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Lst>
  <p:sldSz cx="7772400" cy="5549900"/>
  <p:notesSz cx="7772400" cy="55499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59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308"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3406" y="1720469"/>
            <a:ext cx="6611937" cy="11654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6812" y="3107944"/>
            <a:ext cx="5445125" cy="13874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414042"/>
                </a:solidFill>
                <a:latin typeface="Microsoft JhengHei"/>
                <a:cs typeface="Microsoft JhengHe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414042"/>
                </a:solidFill>
                <a:latin typeface="Microsoft JhengHei"/>
                <a:cs typeface="Microsoft JhengHei"/>
              </a:defRPr>
            </a:lvl1pPr>
          </a:lstStyle>
          <a:p>
            <a:endParaRPr/>
          </a:p>
        </p:txBody>
      </p:sp>
      <p:sp>
        <p:nvSpPr>
          <p:cNvPr id="3" name="Holder 3"/>
          <p:cNvSpPr>
            <a:spLocks noGrp="1"/>
          </p:cNvSpPr>
          <p:nvPr>
            <p:ph sz="half" idx="2"/>
          </p:nvPr>
        </p:nvSpPr>
        <p:spPr>
          <a:xfrm>
            <a:off x="388937" y="1276477"/>
            <a:ext cx="3383756" cy="366293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6056" y="1276477"/>
            <a:ext cx="3383756" cy="366293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00" b="1" i="0">
                <a:solidFill>
                  <a:srgbClr val="414042"/>
                </a:solidFill>
                <a:latin typeface="Microsoft JhengHei"/>
                <a:cs typeface="Microsoft JhengHe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95744" y="1206461"/>
            <a:ext cx="3801745" cy="2828290"/>
          </a:xfrm>
          <a:custGeom>
            <a:avLst/>
            <a:gdLst/>
            <a:ahLst/>
            <a:cxnLst/>
            <a:rect l="l" t="t" r="r" b="b"/>
            <a:pathLst>
              <a:path w="3801745" h="2828290">
                <a:moveTo>
                  <a:pt x="3801338" y="0"/>
                </a:moveTo>
                <a:lnTo>
                  <a:pt x="0" y="0"/>
                </a:lnTo>
                <a:lnTo>
                  <a:pt x="0" y="2828048"/>
                </a:lnTo>
                <a:lnTo>
                  <a:pt x="3801338" y="2828048"/>
                </a:lnTo>
                <a:lnTo>
                  <a:pt x="3801338" y="0"/>
                </a:lnTo>
                <a:close/>
              </a:path>
            </a:pathLst>
          </a:custGeom>
          <a:solidFill>
            <a:srgbClr val="00A9BE">
              <a:alpha val="39999"/>
            </a:srgbClr>
          </a:solidFill>
        </p:spPr>
        <p:txBody>
          <a:bodyPr wrap="square" lIns="0" tIns="0" rIns="0" bIns="0" rtlCol="0"/>
          <a:lstStyle/>
          <a:p>
            <a:endParaRPr/>
          </a:p>
        </p:txBody>
      </p:sp>
      <p:pic>
        <p:nvPicPr>
          <p:cNvPr id="17" name="bg object 17"/>
          <p:cNvPicPr/>
          <p:nvPr/>
        </p:nvPicPr>
        <p:blipFill>
          <a:blip r:embed="rId7" cstate="print"/>
          <a:stretch>
            <a:fillRect/>
          </a:stretch>
        </p:blipFill>
        <p:spPr>
          <a:xfrm>
            <a:off x="467755" y="4214507"/>
            <a:ext cx="3444492" cy="861479"/>
          </a:xfrm>
          <a:prstGeom prst="rect">
            <a:avLst/>
          </a:prstGeom>
        </p:spPr>
      </p:pic>
      <p:sp>
        <p:nvSpPr>
          <p:cNvPr id="18" name="bg object 18"/>
          <p:cNvSpPr/>
          <p:nvPr/>
        </p:nvSpPr>
        <p:spPr>
          <a:xfrm>
            <a:off x="4377080" y="1206461"/>
            <a:ext cx="3003550" cy="1418590"/>
          </a:xfrm>
          <a:custGeom>
            <a:avLst/>
            <a:gdLst/>
            <a:ahLst/>
            <a:cxnLst/>
            <a:rect l="l" t="t" r="r" b="b"/>
            <a:pathLst>
              <a:path w="3003550" h="1418589">
                <a:moveTo>
                  <a:pt x="3003550" y="0"/>
                </a:moveTo>
                <a:lnTo>
                  <a:pt x="0" y="0"/>
                </a:lnTo>
                <a:lnTo>
                  <a:pt x="0" y="1418082"/>
                </a:lnTo>
                <a:lnTo>
                  <a:pt x="3003550" y="1418082"/>
                </a:lnTo>
                <a:lnTo>
                  <a:pt x="3003550" y="0"/>
                </a:lnTo>
                <a:close/>
              </a:path>
            </a:pathLst>
          </a:custGeom>
          <a:solidFill>
            <a:srgbClr val="F48FA0">
              <a:alpha val="39999"/>
            </a:srgbClr>
          </a:solidFill>
        </p:spPr>
        <p:txBody>
          <a:bodyPr wrap="square" lIns="0" tIns="0" rIns="0" bIns="0" rtlCol="0"/>
          <a:lstStyle/>
          <a:p>
            <a:endParaRPr/>
          </a:p>
        </p:txBody>
      </p:sp>
      <p:sp>
        <p:nvSpPr>
          <p:cNvPr id="19" name="bg object 19"/>
          <p:cNvSpPr/>
          <p:nvPr/>
        </p:nvSpPr>
        <p:spPr>
          <a:xfrm>
            <a:off x="2366098" y="1898700"/>
            <a:ext cx="1651000" cy="1021080"/>
          </a:xfrm>
          <a:custGeom>
            <a:avLst/>
            <a:gdLst/>
            <a:ahLst/>
            <a:cxnLst/>
            <a:rect l="l" t="t" r="r" b="b"/>
            <a:pathLst>
              <a:path w="1651000" h="1021080">
                <a:moveTo>
                  <a:pt x="1651000" y="0"/>
                </a:moveTo>
                <a:lnTo>
                  <a:pt x="0" y="0"/>
                </a:lnTo>
                <a:lnTo>
                  <a:pt x="0" y="1020762"/>
                </a:lnTo>
                <a:lnTo>
                  <a:pt x="1651000" y="1020762"/>
                </a:lnTo>
                <a:lnTo>
                  <a:pt x="1651000" y="0"/>
                </a:lnTo>
                <a:close/>
              </a:path>
            </a:pathLst>
          </a:custGeom>
          <a:solidFill>
            <a:srgbClr val="00A9BE">
              <a:alpha val="39999"/>
            </a:srgbClr>
          </a:solidFill>
        </p:spPr>
        <p:txBody>
          <a:bodyPr wrap="square" lIns="0" tIns="0" rIns="0" bIns="0" rtlCol="0"/>
          <a:lstStyle/>
          <a:p>
            <a:endParaRPr/>
          </a:p>
        </p:txBody>
      </p:sp>
      <p:sp>
        <p:nvSpPr>
          <p:cNvPr id="20" name="bg object 20"/>
          <p:cNvSpPr/>
          <p:nvPr/>
        </p:nvSpPr>
        <p:spPr>
          <a:xfrm>
            <a:off x="4377080" y="2967113"/>
            <a:ext cx="3003550" cy="222885"/>
          </a:xfrm>
          <a:custGeom>
            <a:avLst/>
            <a:gdLst/>
            <a:ahLst/>
            <a:cxnLst/>
            <a:rect l="l" t="t" r="r" b="b"/>
            <a:pathLst>
              <a:path w="3003550" h="222885">
                <a:moveTo>
                  <a:pt x="3003550" y="0"/>
                </a:moveTo>
                <a:lnTo>
                  <a:pt x="0" y="0"/>
                </a:lnTo>
                <a:lnTo>
                  <a:pt x="0" y="222757"/>
                </a:lnTo>
                <a:lnTo>
                  <a:pt x="3003550" y="222757"/>
                </a:lnTo>
                <a:lnTo>
                  <a:pt x="3003550" y="0"/>
                </a:lnTo>
                <a:close/>
              </a:path>
            </a:pathLst>
          </a:custGeom>
          <a:solidFill>
            <a:srgbClr val="00A9BE">
              <a:alpha val="19999"/>
            </a:srgbClr>
          </a:solidFill>
        </p:spPr>
        <p:txBody>
          <a:bodyPr wrap="square" lIns="0" tIns="0" rIns="0" bIns="0" rtlCol="0"/>
          <a:lstStyle/>
          <a:p>
            <a:endParaRPr/>
          </a:p>
        </p:txBody>
      </p:sp>
      <p:sp>
        <p:nvSpPr>
          <p:cNvPr id="21" name="bg object 21"/>
          <p:cNvSpPr/>
          <p:nvPr/>
        </p:nvSpPr>
        <p:spPr>
          <a:xfrm>
            <a:off x="4377080" y="3229571"/>
            <a:ext cx="3003550" cy="805180"/>
          </a:xfrm>
          <a:custGeom>
            <a:avLst/>
            <a:gdLst/>
            <a:ahLst/>
            <a:cxnLst/>
            <a:rect l="l" t="t" r="r" b="b"/>
            <a:pathLst>
              <a:path w="3003550" h="805179">
                <a:moveTo>
                  <a:pt x="3003550" y="0"/>
                </a:moveTo>
                <a:lnTo>
                  <a:pt x="0" y="0"/>
                </a:lnTo>
                <a:lnTo>
                  <a:pt x="0" y="805103"/>
                </a:lnTo>
                <a:lnTo>
                  <a:pt x="3003550" y="805103"/>
                </a:lnTo>
                <a:lnTo>
                  <a:pt x="3003550" y="0"/>
                </a:lnTo>
                <a:close/>
              </a:path>
            </a:pathLst>
          </a:custGeom>
          <a:solidFill>
            <a:srgbClr val="F48FA0">
              <a:alpha val="19999"/>
            </a:srgbClr>
          </a:solidFill>
        </p:spPr>
        <p:txBody>
          <a:bodyPr wrap="square" lIns="0" tIns="0" rIns="0" bIns="0" rtlCol="0"/>
          <a:lstStyle/>
          <a:p>
            <a:endParaRPr/>
          </a:p>
        </p:txBody>
      </p:sp>
      <p:sp>
        <p:nvSpPr>
          <p:cNvPr id="22" name="bg object 22"/>
          <p:cNvSpPr/>
          <p:nvPr/>
        </p:nvSpPr>
        <p:spPr>
          <a:xfrm>
            <a:off x="467741" y="622261"/>
            <a:ext cx="6739890" cy="76200"/>
          </a:xfrm>
          <a:custGeom>
            <a:avLst/>
            <a:gdLst/>
            <a:ahLst/>
            <a:cxnLst/>
            <a:rect l="l" t="t" r="r" b="b"/>
            <a:pathLst>
              <a:path w="6739890" h="76200">
                <a:moveTo>
                  <a:pt x="6739293" y="0"/>
                </a:moveTo>
                <a:lnTo>
                  <a:pt x="0" y="0"/>
                </a:lnTo>
                <a:lnTo>
                  <a:pt x="0" y="76200"/>
                </a:lnTo>
                <a:lnTo>
                  <a:pt x="6739293" y="76200"/>
                </a:lnTo>
                <a:lnTo>
                  <a:pt x="6739293" y="0"/>
                </a:lnTo>
                <a:close/>
              </a:path>
            </a:pathLst>
          </a:custGeom>
          <a:solidFill>
            <a:srgbClr val="FFF200"/>
          </a:solidFill>
        </p:spPr>
        <p:txBody>
          <a:bodyPr wrap="square" lIns="0" tIns="0" rIns="0" bIns="0" rtlCol="0"/>
          <a:lstStyle/>
          <a:p>
            <a:endParaRPr/>
          </a:p>
        </p:txBody>
      </p:sp>
      <p:sp>
        <p:nvSpPr>
          <p:cNvPr id="23" name="bg object 23"/>
          <p:cNvSpPr/>
          <p:nvPr/>
        </p:nvSpPr>
        <p:spPr>
          <a:xfrm>
            <a:off x="575758" y="1386464"/>
            <a:ext cx="1551940" cy="302260"/>
          </a:xfrm>
          <a:custGeom>
            <a:avLst/>
            <a:gdLst/>
            <a:ahLst/>
            <a:cxnLst/>
            <a:rect l="l" t="t" r="r" b="b"/>
            <a:pathLst>
              <a:path w="1551939" h="302260">
                <a:moveTo>
                  <a:pt x="1400797" y="0"/>
                </a:moveTo>
                <a:lnTo>
                  <a:pt x="151028" y="0"/>
                </a:lnTo>
                <a:lnTo>
                  <a:pt x="103290" y="7700"/>
                </a:lnTo>
                <a:lnTo>
                  <a:pt x="61831" y="29142"/>
                </a:lnTo>
                <a:lnTo>
                  <a:pt x="29138" y="61837"/>
                </a:lnTo>
                <a:lnTo>
                  <a:pt x="7699" y="103295"/>
                </a:lnTo>
                <a:lnTo>
                  <a:pt x="0" y="151028"/>
                </a:lnTo>
                <a:lnTo>
                  <a:pt x="7699" y="198772"/>
                </a:lnTo>
                <a:lnTo>
                  <a:pt x="29138" y="240235"/>
                </a:lnTo>
                <a:lnTo>
                  <a:pt x="61831" y="272929"/>
                </a:lnTo>
                <a:lnTo>
                  <a:pt x="103290" y="294370"/>
                </a:lnTo>
                <a:lnTo>
                  <a:pt x="151028" y="302069"/>
                </a:lnTo>
                <a:lnTo>
                  <a:pt x="1400797" y="302069"/>
                </a:lnTo>
                <a:lnTo>
                  <a:pt x="1448536" y="294370"/>
                </a:lnTo>
                <a:lnTo>
                  <a:pt x="1489998" y="272929"/>
                </a:lnTo>
                <a:lnTo>
                  <a:pt x="1522695" y="240235"/>
                </a:lnTo>
                <a:lnTo>
                  <a:pt x="1544137" y="198772"/>
                </a:lnTo>
                <a:lnTo>
                  <a:pt x="1551838" y="151028"/>
                </a:lnTo>
                <a:lnTo>
                  <a:pt x="1544137" y="103295"/>
                </a:lnTo>
                <a:lnTo>
                  <a:pt x="1522695" y="61837"/>
                </a:lnTo>
                <a:lnTo>
                  <a:pt x="1489998" y="29142"/>
                </a:lnTo>
                <a:lnTo>
                  <a:pt x="1448536" y="7700"/>
                </a:lnTo>
                <a:lnTo>
                  <a:pt x="1400797" y="0"/>
                </a:lnTo>
                <a:close/>
              </a:path>
            </a:pathLst>
          </a:custGeom>
          <a:solidFill>
            <a:srgbClr val="00A9BE"/>
          </a:solidFill>
        </p:spPr>
        <p:txBody>
          <a:bodyPr wrap="square" lIns="0" tIns="0" rIns="0" bIns="0" rtlCol="0"/>
          <a:lstStyle/>
          <a:p>
            <a:endParaRPr/>
          </a:p>
        </p:txBody>
      </p:sp>
      <p:sp>
        <p:nvSpPr>
          <p:cNvPr id="24" name="bg object 24"/>
          <p:cNvSpPr/>
          <p:nvPr/>
        </p:nvSpPr>
        <p:spPr>
          <a:xfrm>
            <a:off x="700685" y="1351031"/>
            <a:ext cx="75565" cy="89535"/>
          </a:xfrm>
          <a:custGeom>
            <a:avLst/>
            <a:gdLst/>
            <a:ahLst/>
            <a:cxnLst/>
            <a:rect l="l" t="t" r="r" b="b"/>
            <a:pathLst>
              <a:path w="75565" h="89534">
                <a:moveTo>
                  <a:pt x="75311" y="21920"/>
                </a:moveTo>
                <a:lnTo>
                  <a:pt x="66611" y="11709"/>
                </a:lnTo>
                <a:lnTo>
                  <a:pt x="64884" y="12788"/>
                </a:lnTo>
                <a:lnTo>
                  <a:pt x="63169" y="13754"/>
                </a:lnTo>
                <a:lnTo>
                  <a:pt x="61874" y="13754"/>
                </a:lnTo>
                <a:lnTo>
                  <a:pt x="37820" y="13754"/>
                </a:lnTo>
                <a:lnTo>
                  <a:pt x="38887" y="11709"/>
                </a:lnTo>
                <a:lnTo>
                  <a:pt x="40182" y="9563"/>
                </a:lnTo>
                <a:lnTo>
                  <a:pt x="40830" y="7950"/>
                </a:lnTo>
                <a:lnTo>
                  <a:pt x="42329" y="7531"/>
                </a:lnTo>
                <a:lnTo>
                  <a:pt x="43510" y="7315"/>
                </a:lnTo>
                <a:lnTo>
                  <a:pt x="43510" y="6451"/>
                </a:lnTo>
                <a:lnTo>
                  <a:pt x="43510" y="5372"/>
                </a:lnTo>
                <a:lnTo>
                  <a:pt x="41363" y="4406"/>
                </a:lnTo>
                <a:lnTo>
                  <a:pt x="40716" y="4190"/>
                </a:lnTo>
                <a:lnTo>
                  <a:pt x="29654" y="0"/>
                </a:lnTo>
                <a:lnTo>
                  <a:pt x="25371" y="10152"/>
                </a:lnTo>
                <a:lnTo>
                  <a:pt x="18980" y="20834"/>
                </a:lnTo>
                <a:lnTo>
                  <a:pt x="10512" y="31411"/>
                </a:lnTo>
                <a:lnTo>
                  <a:pt x="0" y="41249"/>
                </a:lnTo>
                <a:lnTo>
                  <a:pt x="10642" y="48564"/>
                </a:lnTo>
                <a:lnTo>
                  <a:pt x="17894" y="41162"/>
                </a:lnTo>
                <a:lnTo>
                  <a:pt x="23547" y="34648"/>
                </a:lnTo>
                <a:lnTo>
                  <a:pt x="27850" y="29101"/>
                </a:lnTo>
                <a:lnTo>
                  <a:pt x="31051" y="24599"/>
                </a:lnTo>
                <a:lnTo>
                  <a:pt x="58546" y="24599"/>
                </a:lnTo>
                <a:lnTo>
                  <a:pt x="34661" y="63993"/>
                </a:lnTo>
                <a:lnTo>
                  <a:pt x="10756" y="80898"/>
                </a:lnTo>
                <a:lnTo>
                  <a:pt x="22453" y="88950"/>
                </a:lnTo>
                <a:lnTo>
                  <a:pt x="51561" y="63487"/>
                </a:lnTo>
                <a:lnTo>
                  <a:pt x="70688" y="27076"/>
                </a:lnTo>
                <a:lnTo>
                  <a:pt x="71551" y="24828"/>
                </a:lnTo>
                <a:lnTo>
                  <a:pt x="73164" y="23418"/>
                </a:lnTo>
                <a:lnTo>
                  <a:pt x="75311" y="21920"/>
                </a:lnTo>
                <a:close/>
              </a:path>
            </a:pathLst>
          </a:custGeom>
          <a:ln w="63500">
            <a:solidFill>
              <a:srgbClr val="00A9BE"/>
            </a:solidFill>
          </a:ln>
        </p:spPr>
        <p:txBody>
          <a:bodyPr wrap="square" lIns="0" tIns="0" rIns="0" bIns="0" rtlCol="0"/>
          <a:lstStyle/>
          <a:p>
            <a:endParaRPr/>
          </a:p>
        </p:txBody>
      </p:sp>
      <p:sp>
        <p:nvSpPr>
          <p:cNvPr id="25" name="bg object 25"/>
          <p:cNvSpPr/>
          <p:nvPr/>
        </p:nvSpPr>
        <p:spPr>
          <a:xfrm>
            <a:off x="817464" y="1352542"/>
            <a:ext cx="60325" cy="88265"/>
          </a:xfrm>
          <a:custGeom>
            <a:avLst/>
            <a:gdLst/>
            <a:ahLst/>
            <a:cxnLst/>
            <a:rect l="l" t="t" r="r" b="b"/>
            <a:pathLst>
              <a:path w="60325" h="88265">
                <a:moveTo>
                  <a:pt x="60261" y="2146"/>
                </a:moveTo>
                <a:lnTo>
                  <a:pt x="60261" y="850"/>
                </a:lnTo>
                <a:lnTo>
                  <a:pt x="58115" y="749"/>
                </a:lnTo>
                <a:lnTo>
                  <a:pt x="57581" y="749"/>
                </a:lnTo>
                <a:lnTo>
                  <a:pt x="43827" y="0"/>
                </a:lnTo>
                <a:lnTo>
                  <a:pt x="44169" y="7337"/>
                </a:lnTo>
                <a:lnTo>
                  <a:pt x="44402" y="15301"/>
                </a:lnTo>
                <a:lnTo>
                  <a:pt x="44534" y="22140"/>
                </a:lnTo>
                <a:lnTo>
                  <a:pt x="44577" y="26098"/>
                </a:lnTo>
                <a:lnTo>
                  <a:pt x="42790" y="46587"/>
                </a:lnTo>
                <a:lnTo>
                  <a:pt x="37207" y="60677"/>
                </a:lnTo>
                <a:lnTo>
                  <a:pt x="27496" y="70314"/>
                </a:lnTo>
                <a:lnTo>
                  <a:pt x="13322" y="77444"/>
                </a:lnTo>
                <a:lnTo>
                  <a:pt x="22669" y="87871"/>
                </a:lnTo>
                <a:lnTo>
                  <a:pt x="54140" y="55219"/>
                </a:lnTo>
                <a:lnTo>
                  <a:pt x="57785" y="15366"/>
                </a:lnTo>
                <a:lnTo>
                  <a:pt x="57785" y="14287"/>
                </a:lnTo>
                <a:lnTo>
                  <a:pt x="57581" y="9448"/>
                </a:lnTo>
                <a:lnTo>
                  <a:pt x="57683" y="8483"/>
                </a:lnTo>
                <a:lnTo>
                  <a:pt x="57683" y="5473"/>
                </a:lnTo>
                <a:lnTo>
                  <a:pt x="57683" y="5156"/>
                </a:lnTo>
                <a:lnTo>
                  <a:pt x="59080" y="3759"/>
                </a:lnTo>
                <a:lnTo>
                  <a:pt x="60147" y="2895"/>
                </a:lnTo>
                <a:lnTo>
                  <a:pt x="60261" y="2463"/>
                </a:lnTo>
                <a:lnTo>
                  <a:pt x="60261" y="2146"/>
                </a:lnTo>
                <a:close/>
              </a:path>
              <a:path w="60325" h="88265">
                <a:moveTo>
                  <a:pt x="15570" y="3009"/>
                </a:moveTo>
                <a:lnTo>
                  <a:pt x="15570" y="2044"/>
                </a:lnTo>
                <a:lnTo>
                  <a:pt x="13639" y="1930"/>
                </a:lnTo>
                <a:lnTo>
                  <a:pt x="12776" y="1828"/>
                </a:lnTo>
                <a:lnTo>
                  <a:pt x="0" y="749"/>
                </a:lnTo>
                <a:lnTo>
                  <a:pt x="0" y="51447"/>
                </a:lnTo>
                <a:lnTo>
                  <a:pt x="12776" y="51447"/>
                </a:lnTo>
                <a:lnTo>
                  <a:pt x="12776" y="6121"/>
                </a:lnTo>
                <a:lnTo>
                  <a:pt x="12776" y="5803"/>
                </a:lnTo>
                <a:lnTo>
                  <a:pt x="14490" y="4508"/>
                </a:lnTo>
                <a:lnTo>
                  <a:pt x="14922" y="4076"/>
                </a:lnTo>
                <a:lnTo>
                  <a:pt x="15570" y="3543"/>
                </a:lnTo>
                <a:lnTo>
                  <a:pt x="15570" y="3009"/>
                </a:lnTo>
                <a:close/>
              </a:path>
            </a:pathLst>
          </a:custGeom>
          <a:ln w="63500">
            <a:solidFill>
              <a:srgbClr val="00A9BE"/>
            </a:solidFill>
          </a:ln>
        </p:spPr>
        <p:txBody>
          <a:bodyPr wrap="square" lIns="0" tIns="0" rIns="0" bIns="0" rtlCol="0"/>
          <a:lstStyle/>
          <a:p>
            <a:endParaRPr/>
          </a:p>
        </p:txBody>
      </p:sp>
      <p:sp>
        <p:nvSpPr>
          <p:cNvPr id="26" name="bg object 26"/>
          <p:cNvSpPr/>
          <p:nvPr/>
        </p:nvSpPr>
        <p:spPr>
          <a:xfrm>
            <a:off x="921237" y="1374992"/>
            <a:ext cx="66040" cy="64135"/>
          </a:xfrm>
          <a:custGeom>
            <a:avLst/>
            <a:gdLst/>
            <a:ahLst/>
            <a:cxnLst/>
            <a:rect l="l" t="t" r="r" b="b"/>
            <a:pathLst>
              <a:path w="66040" h="64134">
                <a:moveTo>
                  <a:pt x="37160" y="17399"/>
                </a:moveTo>
                <a:lnTo>
                  <a:pt x="35979" y="12992"/>
                </a:lnTo>
                <a:lnTo>
                  <a:pt x="33832" y="6337"/>
                </a:lnTo>
                <a:lnTo>
                  <a:pt x="29857" y="0"/>
                </a:lnTo>
                <a:lnTo>
                  <a:pt x="20294" y="3644"/>
                </a:lnTo>
                <a:lnTo>
                  <a:pt x="23634" y="9131"/>
                </a:lnTo>
                <a:lnTo>
                  <a:pt x="26098" y="14605"/>
                </a:lnTo>
                <a:lnTo>
                  <a:pt x="27914" y="21056"/>
                </a:lnTo>
                <a:lnTo>
                  <a:pt x="37160" y="17399"/>
                </a:lnTo>
                <a:close/>
              </a:path>
              <a:path w="66040" h="64134">
                <a:moveTo>
                  <a:pt x="65417" y="5905"/>
                </a:moveTo>
                <a:lnTo>
                  <a:pt x="65417" y="5156"/>
                </a:lnTo>
                <a:lnTo>
                  <a:pt x="64668" y="4406"/>
                </a:lnTo>
                <a:lnTo>
                  <a:pt x="63271" y="3975"/>
                </a:lnTo>
                <a:lnTo>
                  <a:pt x="52743" y="749"/>
                </a:lnTo>
                <a:lnTo>
                  <a:pt x="47771" y="20787"/>
                </a:lnTo>
                <a:lnTo>
                  <a:pt x="39257" y="36001"/>
                </a:lnTo>
                <a:lnTo>
                  <a:pt x="27602" y="47447"/>
                </a:lnTo>
                <a:lnTo>
                  <a:pt x="13208" y="56184"/>
                </a:lnTo>
                <a:lnTo>
                  <a:pt x="21805" y="63804"/>
                </a:lnTo>
                <a:lnTo>
                  <a:pt x="53656" y="33368"/>
                </a:lnTo>
                <a:lnTo>
                  <a:pt x="62941" y="8051"/>
                </a:lnTo>
                <a:lnTo>
                  <a:pt x="63055" y="7620"/>
                </a:lnTo>
                <a:lnTo>
                  <a:pt x="64020" y="7086"/>
                </a:lnTo>
                <a:lnTo>
                  <a:pt x="65201" y="6654"/>
                </a:lnTo>
                <a:lnTo>
                  <a:pt x="65417" y="6553"/>
                </a:lnTo>
                <a:lnTo>
                  <a:pt x="65417" y="5905"/>
                </a:lnTo>
                <a:close/>
              </a:path>
              <a:path w="66040" h="64134">
                <a:moveTo>
                  <a:pt x="18148" y="22555"/>
                </a:moveTo>
                <a:lnTo>
                  <a:pt x="16319" y="16548"/>
                </a:lnTo>
                <a:lnTo>
                  <a:pt x="13525" y="10960"/>
                </a:lnTo>
                <a:lnTo>
                  <a:pt x="9880" y="5257"/>
                </a:lnTo>
                <a:lnTo>
                  <a:pt x="0" y="9017"/>
                </a:lnTo>
                <a:lnTo>
                  <a:pt x="3543" y="14503"/>
                </a:lnTo>
                <a:lnTo>
                  <a:pt x="6337" y="20193"/>
                </a:lnTo>
                <a:lnTo>
                  <a:pt x="8153" y="26314"/>
                </a:lnTo>
                <a:lnTo>
                  <a:pt x="18148" y="22555"/>
                </a:lnTo>
                <a:close/>
              </a:path>
            </a:pathLst>
          </a:custGeom>
          <a:ln w="63500">
            <a:solidFill>
              <a:srgbClr val="00A9BE"/>
            </a:solidFill>
          </a:ln>
        </p:spPr>
        <p:txBody>
          <a:bodyPr wrap="square" lIns="0" tIns="0" rIns="0" bIns="0" rtlCol="0"/>
          <a:lstStyle/>
          <a:p>
            <a:endParaRPr/>
          </a:p>
        </p:txBody>
      </p:sp>
      <p:sp>
        <p:nvSpPr>
          <p:cNvPr id="27" name="bg object 27"/>
          <p:cNvSpPr/>
          <p:nvPr/>
        </p:nvSpPr>
        <p:spPr>
          <a:xfrm>
            <a:off x="1022953" y="1351031"/>
            <a:ext cx="75565" cy="89535"/>
          </a:xfrm>
          <a:custGeom>
            <a:avLst/>
            <a:gdLst/>
            <a:ahLst/>
            <a:cxnLst/>
            <a:rect l="l" t="t" r="r" b="b"/>
            <a:pathLst>
              <a:path w="75565" h="89534">
                <a:moveTo>
                  <a:pt x="75310" y="21920"/>
                </a:moveTo>
                <a:lnTo>
                  <a:pt x="66611" y="11709"/>
                </a:lnTo>
                <a:lnTo>
                  <a:pt x="64884" y="12788"/>
                </a:lnTo>
                <a:lnTo>
                  <a:pt x="63169" y="13754"/>
                </a:lnTo>
                <a:lnTo>
                  <a:pt x="61874" y="13754"/>
                </a:lnTo>
                <a:lnTo>
                  <a:pt x="37820" y="13754"/>
                </a:lnTo>
                <a:lnTo>
                  <a:pt x="38887" y="11709"/>
                </a:lnTo>
                <a:lnTo>
                  <a:pt x="40182" y="9563"/>
                </a:lnTo>
                <a:lnTo>
                  <a:pt x="40830" y="7950"/>
                </a:lnTo>
                <a:lnTo>
                  <a:pt x="42329" y="7531"/>
                </a:lnTo>
                <a:lnTo>
                  <a:pt x="43510" y="7315"/>
                </a:lnTo>
                <a:lnTo>
                  <a:pt x="43510" y="6451"/>
                </a:lnTo>
                <a:lnTo>
                  <a:pt x="43510" y="5372"/>
                </a:lnTo>
                <a:lnTo>
                  <a:pt x="41363" y="4406"/>
                </a:lnTo>
                <a:lnTo>
                  <a:pt x="40716" y="4190"/>
                </a:lnTo>
                <a:lnTo>
                  <a:pt x="29654" y="0"/>
                </a:lnTo>
                <a:lnTo>
                  <a:pt x="25371" y="10152"/>
                </a:lnTo>
                <a:lnTo>
                  <a:pt x="18980" y="20834"/>
                </a:lnTo>
                <a:lnTo>
                  <a:pt x="10512" y="31411"/>
                </a:lnTo>
                <a:lnTo>
                  <a:pt x="0" y="41249"/>
                </a:lnTo>
                <a:lnTo>
                  <a:pt x="10642" y="48564"/>
                </a:lnTo>
                <a:lnTo>
                  <a:pt x="17894" y="41162"/>
                </a:lnTo>
                <a:lnTo>
                  <a:pt x="23547" y="34648"/>
                </a:lnTo>
                <a:lnTo>
                  <a:pt x="27850" y="29101"/>
                </a:lnTo>
                <a:lnTo>
                  <a:pt x="31051" y="24599"/>
                </a:lnTo>
                <a:lnTo>
                  <a:pt x="58546" y="24599"/>
                </a:lnTo>
                <a:lnTo>
                  <a:pt x="34661" y="63993"/>
                </a:lnTo>
                <a:lnTo>
                  <a:pt x="10756" y="80898"/>
                </a:lnTo>
                <a:lnTo>
                  <a:pt x="22453" y="88950"/>
                </a:lnTo>
                <a:lnTo>
                  <a:pt x="51561" y="63487"/>
                </a:lnTo>
                <a:lnTo>
                  <a:pt x="70688" y="27076"/>
                </a:lnTo>
                <a:lnTo>
                  <a:pt x="71551" y="24828"/>
                </a:lnTo>
                <a:lnTo>
                  <a:pt x="73164" y="23418"/>
                </a:lnTo>
                <a:lnTo>
                  <a:pt x="75310" y="21920"/>
                </a:lnTo>
                <a:close/>
              </a:path>
            </a:pathLst>
          </a:custGeom>
          <a:ln w="63500">
            <a:solidFill>
              <a:srgbClr val="00A9BE"/>
            </a:solidFill>
          </a:ln>
        </p:spPr>
        <p:txBody>
          <a:bodyPr wrap="square" lIns="0" tIns="0" rIns="0" bIns="0" rtlCol="0"/>
          <a:lstStyle/>
          <a:p>
            <a:endParaRPr/>
          </a:p>
        </p:txBody>
      </p:sp>
      <p:sp>
        <p:nvSpPr>
          <p:cNvPr id="28" name="bg object 28"/>
          <p:cNvSpPr/>
          <p:nvPr/>
        </p:nvSpPr>
        <p:spPr>
          <a:xfrm>
            <a:off x="1142733" y="1358123"/>
            <a:ext cx="34925" cy="78740"/>
          </a:xfrm>
          <a:custGeom>
            <a:avLst/>
            <a:gdLst/>
            <a:ahLst/>
            <a:cxnLst/>
            <a:rect l="l" t="t" r="r" b="b"/>
            <a:pathLst>
              <a:path w="34925" h="78740">
                <a:moveTo>
                  <a:pt x="34912" y="0"/>
                </a:moveTo>
                <a:lnTo>
                  <a:pt x="23317" y="0"/>
                </a:lnTo>
                <a:lnTo>
                  <a:pt x="20954" y="10210"/>
                </a:lnTo>
                <a:lnTo>
                  <a:pt x="12039" y="13639"/>
                </a:lnTo>
                <a:lnTo>
                  <a:pt x="6235" y="13639"/>
                </a:lnTo>
                <a:lnTo>
                  <a:pt x="0" y="13639"/>
                </a:lnTo>
                <a:lnTo>
                  <a:pt x="0" y="23850"/>
                </a:lnTo>
                <a:lnTo>
                  <a:pt x="21272" y="23850"/>
                </a:lnTo>
                <a:lnTo>
                  <a:pt x="21272" y="78422"/>
                </a:lnTo>
                <a:lnTo>
                  <a:pt x="34912" y="78422"/>
                </a:lnTo>
                <a:lnTo>
                  <a:pt x="34912" y="0"/>
                </a:lnTo>
                <a:close/>
              </a:path>
            </a:pathLst>
          </a:custGeom>
          <a:ln w="63500">
            <a:solidFill>
              <a:srgbClr val="00A9BE"/>
            </a:solidFill>
          </a:ln>
        </p:spPr>
        <p:txBody>
          <a:bodyPr wrap="square" lIns="0" tIns="0" rIns="0" bIns="0" rtlCol="0"/>
          <a:lstStyle/>
          <a:p>
            <a:endParaRPr/>
          </a:p>
        </p:txBody>
      </p:sp>
      <p:sp>
        <p:nvSpPr>
          <p:cNvPr id="2" name="Holder 2"/>
          <p:cNvSpPr>
            <a:spLocks noGrp="1"/>
          </p:cNvSpPr>
          <p:nvPr>
            <p:ph type="title"/>
          </p:nvPr>
        </p:nvSpPr>
        <p:spPr>
          <a:xfrm>
            <a:off x="383823" y="281010"/>
            <a:ext cx="7011103" cy="443230"/>
          </a:xfrm>
          <a:prstGeom prst="rect">
            <a:avLst/>
          </a:prstGeom>
        </p:spPr>
        <p:txBody>
          <a:bodyPr wrap="square" lIns="0" tIns="0" rIns="0" bIns="0">
            <a:spAutoFit/>
          </a:bodyPr>
          <a:lstStyle>
            <a:lvl1pPr>
              <a:defRPr sz="2700" b="1" i="0">
                <a:solidFill>
                  <a:srgbClr val="414042"/>
                </a:solidFill>
                <a:latin typeface="Microsoft JhengHei"/>
                <a:cs typeface="Microsoft JhengHei"/>
              </a:defRPr>
            </a:lvl1pPr>
          </a:lstStyle>
          <a:p>
            <a:endParaRPr/>
          </a:p>
        </p:txBody>
      </p:sp>
      <p:sp>
        <p:nvSpPr>
          <p:cNvPr id="3" name="Holder 3"/>
          <p:cNvSpPr>
            <a:spLocks noGrp="1"/>
          </p:cNvSpPr>
          <p:nvPr>
            <p:ph type="body" idx="1"/>
          </p:nvPr>
        </p:nvSpPr>
        <p:spPr>
          <a:xfrm>
            <a:off x="388937" y="1276477"/>
            <a:ext cx="7000875" cy="366293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4775" y="5161407"/>
            <a:ext cx="2489200" cy="27749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937" y="5161407"/>
            <a:ext cx="1789112" cy="27749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4/6/2021</a:t>
            </a:fld>
            <a:endParaRPr lang="en-US"/>
          </a:p>
        </p:txBody>
      </p:sp>
      <p:sp>
        <p:nvSpPr>
          <p:cNvPr id="6" name="Holder 6"/>
          <p:cNvSpPr>
            <a:spLocks noGrp="1"/>
          </p:cNvSpPr>
          <p:nvPr>
            <p:ph type="sldNum" sz="quarter" idx="7"/>
          </p:nvPr>
        </p:nvSpPr>
        <p:spPr>
          <a:xfrm>
            <a:off x="5600700" y="5161407"/>
            <a:ext cx="1789112" cy="27749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9" Type="http://schemas.openxmlformats.org/officeDocument/2006/relationships/image" Target="../media/image39.png"/><Relationship Id="rId3" Type="http://schemas.openxmlformats.org/officeDocument/2006/relationships/image" Target="../media/image3.png"/><Relationship Id="rId21" Type="http://schemas.openxmlformats.org/officeDocument/2006/relationships/image" Target="../media/image21.png"/><Relationship Id="rId34" Type="http://schemas.openxmlformats.org/officeDocument/2006/relationships/image" Target="../media/image34.png"/><Relationship Id="rId42" Type="http://schemas.openxmlformats.org/officeDocument/2006/relationships/image" Target="../media/image42.png"/><Relationship Id="rId47" Type="http://schemas.openxmlformats.org/officeDocument/2006/relationships/image" Target="../media/image47.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46" Type="http://schemas.openxmlformats.org/officeDocument/2006/relationships/image" Target="../media/image46.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41"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40" Type="http://schemas.openxmlformats.org/officeDocument/2006/relationships/image" Target="../media/image40.png"/><Relationship Id="rId45" Type="http://schemas.openxmlformats.org/officeDocument/2006/relationships/image" Target="../media/image45.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png"/><Relationship Id="rId44" Type="http://schemas.openxmlformats.org/officeDocument/2006/relationships/image" Target="../media/image44.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43" Type="http://schemas.openxmlformats.org/officeDocument/2006/relationships/image" Target="../media/image43.png"/><Relationship Id="rId48"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4" name="正方形/長方形 1623">
            <a:extLst>
              <a:ext uri="{FF2B5EF4-FFF2-40B4-BE49-F238E27FC236}">
                <a16:creationId xmlns:a16="http://schemas.microsoft.com/office/drawing/2014/main" id="{14B8615E-8D8D-4730-A2BC-D59138BCC819}"/>
              </a:ext>
            </a:extLst>
          </p:cNvPr>
          <p:cNvSpPr/>
          <p:nvPr/>
        </p:nvSpPr>
        <p:spPr>
          <a:xfrm>
            <a:off x="815794" y="2834282"/>
            <a:ext cx="1013006" cy="101300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bject 2"/>
          <p:cNvSpPr txBox="1">
            <a:spLocks noGrp="1"/>
          </p:cNvSpPr>
          <p:nvPr>
            <p:ph type="title"/>
          </p:nvPr>
        </p:nvSpPr>
        <p:spPr>
          <a:prstGeom prst="rect">
            <a:avLst/>
          </a:prstGeom>
        </p:spPr>
        <p:txBody>
          <a:bodyPr vert="horz" wrap="square" lIns="0" tIns="17780" rIns="0" bIns="0" rtlCol="0">
            <a:spAutoFit/>
          </a:bodyPr>
          <a:lstStyle/>
          <a:p>
            <a:pPr marL="139065">
              <a:lnSpc>
                <a:spcPct val="100000"/>
              </a:lnSpc>
              <a:spcBef>
                <a:spcPts val="140"/>
              </a:spcBef>
            </a:pPr>
            <a:r>
              <a:rPr spc="-35" dirty="0"/>
              <a:t>Wi-Fi</a:t>
            </a:r>
            <a:r>
              <a:rPr spc="-5" dirty="0"/>
              <a:t> </a:t>
            </a:r>
            <a:r>
              <a:rPr spc="35" dirty="0"/>
              <a:t>を安心安全にご利用いただくために。</a:t>
            </a:r>
          </a:p>
        </p:txBody>
      </p:sp>
      <p:sp>
        <p:nvSpPr>
          <p:cNvPr id="3" name="object 3"/>
          <p:cNvSpPr txBox="1"/>
          <p:nvPr/>
        </p:nvSpPr>
        <p:spPr>
          <a:xfrm>
            <a:off x="1198924" y="753503"/>
            <a:ext cx="5441315" cy="381000"/>
          </a:xfrm>
          <a:prstGeom prst="rect">
            <a:avLst/>
          </a:prstGeom>
        </p:spPr>
        <p:txBody>
          <a:bodyPr vert="horz" wrap="square" lIns="0" tIns="38100" rIns="0" bIns="0" rtlCol="0">
            <a:spAutoFit/>
          </a:bodyPr>
          <a:lstStyle/>
          <a:p>
            <a:pPr algn="ctr">
              <a:lnSpc>
                <a:spcPct val="100000"/>
              </a:lnSpc>
              <a:spcBef>
                <a:spcPts val="300"/>
              </a:spcBef>
            </a:pPr>
            <a:r>
              <a:rPr sz="1000" b="0" dirty="0">
                <a:solidFill>
                  <a:srgbClr val="231F20"/>
                </a:solidFill>
                <a:latin typeface="Yu Gothic Medium"/>
                <a:cs typeface="Yu Gothic Medium"/>
              </a:rPr>
              <a:t>この度は当施設をご利用いただきまして誠にありがとうございます。</a:t>
            </a:r>
            <a:endParaRPr sz="1000" dirty="0">
              <a:latin typeface="Yu Gothic Medium"/>
              <a:cs typeface="Yu Gothic Medium"/>
            </a:endParaRPr>
          </a:p>
          <a:p>
            <a:pPr algn="ctr">
              <a:lnSpc>
                <a:spcPct val="100000"/>
              </a:lnSpc>
              <a:spcBef>
                <a:spcPts val="200"/>
              </a:spcBef>
            </a:pPr>
            <a:r>
              <a:rPr sz="1000" b="0" dirty="0">
                <a:solidFill>
                  <a:srgbClr val="231F20"/>
                </a:solidFill>
                <a:latin typeface="Yu Gothic Medium"/>
                <a:cs typeface="Yu Gothic Medium"/>
              </a:rPr>
              <a:t>全てのお客様に安心して</a:t>
            </a:r>
            <a:r>
              <a:rPr sz="1000" b="0" spc="-40" dirty="0">
                <a:solidFill>
                  <a:srgbClr val="231F20"/>
                </a:solidFill>
                <a:latin typeface="Yu Gothic Medium"/>
                <a:cs typeface="Yu Gothic Medium"/>
              </a:rPr>
              <a:t> </a:t>
            </a:r>
            <a:r>
              <a:rPr sz="1000" b="0" spc="-35" dirty="0">
                <a:solidFill>
                  <a:srgbClr val="231F20"/>
                </a:solidFill>
                <a:latin typeface="Yu Gothic Medium"/>
                <a:cs typeface="Yu Gothic Medium"/>
              </a:rPr>
              <a:t>Wi-Fi</a:t>
            </a:r>
            <a:r>
              <a:rPr sz="1000" b="0" spc="-40" dirty="0">
                <a:solidFill>
                  <a:srgbClr val="231F20"/>
                </a:solidFill>
                <a:latin typeface="Yu Gothic Medium"/>
                <a:cs typeface="Yu Gothic Medium"/>
              </a:rPr>
              <a:t> </a:t>
            </a:r>
            <a:r>
              <a:rPr sz="1000" b="0" dirty="0">
                <a:solidFill>
                  <a:srgbClr val="231F20"/>
                </a:solidFill>
                <a:latin typeface="Yu Gothic Medium"/>
                <a:cs typeface="Yu Gothic Medium"/>
              </a:rPr>
              <a:t>をご利用いただくために「暗号化</a:t>
            </a:r>
            <a:r>
              <a:rPr sz="1000" b="0" spc="-40" dirty="0">
                <a:solidFill>
                  <a:srgbClr val="231F20"/>
                </a:solidFill>
                <a:latin typeface="Yu Gothic Medium"/>
                <a:cs typeface="Yu Gothic Medium"/>
              </a:rPr>
              <a:t> </a:t>
            </a:r>
            <a:r>
              <a:rPr sz="1000" b="0" spc="-45" dirty="0">
                <a:solidFill>
                  <a:srgbClr val="231F20"/>
                </a:solidFill>
                <a:latin typeface="Yu Gothic Medium"/>
                <a:cs typeface="Yu Gothic Medium"/>
              </a:rPr>
              <a:t>QR</a:t>
            </a:r>
            <a:r>
              <a:rPr sz="1000" b="0" spc="-40" dirty="0">
                <a:solidFill>
                  <a:srgbClr val="231F20"/>
                </a:solidFill>
                <a:latin typeface="Yu Gothic Medium"/>
                <a:cs typeface="Yu Gothic Medium"/>
              </a:rPr>
              <a:t> </a:t>
            </a:r>
            <a:r>
              <a:rPr sz="1000" b="0" dirty="0">
                <a:solidFill>
                  <a:srgbClr val="231F20"/>
                </a:solidFill>
                <a:latin typeface="Yu Gothic Medium"/>
                <a:cs typeface="Yu Gothic Medium"/>
              </a:rPr>
              <a:t>認証」を採用しています。</a:t>
            </a:r>
            <a:endParaRPr sz="1000" dirty="0">
              <a:latin typeface="Yu Gothic Medium"/>
              <a:cs typeface="Yu Gothic Medium"/>
            </a:endParaRPr>
          </a:p>
        </p:txBody>
      </p:sp>
      <p:sp>
        <p:nvSpPr>
          <p:cNvPr id="4" name="object 4"/>
          <p:cNvSpPr txBox="1"/>
          <p:nvPr/>
        </p:nvSpPr>
        <p:spPr>
          <a:xfrm>
            <a:off x="596013" y="1802991"/>
            <a:ext cx="1511300" cy="788035"/>
          </a:xfrm>
          <a:prstGeom prst="rect">
            <a:avLst/>
          </a:prstGeom>
        </p:spPr>
        <p:txBody>
          <a:bodyPr vert="horz" wrap="square" lIns="0" tIns="66040" rIns="0" bIns="0" rtlCol="0">
            <a:spAutoFit/>
          </a:bodyPr>
          <a:lstStyle/>
          <a:p>
            <a:pPr marL="127000">
              <a:lnSpc>
                <a:spcPct val="100000"/>
              </a:lnSpc>
              <a:spcBef>
                <a:spcPts val="520"/>
              </a:spcBef>
            </a:pPr>
            <a:r>
              <a:rPr sz="900" b="1" spc="160" dirty="0">
                <a:solidFill>
                  <a:srgbClr val="231F20"/>
                </a:solidFill>
                <a:latin typeface="Yu Gothic UI"/>
                <a:cs typeface="Yu Gothic UI"/>
              </a:rPr>
              <a:t>初めての方はこちらから</a:t>
            </a:r>
            <a:endParaRPr sz="900" dirty="0">
              <a:latin typeface="Yu Gothic UI"/>
              <a:cs typeface="Yu Gothic UI"/>
            </a:endParaRPr>
          </a:p>
          <a:p>
            <a:pPr marL="12700" marR="5080" indent="85725">
              <a:lnSpc>
                <a:spcPct val="138900"/>
              </a:lnSpc>
            </a:pPr>
            <a:r>
              <a:rPr sz="900" b="1" spc="60" dirty="0">
                <a:solidFill>
                  <a:srgbClr val="231F20"/>
                </a:solidFill>
                <a:latin typeface="Yu Gothic UI"/>
                <a:cs typeface="Yu Gothic UI"/>
              </a:rPr>
              <a:t>「</a:t>
            </a:r>
            <a:r>
              <a:rPr sz="900" b="1" spc="120" dirty="0">
                <a:solidFill>
                  <a:srgbClr val="231F20"/>
                </a:solidFill>
                <a:latin typeface="Yu Gothic UI"/>
                <a:cs typeface="Yu Gothic UI"/>
              </a:rPr>
              <a:t>暗号化接続</a:t>
            </a:r>
            <a:r>
              <a:rPr sz="900" b="1" spc="60" dirty="0">
                <a:solidFill>
                  <a:srgbClr val="231F20"/>
                </a:solidFill>
                <a:latin typeface="Yu Gothic UI"/>
                <a:cs typeface="Yu Gothic UI"/>
              </a:rPr>
              <a:t>」</a:t>
            </a:r>
            <a:r>
              <a:rPr sz="900" b="1" spc="100" dirty="0">
                <a:solidFill>
                  <a:srgbClr val="231F20"/>
                </a:solidFill>
                <a:latin typeface="Yu Gothic UI"/>
                <a:cs typeface="Yu Gothic UI"/>
              </a:rPr>
              <a:t>で</a:t>
            </a:r>
            <a:r>
              <a:rPr sz="900" b="1" spc="120" dirty="0">
                <a:solidFill>
                  <a:srgbClr val="231F20"/>
                </a:solidFill>
                <a:latin typeface="Yu Gothic UI"/>
                <a:cs typeface="Yu Gothic UI"/>
              </a:rPr>
              <a:t>通信</a:t>
            </a:r>
            <a:r>
              <a:rPr sz="900" b="1" spc="105" dirty="0">
                <a:solidFill>
                  <a:srgbClr val="231F20"/>
                </a:solidFill>
                <a:latin typeface="Yu Gothic UI"/>
                <a:cs typeface="Yu Gothic UI"/>
              </a:rPr>
              <a:t>が </a:t>
            </a:r>
            <a:r>
              <a:rPr sz="900" b="1" spc="110" dirty="0">
                <a:solidFill>
                  <a:srgbClr val="231F20"/>
                </a:solidFill>
                <a:latin typeface="Yu Gothic UI"/>
                <a:cs typeface="Yu Gothic UI"/>
              </a:rPr>
              <a:t> </a:t>
            </a:r>
            <a:r>
              <a:rPr sz="900" b="1" spc="95" dirty="0">
                <a:solidFill>
                  <a:srgbClr val="231F20"/>
                </a:solidFill>
                <a:latin typeface="Yu Gothic UI"/>
                <a:cs typeface="Yu Gothic UI"/>
              </a:rPr>
              <a:t>盗み見される心配が無いから</a:t>
            </a:r>
            <a:endParaRPr sz="900" dirty="0">
              <a:latin typeface="Yu Gothic UI"/>
              <a:cs typeface="Yu Gothic UI"/>
            </a:endParaRPr>
          </a:p>
          <a:p>
            <a:pPr marL="527050">
              <a:lnSpc>
                <a:spcPct val="100000"/>
              </a:lnSpc>
              <a:spcBef>
                <a:spcPts val="420"/>
              </a:spcBef>
            </a:pPr>
            <a:r>
              <a:rPr sz="900" b="1" dirty="0">
                <a:solidFill>
                  <a:srgbClr val="231F20"/>
                </a:solidFill>
                <a:latin typeface="Yu Gothic UI"/>
                <a:cs typeface="Yu Gothic UI"/>
              </a:rPr>
              <a:t>超安心！</a:t>
            </a:r>
            <a:endParaRPr sz="900" dirty="0">
              <a:latin typeface="Yu Gothic UI"/>
              <a:cs typeface="Yu Gothic UI"/>
            </a:endParaRPr>
          </a:p>
        </p:txBody>
      </p:sp>
      <p:grpSp>
        <p:nvGrpSpPr>
          <p:cNvPr id="5" name="object 5"/>
          <p:cNvGrpSpPr/>
          <p:nvPr/>
        </p:nvGrpSpPr>
        <p:grpSpPr>
          <a:xfrm>
            <a:off x="2405297" y="1550206"/>
            <a:ext cx="1567180" cy="265430"/>
            <a:chOff x="2405297" y="1550206"/>
            <a:chExt cx="1567180" cy="265430"/>
          </a:xfrm>
        </p:grpSpPr>
        <p:sp>
          <p:nvSpPr>
            <p:cNvPr id="6" name="object 6"/>
            <p:cNvSpPr/>
            <p:nvPr/>
          </p:nvSpPr>
          <p:spPr>
            <a:xfrm>
              <a:off x="2411450" y="1556359"/>
              <a:ext cx="1555115" cy="253365"/>
            </a:xfrm>
            <a:custGeom>
              <a:avLst/>
              <a:gdLst/>
              <a:ahLst/>
              <a:cxnLst/>
              <a:rect l="l" t="t" r="r" b="b"/>
              <a:pathLst>
                <a:path w="1555114" h="253364">
                  <a:moveTo>
                    <a:pt x="1554772" y="0"/>
                  </a:moveTo>
                  <a:lnTo>
                    <a:pt x="0" y="0"/>
                  </a:lnTo>
                  <a:lnTo>
                    <a:pt x="0" y="252869"/>
                  </a:lnTo>
                  <a:lnTo>
                    <a:pt x="1554772" y="252869"/>
                  </a:lnTo>
                  <a:lnTo>
                    <a:pt x="1554772" y="0"/>
                  </a:lnTo>
                  <a:close/>
                </a:path>
              </a:pathLst>
            </a:custGeom>
            <a:solidFill>
              <a:srgbClr val="FFFFFF"/>
            </a:solidFill>
          </p:spPr>
          <p:txBody>
            <a:bodyPr wrap="square" lIns="0" tIns="0" rIns="0" bIns="0" rtlCol="0"/>
            <a:lstStyle/>
            <a:p>
              <a:endParaRPr/>
            </a:p>
          </p:txBody>
        </p:sp>
        <p:sp>
          <p:nvSpPr>
            <p:cNvPr id="7" name="object 7"/>
            <p:cNvSpPr/>
            <p:nvPr/>
          </p:nvSpPr>
          <p:spPr>
            <a:xfrm>
              <a:off x="2411450" y="1556359"/>
              <a:ext cx="1555115" cy="253365"/>
            </a:xfrm>
            <a:custGeom>
              <a:avLst/>
              <a:gdLst/>
              <a:ahLst/>
              <a:cxnLst/>
              <a:rect l="l" t="t" r="r" b="b"/>
              <a:pathLst>
                <a:path w="1555114" h="253364">
                  <a:moveTo>
                    <a:pt x="1554772" y="252869"/>
                  </a:moveTo>
                  <a:lnTo>
                    <a:pt x="0" y="252869"/>
                  </a:lnTo>
                  <a:lnTo>
                    <a:pt x="0" y="0"/>
                  </a:lnTo>
                  <a:lnTo>
                    <a:pt x="1554772" y="0"/>
                  </a:lnTo>
                  <a:lnTo>
                    <a:pt x="1554772" y="252869"/>
                  </a:lnTo>
                  <a:close/>
                </a:path>
              </a:pathLst>
            </a:custGeom>
            <a:ln w="12306">
              <a:solidFill>
                <a:srgbClr val="808285"/>
              </a:solidFill>
            </a:ln>
          </p:spPr>
          <p:txBody>
            <a:bodyPr wrap="square" lIns="0" tIns="0" rIns="0" bIns="0" rtlCol="0"/>
            <a:lstStyle/>
            <a:p>
              <a:endParaRPr/>
            </a:p>
          </p:txBody>
        </p:sp>
      </p:grpSp>
      <p:grpSp>
        <p:nvGrpSpPr>
          <p:cNvPr id="8" name="object 8"/>
          <p:cNvGrpSpPr/>
          <p:nvPr/>
        </p:nvGrpSpPr>
        <p:grpSpPr>
          <a:xfrm>
            <a:off x="2405297" y="2104104"/>
            <a:ext cx="1567180" cy="265430"/>
            <a:chOff x="2405297" y="2104104"/>
            <a:chExt cx="1567180" cy="265430"/>
          </a:xfrm>
        </p:grpSpPr>
        <p:sp>
          <p:nvSpPr>
            <p:cNvPr id="9" name="object 9"/>
            <p:cNvSpPr/>
            <p:nvPr/>
          </p:nvSpPr>
          <p:spPr>
            <a:xfrm>
              <a:off x="2411450" y="2110257"/>
              <a:ext cx="1555115" cy="253365"/>
            </a:xfrm>
            <a:custGeom>
              <a:avLst/>
              <a:gdLst/>
              <a:ahLst/>
              <a:cxnLst/>
              <a:rect l="l" t="t" r="r" b="b"/>
              <a:pathLst>
                <a:path w="1555114" h="253364">
                  <a:moveTo>
                    <a:pt x="1554772" y="0"/>
                  </a:moveTo>
                  <a:lnTo>
                    <a:pt x="0" y="0"/>
                  </a:lnTo>
                  <a:lnTo>
                    <a:pt x="0" y="252869"/>
                  </a:lnTo>
                  <a:lnTo>
                    <a:pt x="1554772" y="252869"/>
                  </a:lnTo>
                  <a:lnTo>
                    <a:pt x="1554772" y="0"/>
                  </a:lnTo>
                  <a:close/>
                </a:path>
              </a:pathLst>
            </a:custGeom>
            <a:solidFill>
              <a:srgbClr val="FFFFFF"/>
            </a:solidFill>
          </p:spPr>
          <p:txBody>
            <a:bodyPr wrap="square" lIns="0" tIns="0" rIns="0" bIns="0" rtlCol="0"/>
            <a:lstStyle/>
            <a:p>
              <a:endParaRPr/>
            </a:p>
          </p:txBody>
        </p:sp>
        <p:sp>
          <p:nvSpPr>
            <p:cNvPr id="10" name="object 10"/>
            <p:cNvSpPr/>
            <p:nvPr/>
          </p:nvSpPr>
          <p:spPr>
            <a:xfrm>
              <a:off x="2411450" y="2110257"/>
              <a:ext cx="1555115" cy="253365"/>
            </a:xfrm>
            <a:custGeom>
              <a:avLst/>
              <a:gdLst/>
              <a:ahLst/>
              <a:cxnLst/>
              <a:rect l="l" t="t" r="r" b="b"/>
              <a:pathLst>
                <a:path w="1555114" h="253364">
                  <a:moveTo>
                    <a:pt x="1554772" y="252869"/>
                  </a:moveTo>
                  <a:lnTo>
                    <a:pt x="0" y="252869"/>
                  </a:lnTo>
                  <a:lnTo>
                    <a:pt x="0" y="0"/>
                  </a:lnTo>
                  <a:lnTo>
                    <a:pt x="1554772" y="0"/>
                  </a:lnTo>
                  <a:lnTo>
                    <a:pt x="1554772" y="252869"/>
                  </a:lnTo>
                  <a:close/>
                </a:path>
              </a:pathLst>
            </a:custGeom>
            <a:ln w="12306">
              <a:solidFill>
                <a:srgbClr val="808285"/>
              </a:solidFill>
            </a:ln>
          </p:spPr>
          <p:txBody>
            <a:bodyPr wrap="square" lIns="0" tIns="0" rIns="0" bIns="0" rtlCol="0"/>
            <a:lstStyle/>
            <a:p>
              <a:endParaRPr/>
            </a:p>
          </p:txBody>
        </p:sp>
      </p:grpSp>
      <p:grpSp>
        <p:nvGrpSpPr>
          <p:cNvPr id="11" name="object 11"/>
          <p:cNvGrpSpPr/>
          <p:nvPr/>
        </p:nvGrpSpPr>
        <p:grpSpPr>
          <a:xfrm>
            <a:off x="2405297" y="2569101"/>
            <a:ext cx="1567180" cy="265430"/>
            <a:chOff x="2405297" y="2569101"/>
            <a:chExt cx="1567180" cy="265430"/>
          </a:xfrm>
        </p:grpSpPr>
        <p:sp>
          <p:nvSpPr>
            <p:cNvPr id="12" name="object 12"/>
            <p:cNvSpPr/>
            <p:nvPr/>
          </p:nvSpPr>
          <p:spPr>
            <a:xfrm>
              <a:off x="2411450" y="2575255"/>
              <a:ext cx="1555115" cy="253365"/>
            </a:xfrm>
            <a:custGeom>
              <a:avLst/>
              <a:gdLst/>
              <a:ahLst/>
              <a:cxnLst/>
              <a:rect l="l" t="t" r="r" b="b"/>
              <a:pathLst>
                <a:path w="1555114" h="253364">
                  <a:moveTo>
                    <a:pt x="1554772" y="0"/>
                  </a:moveTo>
                  <a:lnTo>
                    <a:pt x="0" y="0"/>
                  </a:lnTo>
                  <a:lnTo>
                    <a:pt x="0" y="252869"/>
                  </a:lnTo>
                  <a:lnTo>
                    <a:pt x="1554772" y="252869"/>
                  </a:lnTo>
                  <a:lnTo>
                    <a:pt x="1554772" y="0"/>
                  </a:lnTo>
                  <a:close/>
                </a:path>
              </a:pathLst>
            </a:custGeom>
            <a:solidFill>
              <a:srgbClr val="FFFFFF"/>
            </a:solidFill>
          </p:spPr>
          <p:txBody>
            <a:bodyPr wrap="square" lIns="0" tIns="0" rIns="0" bIns="0" rtlCol="0"/>
            <a:lstStyle/>
            <a:p>
              <a:endParaRPr/>
            </a:p>
          </p:txBody>
        </p:sp>
        <p:sp>
          <p:nvSpPr>
            <p:cNvPr id="13" name="object 13"/>
            <p:cNvSpPr/>
            <p:nvPr/>
          </p:nvSpPr>
          <p:spPr>
            <a:xfrm>
              <a:off x="2411450" y="2575255"/>
              <a:ext cx="1555115" cy="253365"/>
            </a:xfrm>
            <a:custGeom>
              <a:avLst/>
              <a:gdLst/>
              <a:ahLst/>
              <a:cxnLst/>
              <a:rect l="l" t="t" r="r" b="b"/>
              <a:pathLst>
                <a:path w="1555114" h="253364">
                  <a:moveTo>
                    <a:pt x="1554772" y="252869"/>
                  </a:moveTo>
                  <a:lnTo>
                    <a:pt x="0" y="252869"/>
                  </a:lnTo>
                  <a:lnTo>
                    <a:pt x="0" y="0"/>
                  </a:lnTo>
                  <a:lnTo>
                    <a:pt x="1554772" y="0"/>
                  </a:lnTo>
                  <a:lnTo>
                    <a:pt x="1554772" y="252869"/>
                  </a:lnTo>
                  <a:close/>
                </a:path>
              </a:pathLst>
            </a:custGeom>
            <a:ln w="12306">
              <a:solidFill>
                <a:srgbClr val="808285"/>
              </a:solidFill>
            </a:ln>
          </p:spPr>
          <p:txBody>
            <a:bodyPr wrap="square" lIns="0" tIns="0" rIns="0" bIns="0" rtlCol="0"/>
            <a:lstStyle/>
            <a:p>
              <a:endParaRPr/>
            </a:p>
          </p:txBody>
        </p:sp>
      </p:grpSp>
      <p:grpSp>
        <p:nvGrpSpPr>
          <p:cNvPr id="14" name="object 14"/>
          <p:cNvGrpSpPr/>
          <p:nvPr/>
        </p:nvGrpSpPr>
        <p:grpSpPr>
          <a:xfrm>
            <a:off x="2405100" y="3122802"/>
            <a:ext cx="1567815" cy="266065"/>
            <a:chOff x="2405100" y="3122802"/>
            <a:chExt cx="1567815" cy="266065"/>
          </a:xfrm>
        </p:grpSpPr>
        <p:sp>
          <p:nvSpPr>
            <p:cNvPr id="15" name="object 15"/>
            <p:cNvSpPr/>
            <p:nvPr/>
          </p:nvSpPr>
          <p:spPr>
            <a:xfrm>
              <a:off x="2411450" y="3129152"/>
              <a:ext cx="1555115" cy="253365"/>
            </a:xfrm>
            <a:custGeom>
              <a:avLst/>
              <a:gdLst/>
              <a:ahLst/>
              <a:cxnLst/>
              <a:rect l="l" t="t" r="r" b="b"/>
              <a:pathLst>
                <a:path w="1555114" h="253364">
                  <a:moveTo>
                    <a:pt x="1554772" y="0"/>
                  </a:moveTo>
                  <a:lnTo>
                    <a:pt x="0" y="0"/>
                  </a:lnTo>
                  <a:lnTo>
                    <a:pt x="0" y="252869"/>
                  </a:lnTo>
                  <a:lnTo>
                    <a:pt x="1554772" y="252869"/>
                  </a:lnTo>
                  <a:lnTo>
                    <a:pt x="1554772" y="0"/>
                  </a:lnTo>
                  <a:close/>
                </a:path>
              </a:pathLst>
            </a:custGeom>
            <a:solidFill>
              <a:srgbClr val="FFFFFF"/>
            </a:solidFill>
          </p:spPr>
          <p:txBody>
            <a:bodyPr wrap="square" lIns="0" tIns="0" rIns="0" bIns="0" rtlCol="0"/>
            <a:lstStyle/>
            <a:p>
              <a:endParaRPr/>
            </a:p>
          </p:txBody>
        </p:sp>
        <p:sp>
          <p:nvSpPr>
            <p:cNvPr id="16" name="object 16"/>
            <p:cNvSpPr/>
            <p:nvPr/>
          </p:nvSpPr>
          <p:spPr>
            <a:xfrm>
              <a:off x="2411450" y="3129152"/>
              <a:ext cx="1555115" cy="253365"/>
            </a:xfrm>
            <a:custGeom>
              <a:avLst/>
              <a:gdLst/>
              <a:ahLst/>
              <a:cxnLst/>
              <a:rect l="l" t="t" r="r" b="b"/>
              <a:pathLst>
                <a:path w="1555114" h="253364">
                  <a:moveTo>
                    <a:pt x="1554772" y="252869"/>
                  </a:moveTo>
                  <a:lnTo>
                    <a:pt x="0" y="252869"/>
                  </a:lnTo>
                  <a:lnTo>
                    <a:pt x="0" y="0"/>
                  </a:lnTo>
                  <a:lnTo>
                    <a:pt x="1554772" y="0"/>
                  </a:lnTo>
                  <a:lnTo>
                    <a:pt x="1554772" y="252869"/>
                  </a:lnTo>
                  <a:close/>
                </a:path>
              </a:pathLst>
            </a:custGeom>
            <a:ln w="12306">
              <a:solidFill>
                <a:srgbClr val="808285"/>
              </a:solidFill>
            </a:ln>
          </p:spPr>
          <p:txBody>
            <a:bodyPr wrap="square" lIns="0" tIns="0" rIns="0" bIns="0" rtlCol="0"/>
            <a:lstStyle/>
            <a:p>
              <a:endParaRPr/>
            </a:p>
          </p:txBody>
        </p:sp>
      </p:grpSp>
      <p:grpSp>
        <p:nvGrpSpPr>
          <p:cNvPr id="17" name="object 17"/>
          <p:cNvGrpSpPr/>
          <p:nvPr/>
        </p:nvGrpSpPr>
        <p:grpSpPr>
          <a:xfrm>
            <a:off x="2405297" y="3587997"/>
            <a:ext cx="1567180" cy="265430"/>
            <a:chOff x="2405297" y="3587997"/>
            <a:chExt cx="1567180" cy="265430"/>
          </a:xfrm>
        </p:grpSpPr>
        <p:sp>
          <p:nvSpPr>
            <p:cNvPr id="18" name="object 18"/>
            <p:cNvSpPr/>
            <p:nvPr/>
          </p:nvSpPr>
          <p:spPr>
            <a:xfrm>
              <a:off x="2411450" y="3594150"/>
              <a:ext cx="1555115" cy="253365"/>
            </a:xfrm>
            <a:custGeom>
              <a:avLst/>
              <a:gdLst/>
              <a:ahLst/>
              <a:cxnLst/>
              <a:rect l="l" t="t" r="r" b="b"/>
              <a:pathLst>
                <a:path w="1555114" h="253364">
                  <a:moveTo>
                    <a:pt x="1554772" y="0"/>
                  </a:moveTo>
                  <a:lnTo>
                    <a:pt x="0" y="0"/>
                  </a:lnTo>
                  <a:lnTo>
                    <a:pt x="0" y="252869"/>
                  </a:lnTo>
                  <a:lnTo>
                    <a:pt x="1554772" y="252869"/>
                  </a:lnTo>
                  <a:lnTo>
                    <a:pt x="1554772" y="0"/>
                  </a:lnTo>
                  <a:close/>
                </a:path>
              </a:pathLst>
            </a:custGeom>
            <a:solidFill>
              <a:srgbClr val="FFFFFF"/>
            </a:solidFill>
          </p:spPr>
          <p:txBody>
            <a:bodyPr wrap="square" lIns="0" tIns="0" rIns="0" bIns="0" rtlCol="0"/>
            <a:lstStyle/>
            <a:p>
              <a:endParaRPr/>
            </a:p>
          </p:txBody>
        </p:sp>
        <p:sp>
          <p:nvSpPr>
            <p:cNvPr id="19" name="object 19"/>
            <p:cNvSpPr/>
            <p:nvPr/>
          </p:nvSpPr>
          <p:spPr>
            <a:xfrm>
              <a:off x="2411450" y="3594150"/>
              <a:ext cx="1555115" cy="253365"/>
            </a:xfrm>
            <a:custGeom>
              <a:avLst/>
              <a:gdLst/>
              <a:ahLst/>
              <a:cxnLst/>
              <a:rect l="l" t="t" r="r" b="b"/>
              <a:pathLst>
                <a:path w="1555114" h="253364">
                  <a:moveTo>
                    <a:pt x="1554772" y="252869"/>
                  </a:moveTo>
                  <a:lnTo>
                    <a:pt x="0" y="252869"/>
                  </a:lnTo>
                  <a:lnTo>
                    <a:pt x="0" y="0"/>
                  </a:lnTo>
                  <a:lnTo>
                    <a:pt x="1554772" y="0"/>
                  </a:lnTo>
                  <a:lnTo>
                    <a:pt x="1554772" y="252869"/>
                  </a:lnTo>
                  <a:close/>
                </a:path>
              </a:pathLst>
            </a:custGeom>
            <a:ln w="12306">
              <a:solidFill>
                <a:srgbClr val="808285"/>
              </a:solidFill>
            </a:ln>
          </p:spPr>
          <p:txBody>
            <a:bodyPr wrap="square" lIns="0" tIns="0" rIns="0" bIns="0" rtlCol="0"/>
            <a:lstStyle/>
            <a:p>
              <a:endParaRPr/>
            </a:p>
          </p:txBody>
        </p:sp>
      </p:grpSp>
      <p:sp>
        <p:nvSpPr>
          <p:cNvPr id="20" name="object 20"/>
          <p:cNvSpPr txBox="1"/>
          <p:nvPr/>
        </p:nvSpPr>
        <p:spPr>
          <a:xfrm>
            <a:off x="1301210" y="4339393"/>
            <a:ext cx="2290445" cy="596900"/>
          </a:xfrm>
          <a:prstGeom prst="rect">
            <a:avLst/>
          </a:prstGeom>
        </p:spPr>
        <p:txBody>
          <a:bodyPr vert="horz" wrap="square" lIns="0" tIns="12700" rIns="0" bIns="0" rtlCol="0">
            <a:spAutoFit/>
          </a:bodyPr>
          <a:lstStyle/>
          <a:p>
            <a:pPr marL="12700" marR="163830">
              <a:lnSpc>
                <a:spcPct val="125000"/>
              </a:lnSpc>
              <a:spcBef>
                <a:spcPts val="100"/>
              </a:spcBef>
            </a:pPr>
            <a:r>
              <a:rPr sz="1000" b="1" spc="-25" dirty="0">
                <a:solidFill>
                  <a:srgbClr val="231F20"/>
                </a:solidFill>
                <a:latin typeface="Yu Gothic UI"/>
                <a:cs typeface="Yu Gothic UI"/>
              </a:rPr>
              <a:t>QR </a:t>
            </a:r>
            <a:r>
              <a:rPr sz="1000" b="1" spc="145" dirty="0">
                <a:solidFill>
                  <a:srgbClr val="231F20"/>
                </a:solidFill>
                <a:latin typeface="Yu Gothic UI"/>
                <a:cs typeface="Yu Gothic UI"/>
              </a:rPr>
              <a:t>コードの読み間違いを防ぐために  </a:t>
            </a:r>
            <a:r>
              <a:rPr sz="1000" b="1" spc="-25" dirty="0">
                <a:solidFill>
                  <a:srgbClr val="231F20"/>
                </a:solidFill>
                <a:latin typeface="Yu Gothic UI"/>
                <a:cs typeface="Yu Gothic UI"/>
              </a:rPr>
              <a:t>QR</a:t>
            </a:r>
            <a:r>
              <a:rPr sz="1000" b="1" spc="-35" dirty="0">
                <a:solidFill>
                  <a:srgbClr val="231F20"/>
                </a:solidFill>
                <a:latin typeface="Yu Gothic UI"/>
                <a:cs typeface="Yu Gothic UI"/>
              </a:rPr>
              <a:t> </a:t>
            </a:r>
            <a:r>
              <a:rPr sz="1000" b="1" spc="150" dirty="0">
                <a:solidFill>
                  <a:srgbClr val="231F20"/>
                </a:solidFill>
                <a:latin typeface="Yu Gothic UI"/>
                <a:cs typeface="Yu Gothic UI"/>
              </a:rPr>
              <a:t>ス</a:t>
            </a:r>
            <a:r>
              <a:rPr sz="1000" b="1" spc="145" dirty="0">
                <a:solidFill>
                  <a:srgbClr val="231F20"/>
                </a:solidFill>
                <a:latin typeface="Yu Gothic UI"/>
                <a:cs typeface="Yu Gothic UI"/>
              </a:rPr>
              <a:t>キ</a:t>
            </a:r>
            <a:r>
              <a:rPr sz="1000" b="1" spc="135" dirty="0">
                <a:solidFill>
                  <a:srgbClr val="231F20"/>
                </a:solidFill>
                <a:latin typeface="Yu Gothic UI"/>
                <a:cs typeface="Yu Gothic UI"/>
              </a:rPr>
              <a:t>ャ</a:t>
            </a:r>
            <a:r>
              <a:rPr sz="1000" b="1" spc="145" dirty="0">
                <a:solidFill>
                  <a:srgbClr val="231F20"/>
                </a:solidFill>
                <a:latin typeface="Yu Gothic UI"/>
                <a:cs typeface="Yu Gothic UI"/>
              </a:rPr>
              <a:t>ン</a:t>
            </a:r>
            <a:r>
              <a:rPr sz="1000" b="1" spc="135" dirty="0">
                <a:solidFill>
                  <a:srgbClr val="231F20"/>
                </a:solidFill>
                <a:latin typeface="Yu Gothic UI"/>
                <a:cs typeface="Yu Gothic UI"/>
              </a:rPr>
              <a:t>し</a:t>
            </a:r>
            <a:r>
              <a:rPr sz="1000" b="1" spc="165" dirty="0">
                <a:solidFill>
                  <a:srgbClr val="231F20"/>
                </a:solidFill>
                <a:latin typeface="Yu Gothic UI"/>
                <a:cs typeface="Yu Gothic UI"/>
              </a:rPr>
              <a:t>な</a:t>
            </a:r>
            <a:r>
              <a:rPr sz="1000" b="1" spc="160" dirty="0">
                <a:solidFill>
                  <a:srgbClr val="231F20"/>
                </a:solidFill>
                <a:latin typeface="Yu Gothic UI"/>
                <a:cs typeface="Yu Gothic UI"/>
              </a:rPr>
              <a:t>い</a:t>
            </a:r>
            <a:r>
              <a:rPr sz="1000" b="1" spc="190" dirty="0">
                <a:solidFill>
                  <a:srgbClr val="231F20"/>
                </a:solidFill>
                <a:latin typeface="Yu Gothic UI"/>
                <a:cs typeface="Yu Gothic UI"/>
              </a:rPr>
              <a:t>方</a:t>
            </a:r>
            <a:r>
              <a:rPr sz="1000" b="1" spc="145" dirty="0">
                <a:solidFill>
                  <a:srgbClr val="231F20"/>
                </a:solidFill>
                <a:latin typeface="Yu Gothic UI"/>
                <a:cs typeface="Yu Gothic UI"/>
              </a:rPr>
              <a:t>を</a:t>
            </a:r>
            <a:r>
              <a:rPr sz="1000" b="1" spc="190" dirty="0">
                <a:solidFill>
                  <a:srgbClr val="231F20"/>
                </a:solidFill>
                <a:latin typeface="Yu Gothic UI"/>
                <a:cs typeface="Yu Gothic UI"/>
              </a:rPr>
              <a:t>予</a:t>
            </a:r>
            <a:r>
              <a:rPr sz="1000" b="1" spc="160" dirty="0">
                <a:solidFill>
                  <a:srgbClr val="231F20"/>
                </a:solidFill>
                <a:latin typeface="Yu Gothic UI"/>
                <a:cs typeface="Yu Gothic UI"/>
              </a:rPr>
              <a:t>め</a:t>
            </a:r>
            <a:r>
              <a:rPr sz="1000" b="1" spc="190" dirty="0">
                <a:solidFill>
                  <a:srgbClr val="231F20"/>
                </a:solidFill>
                <a:latin typeface="Yu Gothic UI"/>
                <a:cs typeface="Yu Gothic UI"/>
              </a:rPr>
              <a:t>手</a:t>
            </a:r>
            <a:r>
              <a:rPr sz="1000" b="1" spc="155" dirty="0">
                <a:solidFill>
                  <a:srgbClr val="231F20"/>
                </a:solidFill>
                <a:latin typeface="Yu Gothic UI"/>
                <a:cs typeface="Yu Gothic UI"/>
              </a:rPr>
              <a:t>で</a:t>
            </a:r>
            <a:endParaRPr sz="1000">
              <a:latin typeface="Yu Gothic UI"/>
              <a:cs typeface="Yu Gothic UI"/>
            </a:endParaRPr>
          </a:p>
          <a:p>
            <a:pPr marL="12700">
              <a:lnSpc>
                <a:spcPct val="100000"/>
              </a:lnSpc>
              <a:spcBef>
                <a:spcPts val="300"/>
              </a:spcBef>
            </a:pPr>
            <a:r>
              <a:rPr sz="1000" b="1" spc="195" dirty="0">
                <a:solidFill>
                  <a:srgbClr val="231F20"/>
                </a:solidFill>
                <a:latin typeface="Yu Gothic UI"/>
                <a:cs typeface="Yu Gothic UI"/>
              </a:rPr>
              <a:t>隠してか</a:t>
            </a:r>
            <a:r>
              <a:rPr sz="1000" b="1" spc="420" dirty="0">
                <a:solidFill>
                  <a:srgbClr val="231F20"/>
                </a:solidFill>
                <a:latin typeface="Yu Gothic UI"/>
                <a:cs typeface="Yu Gothic UI"/>
              </a:rPr>
              <a:t>ら</a:t>
            </a:r>
            <a:r>
              <a:rPr sz="1000" b="1" spc="-25" dirty="0">
                <a:solidFill>
                  <a:srgbClr val="231F20"/>
                </a:solidFill>
                <a:latin typeface="Yu Gothic UI"/>
                <a:cs typeface="Yu Gothic UI"/>
              </a:rPr>
              <a:t>QR </a:t>
            </a:r>
            <a:r>
              <a:rPr sz="1000" b="1" spc="254" dirty="0">
                <a:solidFill>
                  <a:srgbClr val="231F20"/>
                </a:solidFill>
                <a:latin typeface="Yu Gothic UI"/>
                <a:cs typeface="Yu Gothic UI"/>
              </a:rPr>
              <a:t>スキャンしてください。</a:t>
            </a:r>
            <a:endParaRPr sz="1000">
              <a:latin typeface="Yu Gothic UI"/>
              <a:cs typeface="Yu Gothic UI"/>
            </a:endParaRPr>
          </a:p>
        </p:txBody>
      </p:sp>
      <p:sp>
        <p:nvSpPr>
          <p:cNvPr id="21" name="object 21"/>
          <p:cNvSpPr txBox="1"/>
          <p:nvPr/>
        </p:nvSpPr>
        <p:spPr>
          <a:xfrm>
            <a:off x="467741" y="4214507"/>
            <a:ext cx="720090" cy="861694"/>
          </a:xfrm>
          <a:prstGeom prst="rect">
            <a:avLst/>
          </a:prstGeom>
          <a:solidFill>
            <a:srgbClr val="FFF200">
              <a:alpha val="59999"/>
            </a:srgbClr>
          </a:solidFill>
        </p:spPr>
        <p:txBody>
          <a:bodyPr vert="horz" wrap="square" lIns="0" tIns="6350" rIns="0" bIns="0" rtlCol="0">
            <a:spAutoFit/>
          </a:bodyPr>
          <a:lstStyle/>
          <a:p>
            <a:pPr>
              <a:lnSpc>
                <a:spcPct val="100000"/>
              </a:lnSpc>
              <a:spcBef>
                <a:spcPts val="50"/>
              </a:spcBef>
            </a:pPr>
            <a:endParaRPr sz="1550">
              <a:latin typeface="Times New Roman"/>
              <a:cs typeface="Times New Roman"/>
            </a:endParaRPr>
          </a:p>
          <a:p>
            <a:pPr marL="187960" marR="127635" indent="-79375">
              <a:lnSpc>
                <a:spcPct val="106600"/>
              </a:lnSpc>
            </a:pPr>
            <a:r>
              <a:rPr sz="1250" b="1" spc="-5" dirty="0">
                <a:solidFill>
                  <a:srgbClr val="231F20"/>
                </a:solidFill>
                <a:latin typeface="Microsoft JhengHei"/>
                <a:cs typeface="Microsoft JhengHei"/>
              </a:rPr>
              <a:t>ご利用 方法</a:t>
            </a:r>
            <a:endParaRPr sz="1250">
              <a:latin typeface="Microsoft JhengHei"/>
              <a:cs typeface="Microsoft JhengHei"/>
            </a:endParaRPr>
          </a:p>
        </p:txBody>
      </p:sp>
      <p:sp>
        <p:nvSpPr>
          <p:cNvPr id="22" name="object 22"/>
          <p:cNvSpPr txBox="1"/>
          <p:nvPr/>
        </p:nvSpPr>
        <p:spPr>
          <a:xfrm>
            <a:off x="2152439" y="5124498"/>
            <a:ext cx="346710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231F20"/>
                </a:solidFill>
                <a:latin typeface="Tahoma"/>
                <a:cs typeface="Tahoma"/>
              </a:rPr>
              <a:t>Point</a:t>
            </a:r>
            <a:r>
              <a:rPr sz="900" spc="-75" dirty="0">
                <a:solidFill>
                  <a:srgbClr val="231F20"/>
                </a:solidFill>
                <a:latin typeface="Tahoma"/>
                <a:cs typeface="Tahoma"/>
              </a:rPr>
              <a:t> </a:t>
            </a:r>
            <a:r>
              <a:rPr sz="900" spc="15" dirty="0">
                <a:solidFill>
                  <a:srgbClr val="231F20"/>
                </a:solidFill>
                <a:latin typeface="Tahoma"/>
                <a:cs typeface="Tahoma"/>
              </a:rPr>
              <a:t>your</a:t>
            </a:r>
            <a:r>
              <a:rPr sz="900" spc="-75" dirty="0">
                <a:solidFill>
                  <a:srgbClr val="231F20"/>
                </a:solidFill>
                <a:latin typeface="Tahoma"/>
                <a:cs typeface="Tahoma"/>
              </a:rPr>
              <a:t> </a:t>
            </a:r>
            <a:r>
              <a:rPr sz="900" spc="15" dirty="0">
                <a:solidFill>
                  <a:srgbClr val="231F20"/>
                </a:solidFill>
                <a:latin typeface="Tahoma"/>
                <a:cs typeface="Tahoma"/>
              </a:rPr>
              <a:t>Phoneʼs</a:t>
            </a:r>
            <a:r>
              <a:rPr sz="900" spc="-75" dirty="0">
                <a:solidFill>
                  <a:srgbClr val="231F20"/>
                </a:solidFill>
                <a:latin typeface="Tahoma"/>
                <a:cs typeface="Tahoma"/>
              </a:rPr>
              <a:t> </a:t>
            </a:r>
            <a:r>
              <a:rPr sz="900" spc="10" dirty="0">
                <a:solidFill>
                  <a:srgbClr val="231F20"/>
                </a:solidFill>
                <a:latin typeface="Tahoma"/>
                <a:cs typeface="Tahoma"/>
              </a:rPr>
              <a:t>camera</a:t>
            </a:r>
            <a:r>
              <a:rPr sz="900" spc="-75" dirty="0">
                <a:solidFill>
                  <a:srgbClr val="231F20"/>
                </a:solidFill>
                <a:latin typeface="Tahoma"/>
                <a:cs typeface="Tahoma"/>
              </a:rPr>
              <a:t> </a:t>
            </a:r>
            <a:r>
              <a:rPr sz="900" spc="5" dirty="0">
                <a:solidFill>
                  <a:srgbClr val="231F20"/>
                </a:solidFill>
                <a:latin typeface="Tahoma"/>
                <a:cs typeface="Tahoma"/>
              </a:rPr>
              <a:t>at</a:t>
            </a:r>
            <a:r>
              <a:rPr sz="900" spc="-75" dirty="0">
                <a:solidFill>
                  <a:srgbClr val="231F20"/>
                </a:solidFill>
                <a:latin typeface="Tahoma"/>
                <a:cs typeface="Tahoma"/>
              </a:rPr>
              <a:t> </a:t>
            </a:r>
            <a:r>
              <a:rPr sz="900" spc="20" dirty="0">
                <a:solidFill>
                  <a:srgbClr val="231F20"/>
                </a:solidFill>
                <a:latin typeface="Tahoma"/>
                <a:cs typeface="Tahoma"/>
              </a:rPr>
              <a:t>the</a:t>
            </a:r>
            <a:r>
              <a:rPr sz="900" spc="-75" dirty="0">
                <a:solidFill>
                  <a:srgbClr val="231F20"/>
                </a:solidFill>
                <a:latin typeface="Tahoma"/>
                <a:cs typeface="Tahoma"/>
              </a:rPr>
              <a:t> </a:t>
            </a:r>
            <a:r>
              <a:rPr sz="900" spc="-10" dirty="0">
                <a:solidFill>
                  <a:srgbClr val="231F20"/>
                </a:solidFill>
                <a:latin typeface="Tahoma"/>
                <a:cs typeface="Tahoma"/>
              </a:rPr>
              <a:t>QR</a:t>
            </a:r>
            <a:r>
              <a:rPr sz="900" spc="-75" dirty="0">
                <a:solidFill>
                  <a:srgbClr val="231F20"/>
                </a:solidFill>
                <a:latin typeface="Tahoma"/>
                <a:cs typeface="Tahoma"/>
              </a:rPr>
              <a:t> </a:t>
            </a:r>
            <a:r>
              <a:rPr sz="900" spc="25" dirty="0">
                <a:solidFill>
                  <a:srgbClr val="231F20"/>
                </a:solidFill>
                <a:latin typeface="Tahoma"/>
                <a:cs typeface="Tahoma"/>
              </a:rPr>
              <a:t>code</a:t>
            </a:r>
            <a:r>
              <a:rPr sz="900" spc="-75" dirty="0">
                <a:solidFill>
                  <a:srgbClr val="231F20"/>
                </a:solidFill>
                <a:latin typeface="Tahoma"/>
                <a:cs typeface="Tahoma"/>
              </a:rPr>
              <a:t> </a:t>
            </a:r>
            <a:r>
              <a:rPr sz="900" spc="25" dirty="0">
                <a:solidFill>
                  <a:srgbClr val="231F20"/>
                </a:solidFill>
                <a:latin typeface="Tahoma"/>
                <a:cs typeface="Tahoma"/>
              </a:rPr>
              <a:t>to</a:t>
            </a:r>
            <a:r>
              <a:rPr sz="900" spc="-75" dirty="0">
                <a:solidFill>
                  <a:srgbClr val="231F20"/>
                </a:solidFill>
                <a:latin typeface="Tahoma"/>
                <a:cs typeface="Tahoma"/>
              </a:rPr>
              <a:t> </a:t>
            </a:r>
            <a:r>
              <a:rPr sz="900" spc="25" dirty="0">
                <a:solidFill>
                  <a:srgbClr val="231F20"/>
                </a:solidFill>
                <a:latin typeface="Tahoma"/>
                <a:cs typeface="Tahoma"/>
              </a:rPr>
              <a:t>connect</a:t>
            </a:r>
            <a:r>
              <a:rPr sz="900" spc="-75" dirty="0">
                <a:solidFill>
                  <a:srgbClr val="231F20"/>
                </a:solidFill>
                <a:latin typeface="Tahoma"/>
                <a:cs typeface="Tahoma"/>
              </a:rPr>
              <a:t> </a:t>
            </a:r>
            <a:r>
              <a:rPr sz="900" spc="15" dirty="0">
                <a:solidFill>
                  <a:srgbClr val="231F20"/>
                </a:solidFill>
                <a:latin typeface="Tahoma"/>
                <a:cs typeface="Tahoma"/>
              </a:rPr>
              <a:t>automatically</a:t>
            </a:r>
            <a:endParaRPr sz="900">
              <a:latin typeface="Tahoma"/>
              <a:cs typeface="Tahoma"/>
            </a:endParaRPr>
          </a:p>
        </p:txBody>
      </p:sp>
      <p:sp>
        <p:nvSpPr>
          <p:cNvPr id="23" name="object 23"/>
          <p:cNvSpPr txBox="1"/>
          <p:nvPr/>
        </p:nvSpPr>
        <p:spPr>
          <a:xfrm>
            <a:off x="649678" y="1316422"/>
            <a:ext cx="1403985" cy="333375"/>
          </a:xfrm>
          <a:prstGeom prst="rect">
            <a:avLst/>
          </a:prstGeom>
        </p:spPr>
        <p:txBody>
          <a:bodyPr vert="horz" wrap="square" lIns="0" tIns="12065" rIns="0" bIns="0" rtlCol="0">
            <a:spAutoFit/>
          </a:bodyPr>
          <a:lstStyle/>
          <a:p>
            <a:pPr marL="34925">
              <a:lnSpc>
                <a:spcPts val="975"/>
              </a:lnSpc>
              <a:spcBef>
                <a:spcPts val="95"/>
              </a:spcBef>
            </a:pPr>
            <a:r>
              <a:rPr sz="850" b="1" spc="-5" dirty="0">
                <a:solidFill>
                  <a:srgbClr val="FFFFFF"/>
                </a:solidFill>
                <a:latin typeface="Microsoft JhengHei"/>
                <a:cs typeface="Microsoft JhengHei"/>
              </a:rPr>
              <a:t>クリック１</a:t>
            </a:r>
            <a:endParaRPr sz="850">
              <a:latin typeface="Microsoft JhengHei"/>
              <a:cs typeface="Microsoft JhengHei"/>
            </a:endParaRPr>
          </a:p>
          <a:p>
            <a:pPr marL="12700">
              <a:lnSpc>
                <a:spcPts val="1455"/>
              </a:lnSpc>
            </a:pPr>
            <a:r>
              <a:rPr sz="1250" b="1" spc="-30" dirty="0">
                <a:solidFill>
                  <a:srgbClr val="FFFFFF"/>
                </a:solidFill>
                <a:latin typeface="Microsoft JhengHei"/>
                <a:cs typeface="Microsoft JhengHei"/>
              </a:rPr>
              <a:t>Wi-Fi</a:t>
            </a:r>
            <a:r>
              <a:rPr sz="1250" b="1" spc="-5" dirty="0">
                <a:solidFill>
                  <a:srgbClr val="FFFFFF"/>
                </a:solidFill>
                <a:latin typeface="Microsoft JhengHei"/>
                <a:cs typeface="Microsoft JhengHei"/>
              </a:rPr>
              <a:t> へ暗号化接続</a:t>
            </a:r>
            <a:endParaRPr sz="1250">
              <a:latin typeface="Microsoft JhengHei"/>
              <a:cs typeface="Microsoft JhengHei"/>
            </a:endParaRPr>
          </a:p>
        </p:txBody>
      </p:sp>
      <p:grpSp>
        <p:nvGrpSpPr>
          <p:cNvPr id="24" name="object 24"/>
          <p:cNvGrpSpPr/>
          <p:nvPr/>
        </p:nvGrpSpPr>
        <p:grpSpPr>
          <a:xfrm>
            <a:off x="4557270" y="1319281"/>
            <a:ext cx="1551940" cy="369570"/>
            <a:chOff x="4557270" y="1319281"/>
            <a:chExt cx="1551940" cy="369570"/>
          </a:xfrm>
        </p:grpSpPr>
        <p:sp>
          <p:nvSpPr>
            <p:cNvPr id="25" name="object 25"/>
            <p:cNvSpPr/>
            <p:nvPr/>
          </p:nvSpPr>
          <p:spPr>
            <a:xfrm>
              <a:off x="4557270" y="1386464"/>
              <a:ext cx="1551940" cy="302260"/>
            </a:xfrm>
            <a:custGeom>
              <a:avLst/>
              <a:gdLst/>
              <a:ahLst/>
              <a:cxnLst/>
              <a:rect l="l" t="t" r="r" b="b"/>
              <a:pathLst>
                <a:path w="1551939" h="302260">
                  <a:moveTo>
                    <a:pt x="1400797" y="0"/>
                  </a:moveTo>
                  <a:lnTo>
                    <a:pt x="151028" y="0"/>
                  </a:lnTo>
                  <a:lnTo>
                    <a:pt x="103290" y="7700"/>
                  </a:lnTo>
                  <a:lnTo>
                    <a:pt x="61831" y="29142"/>
                  </a:lnTo>
                  <a:lnTo>
                    <a:pt x="29138" y="61837"/>
                  </a:lnTo>
                  <a:lnTo>
                    <a:pt x="7699" y="103295"/>
                  </a:lnTo>
                  <a:lnTo>
                    <a:pt x="0" y="151028"/>
                  </a:lnTo>
                  <a:lnTo>
                    <a:pt x="7699" y="198772"/>
                  </a:lnTo>
                  <a:lnTo>
                    <a:pt x="29138" y="240235"/>
                  </a:lnTo>
                  <a:lnTo>
                    <a:pt x="61831" y="272929"/>
                  </a:lnTo>
                  <a:lnTo>
                    <a:pt x="103290" y="294370"/>
                  </a:lnTo>
                  <a:lnTo>
                    <a:pt x="151028" y="302069"/>
                  </a:lnTo>
                  <a:lnTo>
                    <a:pt x="1400797" y="302069"/>
                  </a:lnTo>
                  <a:lnTo>
                    <a:pt x="1448536" y="294370"/>
                  </a:lnTo>
                  <a:lnTo>
                    <a:pt x="1489998" y="272929"/>
                  </a:lnTo>
                  <a:lnTo>
                    <a:pt x="1522695" y="240235"/>
                  </a:lnTo>
                  <a:lnTo>
                    <a:pt x="1544137" y="198772"/>
                  </a:lnTo>
                  <a:lnTo>
                    <a:pt x="1551838" y="151028"/>
                  </a:lnTo>
                  <a:lnTo>
                    <a:pt x="1544137" y="103295"/>
                  </a:lnTo>
                  <a:lnTo>
                    <a:pt x="1522695" y="61837"/>
                  </a:lnTo>
                  <a:lnTo>
                    <a:pt x="1489998" y="29142"/>
                  </a:lnTo>
                  <a:lnTo>
                    <a:pt x="1448536" y="7700"/>
                  </a:lnTo>
                  <a:lnTo>
                    <a:pt x="1400797" y="0"/>
                  </a:lnTo>
                  <a:close/>
                </a:path>
              </a:pathLst>
            </a:custGeom>
            <a:solidFill>
              <a:srgbClr val="F48FA0"/>
            </a:solidFill>
          </p:spPr>
          <p:txBody>
            <a:bodyPr wrap="square" lIns="0" tIns="0" rIns="0" bIns="0" rtlCol="0"/>
            <a:lstStyle/>
            <a:p>
              <a:endParaRPr/>
            </a:p>
          </p:txBody>
        </p:sp>
        <p:sp>
          <p:nvSpPr>
            <p:cNvPr id="26" name="object 26"/>
            <p:cNvSpPr/>
            <p:nvPr/>
          </p:nvSpPr>
          <p:spPr>
            <a:xfrm>
              <a:off x="4682209" y="1351031"/>
              <a:ext cx="75565" cy="89535"/>
            </a:xfrm>
            <a:custGeom>
              <a:avLst/>
              <a:gdLst/>
              <a:ahLst/>
              <a:cxnLst/>
              <a:rect l="l" t="t" r="r" b="b"/>
              <a:pathLst>
                <a:path w="75564" h="89534">
                  <a:moveTo>
                    <a:pt x="75311" y="21920"/>
                  </a:moveTo>
                  <a:lnTo>
                    <a:pt x="66611" y="11709"/>
                  </a:lnTo>
                  <a:lnTo>
                    <a:pt x="64884" y="12788"/>
                  </a:lnTo>
                  <a:lnTo>
                    <a:pt x="63169" y="13754"/>
                  </a:lnTo>
                  <a:lnTo>
                    <a:pt x="61874" y="13754"/>
                  </a:lnTo>
                  <a:lnTo>
                    <a:pt x="37820" y="13754"/>
                  </a:lnTo>
                  <a:lnTo>
                    <a:pt x="38887" y="11709"/>
                  </a:lnTo>
                  <a:lnTo>
                    <a:pt x="40182" y="9563"/>
                  </a:lnTo>
                  <a:lnTo>
                    <a:pt x="40830" y="7950"/>
                  </a:lnTo>
                  <a:lnTo>
                    <a:pt x="42329" y="7531"/>
                  </a:lnTo>
                  <a:lnTo>
                    <a:pt x="43510" y="7315"/>
                  </a:lnTo>
                  <a:lnTo>
                    <a:pt x="43510" y="6451"/>
                  </a:lnTo>
                  <a:lnTo>
                    <a:pt x="43510" y="5372"/>
                  </a:lnTo>
                  <a:lnTo>
                    <a:pt x="41363" y="4406"/>
                  </a:lnTo>
                  <a:lnTo>
                    <a:pt x="40716" y="4190"/>
                  </a:lnTo>
                  <a:lnTo>
                    <a:pt x="29654" y="0"/>
                  </a:lnTo>
                  <a:lnTo>
                    <a:pt x="25371" y="10152"/>
                  </a:lnTo>
                  <a:lnTo>
                    <a:pt x="18980" y="20834"/>
                  </a:lnTo>
                  <a:lnTo>
                    <a:pt x="10512" y="31411"/>
                  </a:lnTo>
                  <a:lnTo>
                    <a:pt x="0" y="41249"/>
                  </a:lnTo>
                  <a:lnTo>
                    <a:pt x="10642" y="48564"/>
                  </a:lnTo>
                  <a:lnTo>
                    <a:pt x="17894" y="41162"/>
                  </a:lnTo>
                  <a:lnTo>
                    <a:pt x="23547" y="34648"/>
                  </a:lnTo>
                  <a:lnTo>
                    <a:pt x="27850" y="29101"/>
                  </a:lnTo>
                  <a:lnTo>
                    <a:pt x="31051" y="24599"/>
                  </a:lnTo>
                  <a:lnTo>
                    <a:pt x="58547" y="24599"/>
                  </a:lnTo>
                  <a:lnTo>
                    <a:pt x="34661" y="63993"/>
                  </a:lnTo>
                  <a:lnTo>
                    <a:pt x="10756" y="80898"/>
                  </a:lnTo>
                  <a:lnTo>
                    <a:pt x="22453" y="88950"/>
                  </a:lnTo>
                  <a:lnTo>
                    <a:pt x="51562" y="63487"/>
                  </a:lnTo>
                  <a:lnTo>
                    <a:pt x="70688" y="27076"/>
                  </a:lnTo>
                  <a:lnTo>
                    <a:pt x="71551" y="24828"/>
                  </a:lnTo>
                  <a:lnTo>
                    <a:pt x="73164" y="23418"/>
                  </a:lnTo>
                  <a:lnTo>
                    <a:pt x="75311" y="21920"/>
                  </a:lnTo>
                  <a:close/>
                </a:path>
              </a:pathLst>
            </a:custGeom>
            <a:ln w="63500">
              <a:solidFill>
                <a:srgbClr val="F48FA0"/>
              </a:solidFill>
            </a:ln>
          </p:spPr>
          <p:txBody>
            <a:bodyPr wrap="square" lIns="0" tIns="0" rIns="0" bIns="0" rtlCol="0"/>
            <a:lstStyle/>
            <a:p>
              <a:endParaRPr/>
            </a:p>
          </p:txBody>
        </p:sp>
        <p:sp>
          <p:nvSpPr>
            <p:cNvPr id="27" name="object 27"/>
            <p:cNvSpPr/>
            <p:nvPr/>
          </p:nvSpPr>
          <p:spPr>
            <a:xfrm>
              <a:off x="4798989" y="1352542"/>
              <a:ext cx="60325" cy="88265"/>
            </a:xfrm>
            <a:custGeom>
              <a:avLst/>
              <a:gdLst/>
              <a:ahLst/>
              <a:cxnLst/>
              <a:rect l="l" t="t" r="r" b="b"/>
              <a:pathLst>
                <a:path w="60325" h="88265">
                  <a:moveTo>
                    <a:pt x="60261" y="2146"/>
                  </a:moveTo>
                  <a:lnTo>
                    <a:pt x="60261" y="850"/>
                  </a:lnTo>
                  <a:lnTo>
                    <a:pt x="58115" y="749"/>
                  </a:lnTo>
                  <a:lnTo>
                    <a:pt x="57581" y="749"/>
                  </a:lnTo>
                  <a:lnTo>
                    <a:pt x="43827" y="0"/>
                  </a:lnTo>
                  <a:lnTo>
                    <a:pt x="44169" y="7337"/>
                  </a:lnTo>
                  <a:lnTo>
                    <a:pt x="44402" y="15301"/>
                  </a:lnTo>
                  <a:lnTo>
                    <a:pt x="44534" y="22140"/>
                  </a:lnTo>
                  <a:lnTo>
                    <a:pt x="44577" y="26098"/>
                  </a:lnTo>
                  <a:lnTo>
                    <a:pt x="42790" y="46587"/>
                  </a:lnTo>
                  <a:lnTo>
                    <a:pt x="37207" y="60677"/>
                  </a:lnTo>
                  <a:lnTo>
                    <a:pt x="27496" y="70314"/>
                  </a:lnTo>
                  <a:lnTo>
                    <a:pt x="13322" y="77444"/>
                  </a:lnTo>
                  <a:lnTo>
                    <a:pt x="22669" y="87871"/>
                  </a:lnTo>
                  <a:lnTo>
                    <a:pt x="54140" y="55219"/>
                  </a:lnTo>
                  <a:lnTo>
                    <a:pt x="57785" y="15366"/>
                  </a:lnTo>
                  <a:lnTo>
                    <a:pt x="57785" y="14287"/>
                  </a:lnTo>
                  <a:lnTo>
                    <a:pt x="57581" y="9448"/>
                  </a:lnTo>
                  <a:lnTo>
                    <a:pt x="57683" y="8483"/>
                  </a:lnTo>
                  <a:lnTo>
                    <a:pt x="57683" y="5473"/>
                  </a:lnTo>
                  <a:lnTo>
                    <a:pt x="57683" y="5156"/>
                  </a:lnTo>
                  <a:lnTo>
                    <a:pt x="59080" y="3759"/>
                  </a:lnTo>
                  <a:lnTo>
                    <a:pt x="60147" y="2895"/>
                  </a:lnTo>
                  <a:lnTo>
                    <a:pt x="60261" y="2463"/>
                  </a:lnTo>
                  <a:lnTo>
                    <a:pt x="60261" y="2146"/>
                  </a:lnTo>
                  <a:close/>
                </a:path>
                <a:path w="60325" h="88265">
                  <a:moveTo>
                    <a:pt x="15570" y="3009"/>
                  </a:moveTo>
                  <a:lnTo>
                    <a:pt x="15570" y="2044"/>
                  </a:lnTo>
                  <a:lnTo>
                    <a:pt x="13639" y="1930"/>
                  </a:lnTo>
                  <a:lnTo>
                    <a:pt x="12776" y="1828"/>
                  </a:lnTo>
                  <a:lnTo>
                    <a:pt x="0" y="749"/>
                  </a:lnTo>
                  <a:lnTo>
                    <a:pt x="0" y="51447"/>
                  </a:lnTo>
                  <a:lnTo>
                    <a:pt x="12776" y="51447"/>
                  </a:lnTo>
                  <a:lnTo>
                    <a:pt x="12776" y="6121"/>
                  </a:lnTo>
                  <a:lnTo>
                    <a:pt x="12776" y="5803"/>
                  </a:lnTo>
                  <a:lnTo>
                    <a:pt x="14490" y="4508"/>
                  </a:lnTo>
                  <a:lnTo>
                    <a:pt x="14922" y="4076"/>
                  </a:lnTo>
                  <a:lnTo>
                    <a:pt x="15570" y="3543"/>
                  </a:lnTo>
                  <a:lnTo>
                    <a:pt x="15570" y="3009"/>
                  </a:lnTo>
                  <a:close/>
                </a:path>
              </a:pathLst>
            </a:custGeom>
            <a:ln w="63500">
              <a:solidFill>
                <a:srgbClr val="F48FA0"/>
              </a:solidFill>
            </a:ln>
          </p:spPr>
          <p:txBody>
            <a:bodyPr wrap="square" lIns="0" tIns="0" rIns="0" bIns="0" rtlCol="0"/>
            <a:lstStyle/>
            <a:p>
              <a:endParaRPr/>
            </a:p>
          </p:txBody>
        </p:sp>
        <p:sp>
          <p:nvSpPr>
            <p:cNvPr id="28" name="object 28"/>
            <p:cNvSpPr/>
            <p:nvPr/>
          </p:nvSpPr>
          <p:spPr>
            <a:xfrm>
              <a:off x="4902761" y="1374992"/>
              <a:ext cx="66040" cy="64135"/>
            </a:xfrm>
            <a:custGeom>
              <a:avLst/>
              <a:gdLst/>
              <a:ahLst/>
              <a:cxnLst/>
              <a:rect l="l" t="t" r="r" b="b"/>
              <a:pathLst>
                <a:path w="66039" h="64134">
                  <a:moveTo>
                    <a:pt x="37160" y="17399"/>
                  </a:moveTo>
                  <a:lnTo>
                    <a:pt x="35979" y="12992"/>
                  </a:lnTo>
                  <a:lnTo>
                    <a:pt x="33832" y="6337"/>
                  </a:lnTo>
                  <a:lnTo>
                    <a:pt x="29857" y="0"/>
                  </a:lnTo>
                  <a:lnTo>
                    <a:pt x="20294" y="3644"/>
                  </a:lnTo>
                  <a:lnTo>
                    <a:pt x="23634" y="9131"/>
                  </a:lnTo>
                  <a:lnTo>
                    <a:pt x="26098" y="14605"/>
                  </a:lnTo>
                  <a:lnTo>
                    <a:pt x="27914" y="21056"/>
                  </a:lnTo>
                  <a:lnTo>
                    <a:pt x="37160" y="17399"/>
                  </a:lnTo>
                  <a:close/>
                </a:path>
                <a:path w="66039" h="64134">
                  <a:moveTo>
                    <a:pt x="65417" y="5905"/>
                  </a:moveTo>
                  <a:lnTo>
                    <a:pt x="65417" y="5156"/>
                  </a:lnTo>
                  <a:lnTo>
                    <a:pt x="64668" y="4406"/>
                  </a:lnTo>
                  <a:lnTo>
                    <a:pt x="63271" y="3975"/>
                  </a:lnTo>
                  <a:lnTo>
                    <a:pt x="52743" y="749"/>
                  </a:lnTo>
                  <a:lnTo>
                    <a:pt x="47771" y="20787"/>
                  </a:lnTo>
                  <a:lnTo>
                    <a:pt x="39257" y="36001"/>
                  </a:lnTo>
                  <a:lnTo>
                    <a:pt x="27602" y="47447"/>
                  </a:lnTo>
                  <a:lnTo>
                    <a:pt x="13207" y="56184"/>
                  </a:lnTo>
                  <a:lnTo>
                    <a:pt x="21805" y="63804"/>
                  </a:lnTo>
                  <a:lnTo>
                    <a:pt x="53656" y="33368"/>
                  </a:lnTo>
                  <a:lnTo>
                    <a:pt x="62941" y="8051"/>
                  </a:lnTo>
                  <a:lnTo>
                    <a:pt x="63055" y="7620"/>
                  </a:lnTo>
                  <a:lnTo>
                    <a:pt x="64020" y="7086"/>
                  </a:lnTo>
                  <a:lnTo>
                    <a:pt x="65201" y="6654"/>
                  </a:lnTo>
                  <a:lnTo>
                    <a:pt x="65417" y="6553"/>
                  </a:lnTo>
                  <a:lnTo>
                    <a:pt x="65417" y="5905"/>
                  </a:lnTo>
                  <a:close/>
                </a:path>
                <a:path w="66039" h="64134">
                  <a:moveTo>
                    <a:pt x="18148" y="22555"/>
                  </a:moveTo>
                  <a:lnTo>
                    <a:pt x="16319" y="16548"/>
                  </a:lnTo>
                  <a:lnTo>
                    <a:pt x="13525" y="10960"/>
                  </a:lnTo>
                  <a:lnTo>
                    <a:pt x="9880" y="5257"/>
                  </a:lnTo>
                  <a:lnTo>
                    <a:pt x="0" y="9017"/>
                  </a:lnTo>
                  <a:lnTo>
                    <a:pt x="3543" y="14503"/>
                  </a:lnTo>
                  <a:lnTo>
                    <a:pt x="6337" y="20193"/>
                  </a:lnTo>
                  <a:lnTo>
                    <a:pt x="8153" y="26314"/>
                  </a:lnTo>
                  <a:lnTo>
                    <a:pt x="18148" y="22555"/>
                  </a:lnTo>
                  <a:close/>
                </a:path>
              </a:pathLst>
            </a:custGeom>
            <a:ln w="63500">
              <a:solidFill>
                <a:srgbClr val="F48FA0"/>
              </a:solidFill>
            </a:ln>
          </p:spPr>
          <p:txBody>
            <a:bodyPr wrap="square" lIns="0" tIns="0" rIns="0" bIns="0" rtlCol="0"/>
            <a:lstStyle/>
            <a:p>
              <a:endParaRPr/>
            </a:p>
          </p:txBody>
        </p:sp>
        <p:sp>
          <p:nvSpPr>
            <p:cNvPr id="29" name="object 29"/>
            <p:cNvSpPr/>
            <p:nvPr/>
          </p:nvSpPr>
          <p:spPr>
            <a:xfrm>
              <a:off x="5004478" y="1351031"/>
              <a:ext cx="75565" cy="89535"/>
            </a:xfrm>
            <a:custGeom>
              <a:avLst/>
              <a:gdLst/>
              <a:ahLst/>
              <a:cxnLst/>
              <a:rect l="l" t="t" r="r" b="b"/>
              <a:pathLst>
                <a:path w="75564" h="89534">
                  <a:moveTo>
                    <a:pt x="75311" y="21920"/>
                  </a:moveTo>
                  <a:lnTo>
                    <a:pt x="66611" y="11709"/>
                  </a:lnTo>
                  <a:lnTo>
                    <a:pt x="64884" y="12788"/>
                  </a:lnTo>
                  <a:lnTo>
                    <a:pt x="63169" y="13754"/>
                  </a:lnTo>
                  <a:lnTo>
                    <a:pt x="61874" y="13754"/>
                  </a:lnTo>
                  <a:lnTo>
                    <a:pt x="37820" y="13754"/>
                  </a:lnTo>
                  <a:lnTo>
                    <a:pt x="38887" y="11709"/>
                  </a:lnTo>
                  <a:lnTo>
                    <a:pt x="40182" y="9563"/>
                  </a:lnTo>
                  <a:lnTo>
                    <a:pt x="40830" y="7950"/>
                  </a:lnTo>
                  <a:lnTo>
                    <a:pt x="42329" y="7531"/>
                  </a:lnTo>
                  <a:lnTo>
                    <a:pt x="43510" y="7315"/>
                  </a:lnTo>
                  <a:lnTo>
                    <a:pt x="43510" y="6451"/>
                  </a:lnTo>
                  <a:lnTo>
                    <a:pt x="43510" y="5372"/>
                  </a:lnTo>
                  <a:lnTo>
                    <a:pt x="41363" y="4406"/>
                  </a:lnTo>
                  <a:lnTo>
                    <a:pt x="40716" y="4190"/>
                  </a:lnTo>
                  <a:lnTo>
                    <a:pt x="29654" y="0"/>
                  </a:lnTo>
                  <a:lnTo>
                    <a:pt x="25371" y="10152"/>
                  </a:lnTo>
                  <a:lnTo>
                    <a:pt x="18980" y="20834"/>
                  </a:lnTo>
                  <a:lnTo>
                    <a:pt x="10512" y="31411"/>
                  </a:lnTo>
                  <a:lnTo>
                    <a:pt x="0" y="41249"/>
                  </a:lnTo>
                  <a:lnTo>
                    <a:pt x="10642" y="48564"/>
                  </a:lnTo>
                  <a:lnTo>
                    <a:pt x="17894" y="41162"/>
                  </a:lnTo>
                  <a:lnTo>
                    <a:pt x="23547" y="34648"/>
                  </a:lnTo>
                  <a:lnTo>
                    <a:pt x="27850" y="29101"/>
                  </a:lnTo>
                  <a:lnTo>
                    <a:pt x="31051" y="24599"/>
                  </a:lnTo>
                  <a:lnTo>
                    <a:pt x="58547" y="24599"/>
                  </a:lnTo>
                  <a:lnTo>
                    <a:pt x="34661" y="63993"/>
                  </a:lnTo>
                  <a:lnTo>
                    <a:pt x="10756" y="80898"/>
                  </a:lnTo>
                  <a:lnTo>
                    <a:pt x="22453" y="88950"/>
                  </a:lnTo>
                  <a:lnTo>
                    <a:pt x="51562" y="63487"/>
                  </a:lnTo>
                  <a:lnTo>
                    <a:pt x="70688" y="27076"/>
                  </a:lnTo>
                  <a:lnTo>
                    <a:pt x="71551" y="24828"/>
                  </a:lnTo>
                  <a:lnTo>
                    <a:pt x="73164" y="23418"/>
                  </a:lnTo>
                  <a:lnTo>
                    <a:pt x="75311" y="21920"/>
                  </a:lnTo>
                  <a:close/>
                </a:path>
              </a:pathLst>
            </a:custGeom>
            <a:ln w="63500">
              <a:solidFill>
                <a:srgbClr val="F48FA0"/>
              </a:solidFill>
            </a:ln>
          </p:spPr>
          <p:txBody>
            <a:bodyPr wrap="square" lIns="0" tIns="0" rIns="0" bIns="0" rtlCol="0"/>
            <a:lstStyle/>
            <a:p>
              <a:endParaRPr/>
            </a:p>
          </p:txBody>
        </p:sp>
        <p:sp>
          <p:nvSpPr>
            <p:cNvPr id="30" name="object 30"/>
            <p:cNvSpPr/>
            <p:nvPr/>
          </p:nvSpPr>
          <p:spPr>
            <a:xfrm>
              <a:off x="5116634" y="1356724"/>
              <a:ext cx="67310" cy="80010"/>
            </a:xfrm>
            <a:custGeom>
              <a:avLst/>
              <a:gdLst/>
              <a:ahLst/>
              <a:cxnLst/>
              <a:rect l="l" t="t" r="r" b="b"/>
              <a:pathLst>
                <a:path w="67310" h="80009">
                  <a:moveTo>
                    <a:pt x="67030" y="79819"/>
                  </a:moveTo>
                  <a:lnTo>
                    <a:pt x="67030" y="68541"/>
                  </a:lnTo>
                  <a:lnTo>
                    <a:pt x="19875" y="68541"/>
                  </a:lnTo>
                  <a:lnTo>
                    <a:pt x="23687" y="63849"/>
                  </a:lnTo>
                  <a:lnTo>
                    <a:pt x="28120" y="60023"/>
                  </a:lnTo>
                  <a:lnTo>
                    <a:pt x="34045" y="56240"/>
                  </a:lnTo>
                  <a:lnTo>
                    <a:pt x="42329" y="51676"/>
                  </a:lnTo>
                  <a:lnTo>
                    <a:pt x="52731" y="45443"/>
                  </a:lnTo>
                  <a:lnTo>
                    <a:pt x="60224" y="39189"/>
                  </a:lnTo>
                  <a:lnTo>
                    <a:pt x="64758" y="32491"/>
                  </a:lnTo>
                  <a:lnTo>
                    <a:pt x="66281" y="24930"/>
                  </a:lnTo>
                  <a:lnTo>
                    <a:pt x="63961" y="15184"/>
                  </a:lnTo>
                  <a:lnTo>
                    <a:pt x="57391" y="7264"/>
                  </a:lnTo>
                  <a:lnTo>
                    <a:pt x="47153" y="1945"/>
                  </a:lnTo>
                  <a:lnTo>
                    <a:pt x="33832" y="0"/>
                  </a:lnTo>
                  <a:lnTo>
                    <a:pt x="27877" y="372"/>
                  </a:lnTo>
                  <a:lnTo>
                    <a:pt x="2794" y="29006"/>
                  </a:lnTo>
                  <a:lnTo>
                    <a:pt x="16433" y="29006"/>
                  </a:lnTo>
                  <a:lnTo>
                    <a:pt x="16649" y="23317"/>
                  </a:lnTo>
                  <a:lnTo>
                    <a:pt x="17183" y="11925"/>
                  </a:lnTo>
                  <a:lnTo>
                    <a:pt x="33185" y="11925"/>
                  </a:lnTo>
                  <a:lnTo>
                    <a:pt x="43497" y="11925"/>
                  </a:lnTo>
                  <a:lnTo>
                    <a:pt x="51562" y="17195"/>
                  </a:lnTo>
                  <a:lnTo>
                    <a:pt x="51562" y="24930"/>
                  </a:lnTo>
                  <a:lnTo>
                    <a:pt x="50402" y="30036"/>
                  </a:lnTo>
                  <a:lnTo>
                    <a:pt x="46715" y="34459"/>
                  </a:lnTo>
                  <a:lnTo>
                    <a:pt x="40187" y="39005"/>
                  </a:lnTo>
                  <a:lnTo>
                    <a:pt x="30505" y="44475"/>
                  </a:lnTo>
                  <a:lnTo>
                    <a:pt x="14608" y="55119"/>
                  </a:lnTo>
                  <a:lnTo>
                    <a:pt x="5708" y="64766"/>
                  </a:lnTo>
                  <a:lnTo>
                    <a:pt x="1580" y="73103"/>
                  </a:lnTo>
                  <a:lnTo>
                    <a:pt x="0" y="79819"/>
                  </a:lnTo>
                  <a:lnTo>
                    <a:pt x="67030" y="79819"/>
                  </a:lnTo>
                  <a:close/>
                </a:path>
              </a:pathLst>
            </a:custGeom>
            <a:ln w="63500">
              <a:solidFill>
                <a:srgbClr val="F48FA0"/>
              </a:solidFill>
            </a:ln>
          </p:spPr>
          <p:txBody>
            <a:bodyPr wrap="square" lIns="0" tIns="0" rIns="0" bIns="0" rtlCol="0"/>
            <a:lstStyle/>
            <a:p>
              <a:endParaRPr/>
            </a:p>
          </p:txBody>
        </p:sp>
      </p:grpSp>
      <p:sp>
        <p:nvSpPr>
          <p:cNvPr id="31" name="object 31"/>
          <p:cNvSpPr txBox="1"/>
          <p:nvPr/>
        </p:nvSpPr>
        <p:spPr>
          <a:xfrm>
            <a:off x="4377080" y="1206461"/>
            <a:ext cx="3003550" cy="1418590"/>
          </a:xfrm>
          <a:prstGeom prst="rect">
            <a:avLst/>
          </a:prstGeom>
        </p:spPr>
        <p:txBody>
          <a:bodyPr vert="horz" wrap="square" lIns="0" tIns="121920" rIns="0" bIns="0" rtlCol="0">
            <a:spAutoFit/>
          </a:bodyPr>
          <a:lstStyle/>
          <a:p>
            <a:pPr marL="289560">
              <a:lnSpc>
                <a:spcPts val="975"/>
              </a:lnSpc>
              <a:spcBef>
                <a:spcPts val="960"/>
              </a:spcBef>
            </a:pPr>
            <a:r>
              <a:rPr sz="850" b="1" spc="-5" dirty="0">
                <a:solidFill>
                  <a:srgbClr val="FFFFFF"/>
                </a:solidFill>
                <a:latin typeface="Microsoft JhengHei"/>
                <a:cs typeface="Microsoft JhengHei"/>
              </a:rPr>
              <a:t>クリック２</a:t>
            </a:r>
            <a:endParaRPr sz="850">
              <a:latin typeface="Microsoft JhengHei"/>
              <a:cs typeface="Microsoft JhengHei"/>
            </a:endParaRPr>
          </a:p>
          <a:p>
            <a:pPr marR="1083310" algn="ctr">
              <a:lnSpc>
                <a:spcPts val="1455"/>
              </a:lnSpc>
            </a:pPr>
            <a:r>
              <a:rPr sz="1250" b="1" dirty="0">
                <a:solidFill>
                  <a:srgbClr val="FFFFFF"/>
                </a:solidFill>
                <a:latin typeface="Microsoft JhengHei"/>
                <a:cs typeface="Microsoft JhengHei"/>
              </a:rPr>
              <a:t>ID/PW</a:t>
            </a:r>
            <a:r>
              <a:rPr sz="1250" b="1" spc="-40" dirty="0">
                <a:solidFill>
                  <a:srgbClr val="FFFFFF"/>
                </a:solidFill>
                <a:latin typeface="Microsoft JhengHei"/>
                <a:cs typeface="Microsoft JhengHei"/>
              </a:rPr>
              <a:t> </a:t>
            </a:r>
            <a:r>
              <a:rPr sz="1250" b="1" spc="-5" dirty="0">
                <a:solidFill>
                  <a:srgbClr val="FFFFFF"/>
                </a:solidFill>
                <a:latin typeface="Microsoft JhengHei"/>
                <a:cs typeface="Microsoft JhengHei"/>
              </a:rPr>
              <a:t>入力不要</a:t>
            </a:r>
            <a:endParaRPr sz="1250">
              <a:latin typeface="Microsoft JhengHei"/>
              <a:cs typeface="Microsoft JhengHei"/>
            </a:endParaRPr>
          </a:p>
          <a:p>
            <a:pPr marR="1083310" algn="ctr">
              <a:lnSpc>
                <a:spcPct val="100000"/>
              </a:lnSpc>
              <a:spcBef>
                <a:spcPts val="1030"/>
              </a:spcBef>
            </a:pPr>
            <a:r>
              <a:rPr sz="900" b="1" spc="35" dirty="0">
                <a:solidFill>
                  <a:srgbClr val="231F20"/>
                </a:solidFill>
                <a:latin typeface="Yu Gothic UI"/>
                <a:cs typeface="Yu Gothic UI"/>
              </a:rPr>
              <a:t>面倒</a:t>
            </a:r>
            <a:r>
              <a:rPr sz="900" b="1" spc="254" dirty="0">
                <a:solidFill>
                  <a:srgbClr val="231F20"/>
                </a:solidFill>
                <a:latin typeface="Yu Gothic UI"/>
                <a:cs typeface="Yu Gothic UI"/>
              </a:rPr>
              <a:t>な</a:t>
            </a:r>
            <a:r>
              <a:rPr sz="900" b="1" spc="-5" dirty="0">
                <a:solidFill>
                  <a:srgbClr val="231F20"/>
                </a:solidFill>
                <a:latin typeface="Yu Gothic UI"/>
                <a:cs typeface="Yu Gothic UI"/>
              </a:rPr>
              <a:t>ID</a:t>
            </a:r>
            <a:r>
              <a:rPr sz="900" b="1" spc="-25" dirty="0">
                <a:solidFill>
                  <a:srgbClr val="231F20"/>
                </a:solidFill>
                <a:latin typeface="Yu Gothic UI"/>
                <a:cs typeface="Yu Gothic UI"/>
              </a:rPr>
              <a:t> </a:t>
            </a:r>
            <a:r>
              <a:rPr sz="900" b="1" spc="240" dirty="0">
                <a:solidFill>
                  <a:srgbClr val="231F20"/>
                </a:solidFill>
                <a:latin typeface="Yu Gothic UI"/>
                <a:cs typeface="Yu Gothic UI"/>
              </a:rPr>
              <a:t>と</a:t>
            </a:r>
            <a:endParaRPr sz="900">
              <a:latin typeface="Yu Gothic UI"/>
              <a:cs typeface="Yu Gothic UI"/>
            </a:endParaRPr>
          </a:p>
          <a:p>
            <a:pPr marL="377825" marR="1371600" indent="-90170">
              <a:lnSpc>
                <a:spcPct val="138900"/>
              </a:lnSpc>
            </a:pPr>
            <a:r>
              <a:rPr sz="900" b="1" spc="225" dirty="0">
                <a:solidFill>
                  <a:srgbClr val="231F20"/>
                </a:solidFill>
                <a:latin typeface="Yu Gothic UI"/>
                <a:cs typeface="Yu Gothic UI"/>
              </a:rPr>
              <a:t>パスワー</a:t>
            </a:r>
            <a:r>
              <a:rPr sz="900" b="1" spc="440" dirty="0">
                <a:solidFill>
                  <a:srgbClr val="231F20"/>
                </a:solidFill>
                <a:latin typeface="Yu Gothic UI"/>
                <a:cs typeface="Yu Gothic UI"/>
              </a:rPr>
              <a:t>ド</a:t>
            </a:r>
            <a:r>
              <a:rPr sz="900" b="1" spc="-10" dirty="0">
                <a:solidFill>
                  <a:srgbClr val="231F20"/>
                </a:solidFill>
                <a:latin typeface="Yu Gothic UI"/>
                <a:cs typeface="Yu Gothic UI"/>
              </a:rPr>
              <a:t>(PW)</a:t>
            </a:r>
            <a:r>
              <a:rPr sz="900" b="1" spc="-25" dirty="0">
                <a:solidFill>
                  <a:srgbClr val="231F20"/>
                </a:solidFill>
                <a:latin typeface="Yu Gothic UI"/>
                <a:cs typeface="Yu Gothic UI"/>
              </a:rPr>
              <a:t> </a:t>
            </a:r>
            <a:r>
              <a:rPr sz="900" b="1" spc="55" dirty="0">
                <a:solidFill>
                  <a:srgbClr val="231F20"/>
                </a:solidFill>
                <a:latin typeface="Yu Gothic UI"/>
                <a:cs typeface="Yu Gothic UI"/>
              </a:rPr>
              <a:t>の入力が </a:t>
            </a:r>
            <a:r>
              <a:rPr sz="900" b="1" spc="70" dirty="0">
                <a:solidFill>
                  <a:srgbClr val="231F20"/>
                </a:solidFill>
                <a:latin typeface="Yu Gothic UI"/>
                <a:cs typeface="Yu Gothic UI"/>
              </a:rPr>
              <a:t>不要</a:t>
            </a:r>
            <a:r>
              <a:rPr sz="900" b="1" spc="60" dirty="0">
                <a:solidFill>
                  <a:srgbClr val="231F20"/>
                </a:solidFill>
                <a:latin typeface="Yu Gothic UI"/>
                <a:cs typeface="Yu Gothic UI"/>
              </a:rPr>
              <a:t>なの</a:t>
            </a:r>
            <a:r>
              <a:rPr sz="900" b="1" spc="55" dirty="0">
                <a:solidFill>
                  <a:srgbClr val="231F20"/>
                </a:solidFill>
                <a:latin typeface="Yu Gothic UI"/>
                <a:cs typeface="Yu Gothic UI"/>
              </a:rPr>
              <a:t>で</a:t>
            </a:r>
            <a:r>
              <a:rPr sz="900" b="1" spc="70" dirty="0">
                <a:solidFill>
                  <a:srgbClr val="231F20"/>
                </a:solidFill>
                <a:latin typeface="Yu Gothic UI"/>
                <a:cs typeface="Yu Gothic UI"/>
              </a:rPr>
              <a:t>超簡単</a:t>
            </a:r>
            <a:r>
              <a:rPr sz="900" b="1" spc="55" dirty="0">
                <a:solidFill>
                  <a:srgbClr val="231F20"/>
                </a:solidFill>
                <a:latin typeface="Yu Gothic UI"/>
                <a:cs typeface="Yu Gothic UI"/>
              </a:rPr>
              <a:t>に </a:t>
            </a:r>
            <a:r>
              <a:rPr sz="900" b="1" spc="-10" dirty="0">
                <a:solidFill>
                  <a:srgbClr val="231F20"/>
                </a:solidFill>
                <a:latin typeface="Yu Gothic UI"/>
                <a:cs typeface="Yu Gothic UI"/>
              </a:rPr>
              <a:t>Wi-Fi</a:t>
            </a:r>
            <a:r>
              <a:rPr sz="900" b="1" spc="-25" dirty="0">
                <a:solidFill>
                  <a:srgbClr val="231F20"/>
                </a:solidFill>
                <a:latin typeface="Yu Gothic UI"/>
                <a:cs typeface="Yu Gothic UI"/>
              </a:rPr>
              <a:t> </a:t>
            </a:r>
            <a:r>
              <a:rPr sz="900" b="1" spc="95" dirty="0">
                <a:solidFill>
                  <a:srgbClr val="231F20"/>
                </a:solidFill>
                <a:latin typeface="Yu Gothic UI"/>
                <a:cs typeface="Yu Gothic UI"/>
              </a:rPr>
              <a:t>接続が出来ます。</a:t>
            </a:r>
            <a:endParaRPr sz="900">
              <a:latin typeface="Yu Gothic UI"/>
              <a:cs typeface="Yu Gothic UI"/>
            </a:endParaRPr>
          </a:p>
        </p:txBody>
      </p:sp>
      <p:sp>
        <p:nvSpPr>
          <p:cNvPr id="32" name="object 32"/>
          <p:cNvSpPr/>
          <p:nvPr/>
        </p:nvSpPr>
        <p:spPr>
          <a:xfrm>
            <a:off x="2258330" y="1436543"/>
            <a:ext cx="0" cy="25400"/>
          </a:xfrm>
          <a:custGeom>
            <a:avLst/>
            <a:gdLst/>
            <a:ahLst/>
            <a:cxnLst/>
            <a:rect l="l" t="t" r="r" b="b"/>
            <a:pathLst>
              <a:path h="25400">
                <a:moveTo>
                  <a:pt x="-6350" y="12700"/>
                </a:moveTo>
                <a:lnTo>
                  <a:pt x="6350" y="12700"/>
                </a:lnTo>
              </a:path>
            </a:pathLst>
          </a:custGeom>
          <a:ln w="25400">
            <a:solidFill>
              <a:srgbClr val="00A9BE"/>
            </a:solidFill>
          </a:ln>
        </p:spPr>
        <p:txBody>
          <a:bodyPr wrap="square" lIns="0" tIns="0" rIns="0" bIns="0" rtlCol="0"/>
          <a:lstStyle/>
          <a:p>
            <a:endParaRPr/>
          </a:p>
        </p:txBody>
      </p:sp>
      <p:grpSp>
        <p:nvGrpSpPr>
          <p:cNvPr id="33" name="object 33"/>
          <p:cNvGrpSpPr/>
          <p:nvPr/>
        </p:nvGrpSpPr>
        <p:grpSpPr>
          <a:xfrm>
            <a:off x="2251980" y="1512712"/>
            <a:ext cx="12700" cy="2360930"/>
            <a:chOff x="2251980" y="1512712"/>
            <a:chExt cx="12700" cy="2360930"/>
          </a:xfrm>
        </p:grpSpPr>
        <p:sp>
          <p:nvSpPr>
            <p:cNvPr id="34" name="object 34"/>
            <p:cNvSpPr/>
            <p:nvPr/>
          </p:nvSpPr>
          <p:spPr>
            <a:xfrm>
              <a:off x="2258330" y="1512712"/>
              <a:ext cx="0" cy="2310130"/>
            </a:xfrm>
            <a:custGeom>
              <a:avLst/>
              <a:gdLst/>
              <a:ahLst/>
              <a:cxnLst/>
              <a:rect l="l" t="t" r="r" b="b"/>
              <a:pathLst>
                <a:path h="2310129">
                  <a:moveTo>
                    <a:pt x="0" y="0"/>
                  </a:moveTo>
                  <a:lnTo>
                    <a:pt x="0" y="2309850"/>
                  </a:lnTo>
                </a:path>
              </a:pathLst>
            </a:custGeom>
            <a:ln w="12700">
              <a:solidFill>
                <a:srgbClr val="00A9BE"/>
              </a:solidFill>
              <a:prstDash val="dash"/>
            </a:ln>
          </p:spPr>
          <p:txBody>
            <a:bodyPr wrap="square" lIns="0" tIns="0" rIns="0" bIns="0" rtlCol="0"/>
            <a:lstStyle/>
            <a:p>
              <a:endParaRPr/>
            </a:p>
          </p:txBody>
        </p:sp>
        <p:sp>
          <p:nvSpPr>
            <p:cNvPr id="35" name="object 35"/>
            <p:cNvSpPr/>
            <p:nvPr/>
          </p:nvSpPr>
          <p:spPr>
            <a:xfrm>
              <a:off x="2258330" y="3847950"/>
              <a:ext cx="0" cy="25400"/>
            </a:xfrm>
            <a:custGeom>
              <a:avLst/>
              <a:gdLst/>
              <a:ahLst/>
              <a:cxnLst/>
              <a:rect l="l" t="t" r="r" b="b"/>
              <a:pathLst>
                <a:path h="25400">
                  <a:moveTo>
                    <a:pt x="-6350" y="12700"/>
                  </a:moveTo>
                  <a:lnTo>
                    <a:pt x="6350" y="12700"/>
                  </a:lnTo>
                </a:path>
              </a:pathLst>
            </a:custGeom>
            <a:ln w="25400">
              <a:solidFill>
                <a:srgbClr val="00A9BE"/>
              </a:solidFill>
            </a:ln>
          </p:spPr>
          <p:txBody>
            <a:bodyPr wrap="square" lIns="0" tIns="0" rIns="0" bIns="0" rtlCol="0"/>
            <a:lstStyle/>
            <a:p>
              <a:endParaRPr/>
            </a:p>
          </p:txBody>
        </p:sp>
      </p:grpSp>
      <p:sp>
        <p:nvSpPr>
          <p:cNvPr id="36" name="object 36"/>
          <p:cNvSpPr txBox="1"/>
          <p:nvPr/>
        </p:nvSpPr>
        <p:spPr>
          <a:xfrm>
            <a:off x="2411437" y="3436241"/>
            <a:ext cx="581660" cy="147320"/>
          </a:xfrm>
          <a:prstGeom prst="rect">
            <a:avLst/>
          </a:prstGeom>
        </p:spPr>
        <p:txBody>
          <a:bodyPr vert="horz" wrap="square" lIns="0" tIns="12700" rIns="0" bIns="0" rtlCol="0">
            <a:spAutoFit/>
          </a:bodyPr>
          <a:lstStyle/>
          <a:p>
            <a:pPr marL="12700">
              <a:lnSpc>
                <a:spcPct val="100000"/>
              </a:lnSpc>
              <a:spcBef>
                <a:spcPts val="100"/>
              </a:spcBef>
            </a:pPr>
            <a:r>
              <a:rPr sz="800" b="0" spc="-15" dirty="0">
                <a:solidFill>
                  <a:srgbClr val="231F20"/>
                </a:solidFill>
                <a:latin typeface="Yu Gothic Medium"/>
                <a:cs typeface="Yu Gothic Medium"/>
              </a:rPr>
              <a:t>Term</a:t>
            </a:r>
            <a:r>
              <a:rPr sz="800" b="0" spc="-50" dirty="0">
                <a:solidFill>
                  <a:srgbClr val="231F20"/>
                </a:solidFill>
                <a:latin typeface="Yu Gothic Medium"/>
                <a:cs typeface="Yu Gothic Medium"/>
              </a:rPr>
              <a:t> </a:t>
            </a:r>
            <a:r>
              <a:rPr sz="800" b="0" spc="-25" dirty="0">
                <a:solidFill>
                  <a:srgbClr val="231F20"/>
                </a:solidFill>
                <a:latin typeface="Yu Gothic Medium"/>
                <a:cs typeface="Yu Gothic Medium"/>
              </a:rPr>
              <a:t>(Time)</a:t>
            </a:r>
            <a:endParaRPr sz="800">
              <a:latin typeface="Yu Gothic Medium"/>
              <a:cs typeface="Yu Gothic Medium"/>
            </a:endParaRPr>
          </a:p>
        </p:txBody>
      </p:sp>
      <p:sp>
        <p:nvSpPr>
          <p:cNvPr id="37" name="object 37"/>
          <p:cNvSpPr txBox="1"/>
          <p:nvPr/>
        </p:nvSpPr>
        <p:spPr>
          <a:xfrm>
            <a:off x="2411437" y="2971421"/>
            <a:ext cx="571500" cy="147320"/>
          </a:xfrm>
          <a:prstGeom prst="rect">
            <a:avLst/>
          </a:prstGeom>
        </p:spPr>
        <p:txBody>
          <a:bodyPr vert="horz" wrap="square" lIns="0" tIns="12700" rIns="0" bIns="0" rtlCol="0">
            <a:spAutoFit/>
          </a:bodyPr>
          <a:lstStyle/>
          <a:p>
            <a:pPr marL="12700">
              <a:lnSpc>
                <a:spcPct val="100000"/>
              </a:lnSpc>
              <a:spcBef>
                <a:spcPts val="100"/>
              </a:spcBef>
            </a:pPr>
            <a:r>
              <a:rPr sz="800" b="0" spc="-15" dirty="0">
                <a:solidFill>
                  <a:srgbClr val="231F20"/>
                </a:solidFill>
                <a:latin typeface="Yu Gothic Medium"/>
                <a:cs typeface="Yu Gothic Medium"/>
              </a:rPr>
              <a:t>Term</a:t>
            </a:r>
            <a:r>
              <a:rPr sz="800" b="0" spc="-50" dirty="0">
                <a:solidFill>
                  <a:srgbClr val="231F20"/>
                </a:solidFill>
                <a:latin typeface="Yu Gothic Medium"/>
                <a:cs typeface="Yu Gothic Medium"/>
              </a:rPr>
              <a:t> </a:t>
            </a:r>
            <a:r>
              <a:rPr sz="800" b="0" spc="-25" dirty="0">
                <a:solidFill>
                  <a:srgbClr val="231F20"/>
                </a:solidFill>
                <a:latin typeface="Yu Gothic Medium"/>
                <a:cs typeface="Yu Gothic Medium"/>
              </a:rPr>
              <a:t>(Date)</a:t>
            </a:r>
            <a:endParaRPr sz="800">
              <a:latin typeface="Yu Gothic Medium"/>
              <a:cs typeface="Yu Gothic Medium"/>
            </a:endParaRPr>
          </a:p>
        </p:txBody>
      </p:sp>
      <p:sp>
        <p:nvSpPr>
          <p:cNvPr id="38" name="object 38"/>
          <p:cNvSpPr txBox="1"/>
          <p:nvPr/>
        </p:nvSpPr>
        <p:spPr>
          <a:xfrm>
            <a:off x="2411437" y="2417701"/>
            <a:ext cx="467359" cy="147320"/>
          </a:xfrm>
          <a:prstGeom prst="rect">
            <a:avLst/>
          </a:prstGeom>
        </p:spPr>
        <p:txBody>
          <a:bodyPr vert="horz" wrap="square" lIns="0" tIns="12700" rIns="0" bIns="0" rtlCol="0">
            <a:spAutoFit/>
          </a:bodyPr>
          <a:lstStyle/>
          <a:p>
            <a:pPr marL="12700">
              <a:lnSpc>
                <a:spcPct val="100000"/>
              </a:lnSpc>
              <a:spcBef>
                <a:spcPts val="100"/>
              </a:spcBef>
            </a:pPr>
            <a:r>
              <a:rPr sz="800" b="0" spc="-20" dirty="0">
                <a:solidFill>
                  <a:srgbClr val="231F20"/>
                </a:solidFill>
                <a:latin typeface="Yu Gothic Medium"/>
                <a:cs typeface="Yu Gothic Medium"/>
              </a:rPr>
              <a:t>Password</a:t>
            </a:r>
            <a:endParaRPr sz="800">
              <a:latin typeface="Yu Gothic Medium"/>
              <a:cs typeface="Yu Gothic Medium"/>
            </a:endParaRPr>
          </a:p>
        </p:txBody>
      </p:sp>
      <p:sp>
        <p:nvSpPr>
          <p:cNvPr id="39" name="object 39"/>
          <p:cNvSpPr txBox="1"/>
          <p:nvPr/>
        </p:nvSpPr>
        <p:spPr>
          <a:xfrm>
            <a:off x="2411437" y="1952881"/>
            <a:ext cx="1003935" cy="147320"/>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231F20"/>
                </a:solidFill>
                <a:latin typeface="Yu Gothic Medium"/>
                <a:cs typeface="Yu Gothic Medium"/>
              </a:rPr>
              <a:t>Network</a:t>
            </a:r>
            <a:r>
              <a:rPr sz="800" b="0" spc="-50" dirty="0">
                <a:solidFill>
                  <a:srgbClr val="231F20"/>
                </a:solidFill>
                <a:latin typeface="Yu Gothic Medium"/>
                <a:cs typeface="Yu Gothic Medium"/>
              </a:rPr>
              <a:t> </a:t>
            </a:r>
            <a:r>
              <a:rPr sz="800" b="0" spc="5" dirty="0">
                <a:solidFill>
                  <a:srgbClr val="231F20"/>
                </a:solidFill>
                <a:latin typeface="Yu Gothic Medium"/>
                <a:cs typeface="Yu Gothic Medium"/>
              </a:rPr>
              <a:t>name</a:t>
            </a:r>
            <a:r>
              <a:rPr sz="800" b="0" spc="-50" dirty="0">
                <a:solidFill>
                  <a:srgbClr val="231F20"/>
                </a:solidFill>
                <a:latin typeface="Yu Gothic Medium"/>
                <a:cs typeface="Yu Gothic Medium"/>
              </a:rPr>
              <a:t> (SSID)</a:t>
            </a:r>
            <a:endParaRPr sz="800">
              <a:latin typeface="Yu Gothic Medium"/>
              <a:cs typeface="Yu Gothic Medium"/>
            </a:endParaRPr>
          </a:p>
        </p:txBody>
      </p:sp>
      <p:sp>
        <p:nvSpPr>
          <p:cNvPr id="40" name="object 40"/>
          <p:cNvSpPr txBox="1"/>
          <p:nvPr/>
        </p:nvSpPr>
        <p:spPr>
          <a:xfrm>
            <a:off x="2411437" y="1399161"/>
            <a:ext cx="425450" cy="147320"/>
          </a:xfrm>
          <a:prstGeom prst="rect">
            <a:avLst/>
          </a:prstGeom>
        </p:spPr>
        <p:txBody>
          <a:bodyPr vert="horz" wrap="square" lIns="0" tIns="12700" rIns="0" bIns="0" rtlCol="0">
            <a:spAutoFit/>
          </a:bodyPr>
          <a:lstStyle/>
          <a:p>
            <a:pPr marL="12700">
              <a:lnSpc>
                <a:spcPct val="100000"/>
              </a:lnSpc>
              <a:spcBef>
                <a:spcPts val="100"/>
              </a:spcBef>
            </a:pPr>
            <a:r>
              <a:rPr sz="800" b="0" spc="-5" dirty="0">
                <a:solidFill>
                  <a:srgbClr val="231F20"/>
                </a:solidFill>
                <a:latin typeface="Yu Gothic Medium"/>
                <a:cs typeface="Yu Gothic Medium"/>
              </a:rPr>
              <a:t>Location</a:t>
            </a:r>
            <a:endParaRPr sz="800">
              <a:latin typeface="Yu Gothic Medium"/>
              <a:cs typeface="Yu Gothic Medium"/>
            </a:endParaRPr>
          </a:p>
        </p:txBody>
      </p:sp>
      <p:grpSp>
        <p:nvGrpSpPr>
          <p:cNvPr id="41" name="object 41"/>
          <p:cNvGrpSpPr/>
          <p:nvPr/>
        </p:nvGrpSpPr>
        <p:grpSpPr>
          <a:xfrm>
            <a:off x="4158094" y="4285348"/>
            <a:ext cx="894080" cy="630555"/>
            <a:chOff x="4158094" y="4285348"/>
            <a:chExt cx="894080" cy="630555"/>
          </a:xfrm>
        </p:grpSpPr>
        <p:sp>
          <p:nvSpPr>
            <p:cNvPr id="42" name="object 42"/>
            <p:cNvSpPr/>
            <p:nvPr/>
          </p:nvSpPr>
          <p:spPr>
            <a:xfrm>
              <a:off x="4159046" y="4286300"/>
              <a:ext cx="892175" cy="628650"/>
            </a:xfrm>
            <a:custGeom>
              <a:avLst/>
              <a:gdLst/>
              <a:ahLst/>
              <a:cxnLst/>
              <a:rect l="l" t="t" r="r" b="b"/>
              <a:pathLst>
                <a:path w="892175" h="628650">
                  <a:moveTo>
                    <a:pt x="891997" y="628649"/>
                  </a:moveTo>
                  <a:lnTo>
                    <a:pt x="0" y="628649"/>
                  </a:lnTo>
                  <a:lnTo>
                    <a:pt x="0" y="0"/>
                  </a:lnTo>
                  <a:lnTo>
                    <a:pt x="891997" y="0"/>
                  </a:lnTo>
                  <a:lnTo>
                    <a:pt x="891997" y="628649"/>
                  </a:lnTo>
                  <a:close/>
                </a:path>
              </a:pathLst>
            </a:custGeom>
            <a:ln w="3175">
              <a:solidFill>
                <a:srgbClr val="808285"/>
              </a:solidFill>
            </a:ln>
          </p:spPr>
          <p:txBody>
            <a:bodyPr wrap="square" lIns="0" tIns="0" rIns="0" bIns="0" rtlCol="0"/>
            <a:lstStyle/>
            <a:p>
              <a:endParaRPr/>
            </a:p>
          </p:txBody>
        </p:sp>
        <p:sp>
          <p:nvSpPr>
            <p:cNvPr id="43" name="object 43"/>
            <p:cNvSpPr/>
            <p:nvPr/>
          </p:nvSpPr>
          <p:spPr>
            <a:xfrm>
              <a:off x="4193031" y="4415904"/>
              <a:ext cx="448945" cy="334010"/>
            </a:xfrm>
            <a:custGeom>
              <a:avLst/>
              <a:gdLst/>
              <a:ahLst/>
              <a:cxnLst/>
              <a:rect l="l" t="t" r="r" b="b"/>
              <a:pathLst>
                <a:path w="448945" h="334010">
                  <a:moveTo>
                    <a:pt x="448513" y="0"/>
                  </a:moveTo>
                  <a:lnTo>
                    <a:pt x="0" y="0"/>
                  </a:lnTo>
                  <a:lnTo>
                    <a:pt x="0" y="333679"/>
                  </a:lnTo>
                  <a:lnTo>
                    <a:pt x="448513" y="333679"/>
                  </a:lnTo>
                  <a:lnTo>
                    <a:pt x="448513" y="0"/>
                  </a:lnTo>
                  <a:close/>
                </a:path>
              </a:pathLst>
            </a:custGeom>
            <a:solidFill>
              <a:srgbClr val="00A9BE">
                <a:alpha val="39999"/>
              </a:srgbClr>
            </a:solidFill>
          </p:spPr>
          <p:txBody>
            <a:bodyPr wrap="square" lIns="0" tIns="0" rIns="0" bIns="0" rtlCol="0"/>
            <a:lstStyle/>
            <a:p>
              <a:endParaRPr/>
            </a:p>
          </p:txBody>
        </p:sp>
        <p:pic>
          <p:nvPicPr>
            <p:cNvPr id="44" name="object 44"/>
            <p:cNvPicPr/>
            <p:nvPr/>
          </p:nvPicPr>
          <p:blipFill>
            <a:blip r:embed="rId2" cstate="print"/>
            <a:stretch>
              <a:fillRect/>
            </a:stretch>
          </p:blipFill>
          <p:spPr>
            <a:xfrm>
              <a:off x="4201515" y="4770833"/>
              <a:ext cx="406412" cy="101648"/>
            </a:xfrm>
            <a:prstGeom prst="rect">
              <a:avLst/>
            </a:prstGeom>
          </p:spPr>
        </p:pic>
        <p:sp>
          <p:nvSpPr>
            <p:cNvPr id="45" name="object 45"/>
            <p:cNvSpPr/>
            <p:nvPr/>
          </p:nvSpPr>
          <p:spPr>
            <a:xfrm>
              <a:off x="4201515" y="4770831"/>
              <a:ext cx="85090" cy="102235"/>
            </a:xfrm>
            <a:custGeom>
              <a:avLst/>
              <a:gdLst/>
              <a:ahLst/>
              <a:cxnLst/>
              <a:rect l="l" t="t" r="r" b="b"/>
              <a:pathLst>
                <a:path w="85089" h="102235">
                  <a:moveTo>
                    <a:pt x="84899" y="0"/>
                  </a:moveTo>
                  <a:lnTo>
                    <a:pt x="0" y="0"/>
                  </a:lnTo>
                  <a:lnTo>
                    <a:pt x="0" y="101650"/>
                  </a:lnTo>
                  <a:lnTo>
                    <a:pt x="84899" y="101650"/>
                  </a:lnTo>
                  <a:lnTo>
                    <a:pt x="84899" y="0"/>
                  </a:lnTo>
                  <a:close/>
                </a:path>
              </a:pathLst>
            </a:custGeom>
            <a:solidFill>
              <a:srgbClr val="FFF200">
                <a:alpha val="59999"/>
              </a:srgbClr>
            </a:solidFill>
          </p:spPr>
          <p:txBody>
            <a:bodyPr wrap="square" lIns="0" tIns="0" rIns="0" bIns="0" rtlCol="0"/>
            <a:lstStyle/>
            <a:p>
              <a:endParaRPr/>
            </a:p>
          </p:txBody>
        </p:sp>
        <p:sp>
          <p:nvSpPr>
            <p:cNvPr id="46" name="object 46"/>
            <p:cNvSpPr/>
            <p:nvPr/>
          </p:nvSpPr>
          <p:spPr>
            <a:xfrm>
              <a:off x="4662792" y="4415904"/>
              <a:ext cx="354965" cy="167640"/>
            </a:xfrm>
            <a:custGeom>
              <a:avLst/>
              <a:gdLst/>
              <a:ahLst/>
              <a:cxnLst/>
              <a:rect l="l" t="t" r="r" b="b"/>
              <a:pathLst>
                <a:path w="354964" h="167639">
                  <a:moveTo>
                    <a:pt x="354380" y="0"/>
                  </a:moveTo>
                  <a:lnTo>
                    <a:pt x="0" y="0"/>
                  </a:lnTo>
                  <a:lnTo>
                    <a:pt x="0" y="167335"/>
                  </a:lnTo>
                  <a:lnTo>
                    <a:pt x="354380" y="167335"/>
                  </a:lnTo>
                  <a:lnTo>
                    <a:pt x="354380" y="0"/>
                  </a:lnTo>
                  <a:close/>
                </a:path>
              </a:pathLst>
            </a:custGeom>
            <a:solidFill>
              <a:srgbClr val="F48FA0">
                <a:alpha val="39999"/>
              </a:srgbClr>
            </a:solidFill>
          </p:spPr>
          <p:txBody>
            <a:bodyPr wrap="square" lIns="0" tIns="0" rIns="0" bIns="0" rtlCol="0"/>
            <a:lstStyle/>
            <a:p>
              <a:endParaRPr/>
            </a:p>
          </p:txBody>
        </p:sp>
        <p:sp>
          <p:nvSpPr>
            <p:cNvPr id="47" name="object 47"/>
            <p:cNvSpPr/>
            <p:nvPr/>
          </p:nvSpPr>
          <p:spPr>
            <a:xfrm>
              <a:off x="4425505" y="4497590"/>
              <a:ext cx="194945" cy="120650"/>
            </a:xfrm>
            <a:custGeom>
              <a:avLst/>
              <a:gdLst/>
              <a:ahLst/>
              <a:cxnLst/>
              <a:rect l="l" t="t" r="r" b="b"/>
              <a:pathLst>
                <a:path w="194945" h="120650">
                  <a:moveTo>
                    <a:pt x="194805" y="0"/>
                  </a:moveTo>
                  <a:lnTo>
                    <a:pt x="0" y="0"/>
                  </a:lnTo>
                  <a:lnTo>
                    <a:pt x="0" y="120434"/>
                  </a:lnTo>
                  <a:lnTo>
                    <a:pt x="194805" y="120434"/>
                  </a:lnTo>
                  <a:lnTo>
                    <a:pt x="194805" y="0"/>
                  </a:lnTo>
                  <a:close/>
                </a:path>
              </a:pathLst>
            </a:custGeom>
            <a:solidFill>
              <a:srgbClr val="00A9BE">
                <a:alpha val="39999"/>
              </a:srgbClr>
            </a:solidFill>
          </p:spPr>
          <p:txBody>
            <a:bodyPr wrap="square" lIns="0" tIns="0" rIns="0" bIns="0" rtlCol="0"/>
            <a:lstStyle/>
            <a:p>
              <a:endParaRPr/>
            </a:p>
          </p:txBody>
        </p:sp>
        <p:sp>
          <p:nvSpPr>
            <p:cNvPr id="48" name="object 48"/>
            <p:cNvSpPr/>
            <p:nvPr/>
          </p:nvSpPr>
          <p:spPr>
            <a:xfrm>
              <a:off x="4662792" y="4623650"/>
              <a:ext cx="354965" cy="26670"/>
            </a:xfrm>
            <a:custGeom>
              <a:avLst/>
              <a:gdLst/>
              <a:ahLst/>
              <a:cxnLst/>
              <a:rect l="l" t="t" r="r" b="b"/>
              <a:pathLst>
                <a:path w="354964" h="26670">
                  <a:moveTo>
                    <a:pt x="354380" y="0"/>
                  </a:moveTo>
                  <a:lnTo>
                    <a:pt x="0" y="0"/>
                  </a:lnTo>
                  <a:lnTo>
                    <a:pt x="0" y="26289"/>
                  </a:lnTo>
                  <a:lnTo>
                    <a:pt x="354380" y="26289"/>
                  </a:lnTo>
                  <a:lnTo>
                    <a:pt x="354380" y="0"/>
                  </a:lnTo>
                  <a:close/>
                </a:path>
              </a:pathLst>
            </a:custGeom>
            <a:solidFill>
              <a:srgbClr val="00A9BE">
                <a:alpha val="19999"/>
              </a:srgbClr>
            </a:solidFill>
          </p:spPr>
          <p:txBody>
            <a:bodyPr wrap="square" lIns="0" tIns="0" rIns="0" bIns="0" rtlCol="0"/>
            <a:lstStyle/>
            <a:p>
              <a:endParaRPr/>
            </a:p>
          </p:txBody>
        </p:sp>
        <p:sp>
          <p:nvSpPr>
            <p:cNvPr id="49" name="object 49"/>
            <p:cNvSpPr/>
            <p:nvPr/>
          </p:nvSpPr>
          <p:spPr>
            <a:xfrm>
              <a:off x="4662792" y="4654613"/>
              <a:ext cx="354965" cy="95250"/>
            </a:xfrm>
            <a:custGeom>
              <a:avLst/>
              <a:gdLst/>
              <a:ahLst/>
              <a:cxnLst/>
              <a:rect l="l" t="t" r="r" b="b"/>
              <a:pathLst>
                <a:path w="354964" h="95250">
                  <a:moveTo>
                    <a:pt x="354380" y="0"/>
                  </a:moveTo>
                  <a:lnTo>
                    <a:pt x="0" y="0"/>
                  </a:lnTo>
                  <a:lnTo>
                    <a:pt x="0" y="94983"/>
                  </a:lnTo>
                  <a:lnTo>
                    <a:pt x="354380" y="94983"/>
                  </a:lnTo>
                  <a:lnTo>
                    <a:pt x="354380" y="0"/>
                  </a:lnTo>
                  <a:close/>
                </a:path>
              </a:pathLst>
            </a:custGeom>
            <a:solidFill>
              <a:srgbClr val="F48FA0">
                <a:alpha val="19999"/>
              </a:srgbClr>
            </a:solidFill>
          </p:spPr>
          <p:txBody>
            <a:bodyPr wrap="square" lIns="0" tIns="0" rIns="0" bIns="0" rtlCol="0"/>
            <a:lstStyle/>
            <a:p>
              <a:endParaRPr/>
            </a:p>
          </p:txBody>
        </p:sp>
        <p:sp>
          <p:nvSpPr>
            <p:cNvPr id="50" name="object 50"/>
            <p:cNvSpPr/>
            <p:nvPr/>
          </p:nvSpPr>
          <p:spPr>
            <a:xfrm>
              <a:off x="4201515" y="4346968"/>
              <a:ext cx="795655" cy="9525"/>
            </a:xfrm>
            <a:custGeom>
              <a:avLst/>
              <a:gdLst/>
              <a:ahLst/>
              <a:cxnLst/>
              <a:rect l="l" t="t" r="r" b="b"/>
              <a:pathLst>
                <a:path w="795654" h="9525">
                  <a:moveTo>
                    <a:pt x="795172" y="0"/>
                  </a:moveTo>
                  <a:lnTo>
                    <a:pt x="0" y="0"/>
                  </a:lnTo>
                  <a:lnTo>
                    <a:pt x="0" y="9004"/>
                  </a:lnTo>
                  <a:lnTo>
                    <a:pt x="795172" y="9004"/>
                  </a:lnTo>
                  <a:lnTo>
                    <a:pt x="795172" y="0"/>
                  </a:lnTo>
                  <a:close/>
                </a:path>
              </a:pathLst>
            </a:custGeom>
            <a:solidFill>
              <a:srgbClr val="FFF200"/>
            </a:solidFill>
          </p:spPr>
          <p:txBody>
            <a:bodyPr wrap="square" lIns="0" tIns="0" rIns="0" bIns="0" rtlCol="0"/>
            <a:lstStyle/>
            <a:p>
              <a:endParaRPr/>
            </a:p>
          </p:txBody>
        </p:sp>
        <p:sp>
          <p:nvSpPr>
            <p:cNvPr id="51" name="object 51"/>
            <p:cNvSpPr/>
            <p:nvPr/>
          </p:nvSpPr>
          <p:spPr>
            <a:xfrm>
              <a:off x="4214253" y="4437152"/>
              <a:ext cx="183515" cy="36195"/>
            </a:xfrm>
            <a:custGeom>
              <a:avLst/>
              <a:gdLst/>
              <a:ahLst/>
              <a:cxnLst/>
              <a:rect l="l" t="t" r="r" b="b"/>
              <a:pathLst>
                <a:path w="183514" h="36195">
                  <a:moveTo>
                    <a:pt x="175133" y="0"/>
                  </a:moveTo>
                  <a:lnTo>
                    <a:pt x="7988" y="0"/>
                  </a:lnTo>
                  <a:lnTo>
                    <a:pt x="0" y="7975"/>
                  </a:lnTo>
                  <a:lnTo>
                    <a:pt x="0" y="27647"/>
                  </a:lnTo>
                  <a:lnTo>
                    <a:pt x="7988" y="35623"/>
                  </a:lnTo>
                  <a:lnTo>
                    <a:pt x="175133" y="35623"/>
                  </a:lnTo>
                  <a:lnTo>
                    <a:pt x="183108" y="27647"/>
                  </a:lnTo>
                  <a:lnTo>
                    <a:pt x="183108" y="17818"/>
                  </a:lnTo>
                  <a:lnTo>
                    <a:pt x="183108" y="7975"/>
                  </a:lnTo>
                  <a:lnTo>
                    <a:pt x="175133" y="0"/>
                  </a:lnTo>
                  <a:close/>
                </a:path>
              </a:pathLst>
            </a:custGeom>
            <a:solidFill>
              <a:srgbClr val="00A9BE"/>
            </a:solidFill>
          </p:spPr>
          <p:txBody>
            <a:bodyPr wrap="square" lIns="0" tIns="0" rIns="0" bIns="0" rtlCol="0"/>
            <a:lstStyle/>
            <a:p>
              <a:endParaRPr/>
            </a:p>
          </p:txBody>
        </p:sp>
      </p:grpSp>
      <p:sp>
        <p:nvSpPr>
          <p:cNvPr id="52" name="object 52"/>
          <p:cNvSpPr txBox="1"/>
          <p:nvPr/>
        </p:nvSpPr>
        <p:spPr>
          <a:xfrm>
            <a:off x="4195353" y="4295518"/>
            <a:ext cx="835025" cy="74930"/>
          </a:xfrm>
          <a:prstGeom prst="rect">
            <a:avLst/>
          </a:prstGeom>
        </p:spPr>
        <p:txBody>
          <a:bodyPr vert="horz" wrap="square" lIns="0" tIns="15240" rIns="0" bIns="0" rtlCol="0">
            <a:spAutoFit/>
          </a:bodyPr>
          <a:lstStyle/>
          <a:p>
            <a:pPr marL="12700">
              <a:lnSpc>
                <a:spcPct val="100000"/>
              </a:lnSpc>
              <a:spcBef>
                <a:spcPts val="120"/>
              </a:spcBef>
            </a:pPr>
            <a:r>
              <a:rPr sz="300" b="1" spc="5" dirty="0">
                <a:solidFill>
                  <a:srgbClr val="414042"/>
                </a:solidFill>
                <a:latin typeface="Microsoft JhengHei"/>
                <a:cs typeface="Microsoft JhengHei"/>
              </a:rPr>
              <a:t>Wi-Fi</a:t>
            </a:r>
            <a:r>
              <a:rPr sz="300" b="1" spc="-15" dirty="0">
                <a:solidFill>
                  <a:srgbClr val="414042"/>
                </a:solidFill>
                <a:latin typeface="Microsoft JhengHei"/>
                <a:cs typeface="Microsoft JhengHei"/>
              </a:rPr>
              <a:t> </a:t>
            </a:r>
            <a:r>
              <a:rPr sz="300" b="1" spc="20" dirty="0">
                <a:solidFill>
                  <a:srgbClr val="414042"/>
                </a:solidFill>
                <a:latin typeface="Microsoft JhengHei"/>
                <a:cs typeface="Microsoft JhengHei"/>
              </a:rPr>
              <a:t>を安心安全にご利用いただくために。</a:t>
            </a:r>
            <a:endParaRPr sz="300">
              <a:latin typeface="Microsoft JhengHei"/>
              <a:cs typeface="Microsoft JhengHei"/>
            </a:endParaRPr>
          </a:p>
        </p:txBody>
      </p:sp>
      <p:sp>
        <p:nvSpPr>
          <p:cNvPr id="53" name="object 53"/>
          <p:cNvSpPr txBox="1"/>
          <p:nvPr/>
        </p:nvSpPr>
        <p:spPr>
          <a:xfrm>
            <a:off x="4276595" y="4351270"/>
            <a:ext cx="664845" cy="67945"/>
          </a:xfrm>
          <a:prstGeom prst="rect">
            <a:avLst/>
          </a:prstGeom>
        </p:spPr>
        <p:txBody>
          <a:bodyPr vert="horz" wrap="square" lIns="0" tIns="17780" rIns="0" bIns="0" rtlCol="0">
            <a:spAutoFit/>
          </a:bodyPr>
          <a:lstStyle/>
          <a:p>
            <a:pPr algn="ctr">
              <a:lnSpc>
                <a:spcPct val="100000"/>
              </a:lnSpc>
              <a:spcBef>
                <a:spcPts val="140"/>
              </a:spcBef>
            </a:pPr>
            <a:r>
              <a:rPr sz="100" b="0" spc="15"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a:p>
            <a:pPr algn="ctr">
              <a:lnSpc>
                <a:spcPct val="100000"/>
              </a:lnSpc>
              <a:spcBef>
                <a:spcPts val="45"/>
              </a:spcBef>
            </a:pPr>
            <a:r>
              <a:rPr sz="100" b="0" spc="15" dirty="0">
                <a:solidFill>
                  <a:srgbClr val="231F20"/>
                </a:solidFill>
                <a:latin typeface="Yu Gothic Medium"/>
                <a:cs typeface="Yu Gothic Medium"/>
              </a:rPr>
              <a:t>全てのお客様に安心して</a:t>
            </a:r>
            <a:r>
              <a:rPr sz="100" b="0" spc="10" dirty="0">
                <a:solidFill>
                  <a:srgbClr val="231F20"/>
                </a:solidFill>
                <a:latin typeface="Yu Gothic Medium"/>
                <a:cs typeface="Yu Gothic Medium"/>
              </a:rPr>
              <a:t> </a:t>
            </a:r>
            <a:r>
              <a:rPr sz="100" b="0" dirty="0">
                <a:solidFill>
                  <a:srgbClr val="231F20"/>
                </a:solidFill>
                <a:latin typeface="Yu Gothic Medium"/>
                <a:cs typeface="Yu Gothic Medium"/>
              </a:rPr>
              <a:t>Wi-Fi</a:t>
            </a:r>
            <a:r>
              <a:rPr sz="100" b="0" spc="10" dirty="0">
                <a:solidFill>
                  <a:srgbClr val="231F20"/>
                </a:solidFill>
                <a:latin typeface="Yu Gothic Medium"/>
                <a:cs typeface="Yu Gothic Medium"/>
              </a:rPr>
              <a:t> </a:t>
            </a:r>
            <a:r>
              <a:rPr sz="100" b="0" spc="15" dirty="0">
                <a:solidFill>
                  <a:srgbClr val="231F20"/>
                </a:solidFill>
                <a:latin typeface="Yu Gothic Medium"/>
                <a:cs typeface="Yu Gothic Medium"/>
              </a:rPr>
              <a:t>をご利用いただくために「暗号化</a:t>
            </a:r>
            <a:r>
              <a:rPr sz="100" b="0" spc="10" dirty="0">
                <a:solidFill>
                  <a:srgbClr val="231F20"/>
                </a:solidFill>
                <a:latin typeface="Yu Gothic Medium"/>
                <a:cs typeface="Yu Gothic Medium"/>
              </a:rPr>
              <a:t> </a:t>
            </a:r>
            <a:r>
              <a:rPr sz="100" b="0" spc="5" dirty="0">
                <a:solidFill>
                  <a:srgbClr val="231F20"/>
                </a:solidFill>
                <a:latin typeface="Yu Gothic Medium"/>
                <a:cs typeface="Yu Gothic Medium"/>
              </a:rPr>
              <a:t>QR</a:t>
            </a:r>
            <a:r>
              <a:rPr sz="100" b="0" spc="10" dirty="0">
                <a:solidFill>
                  <a:srgbClr val="231F20"/>
                </a:solidFill>
                <a:latin typeface="Yu Gothic Medium"/>
                <a:cs typeface="Yu Gothic Medium"/>
              </a:rPr>
              <a:t> </a:t>
            </a:r>
            <a:r>
              <a:rPr sz="100" b="0" spc="15" dirty="0">
                <a:solidFill>
                  <a:srgbClr val="231F20"/>
                </a:solidFill>
                <a:latin typeface="Yu Gothic Medium"/>
                <a:cs typeface="Yu Gothic Medium"/>
              </a:rPr>
              <a:t>認証」を採用しています。</a:t>
            </a:r>
            <a:endParaRPr sz="100">
              <a:latin typeface="Yu Gothic Medium"/>
              <a:cs typeface="Yu Gothic Medium"/>
            </a:endParaRPr>
          </a:p>
        </p:txBody>
      </p:sp>
      <p:sp>
        <p:nvSpPr>
          <p:cNvPr id="54" name="object 54"/>
          <p:cNvSpPr txBox="1"/>
          <p:nvPr/>
        </p:nvSpPr>
        <p:spPr>
          <a:xfrm>
            <a:off x="4205470" y="4497591"/>
            <a:ext cx="201295" cy="93345"/>
          </a:xfrm>
          <a:prstGeom prst="rect">
            <a:avLst/>
          </a:prstGeom>
        </p:spPr>
        <p:txBody>
          <a:bodyPr vert="horz" wrap="square" lIns="0" tIns="12065" rIns="0" bIns="0" rtlCol="0">
            <a:spAutoFit/>
          </a:bodyPr>
          <a:lstStyle/>
          <a:p>
            <a:pPr marL="12700" marR="5080" indent="9525">
              <a:lnSpc>
                <a:spcPct val="147400"/>
              </a:lnSpc>
              <a:spcBef>
                <a:spcPts val="95"/>
              </a:spcBef>
            </a:pPr>
            <a:r>
              <a:rPr sz="100" b="1" spc="10" dirty="0">
                <a:solidFill>
                  <a:srgbClr val="231F20"/>
                </a:solidFill>
                <a:latin typeface="Yu Gothic UI"/>
                <a:cs typeface="Yu Gothic UI"/>
              </a:rPr>
              <a:t>「</a:t>
            </a:r>
            <a:r>
              <a:rPr sz="100" b="1" spc="20" dirty="0">
                <a:solidFill>
                  <a:srgbClr val="231F20"/>
                </a:solidFill>
                <a:latin typeface="Yu Gothic UI"/>
                <a:cs typeface="Yu Gothic UI"/>
              </a:rPr>
              <a:t>暗号化接続</a:t>
            </a:r>
            <a:r>
              <a:rPr sz="100" b="1" spc="10" dirty="0">
                <a:solidFill>
                  <a:srgbClr val="231F20"/>
                </a:solidFill>
                <a:latin typeface="Yu Gothic UI"/>
                <a:cs typeface="Yu Gothic UI"/>
              </a:rPr>
              <a:t>」</a:t>
            </a:r>
            <a:r>
              <a:rPr sz="100" b="1" spc="15" dirty="0">
                <a:solidFill>
                  <a:srgbClr val="231F20"/>
                </a:solidFill>
                <a:latin typeface="Yu Gothic UI"/>
                <a:cs typeface="Yu Gothic UI"/>
              </a:rPr>
              <a:t>で</a:t>
            </a:r>
            <a:r>
              <a:rPr sz="100" b="1" spc="20" dirty="0">
                <a:solidFill>
                  <a:srgbClr val="231F20"/>
                </a:solidFill>
                <a:latin typeface="Yu Gothic UI"/>
                <a:cs typeface="Yu Gothic UI"/>
              </a:rPr>
              <a:t>通信</a:t>
            </a:r>
            <a:r>
              <a:rPr sz="100" b="1" spc="15" dirty="0">
                <a:solidFill>
                  <a:srgbClr val="231F20"/>
                </a:solidFill>
                <a:latin typeface="Yu Gothic UI"/>
                <a:cs typeface="Yu Gothic UI"/>
              </a:rPr>
              <a:t>が </a:t>
            </a:r>
            <a:r>
              <a:rPr sz="100" b="1" spc="20" dirty="0">
                <a:solidFill>
                  <a:srgbClr val="231F20"/>
                </a:solidFill>
                <a:latin typeface="Yu Gothic UI"/>
                <a:cs typeface="Yu Gothic UI"/>
              </a:rPr>
              <a:t> </a:t>
            </a:r>
            <a:r>
              <a:rPr sz="100" b="1" spc="15" dirty="0">
                <a:solidFill>
                  <a:srgbClr val="231F20"/>
                </a:solidFill>
                <a:latin typeface="Yu Gothic UI"/>
                <a:cs typeface="Yu Gothic UI"/>
              </a:rPr>
              <a:t>盗み見される心配が無いから</a:t>
            </a:r>
            <a:endParaRPr sz="100">
              <a:latin typeface="Yu Gothic UI"/>
              <a:cs typeface="Yu Gothic UI"/>
            </a:endParaRPr>
          </a:p>
          <a:p>
            <a:pPr marL="73025">
              <a:lnSpc>
                <a:spcPct val="100000"/>
              </a:lnSpc>
              <a:spcBef>
                <a:spcPts val="60"/>
              </a:spcBef>
            </a:pPr>
            <a:r>
              <a:rPr sz="100" b="1" spc="5" dirty="0">
                <a:solidFill>
                  <a:srgbClr val="231F20"/>
                </a:solidFill>
                <a:latin typeface="Yu Gothic UI"/>
                <a:cs typeface="Yu Gothic UI"/>
              </a:rPr>
              <a:t>超安心！</a:t>
            </a:r>
            <a:endParaRPr sz="100">
              <a:latin typeface="Yu Gothic UI"/>
              <a:cs typeface="Yu Gothic UI"/>
            </a:endParaRPr>
          </a:p>
        </p:txBody>
      </p:sp>
      <p:grpSp>
        <p:nvGrpSpPr>
          <p:cNvPr id="55" name="object 55"/>
          <p:cNvGrpSpPr/>
          <p:nvPr/>
        </p:nvGrpSpPr>
        <p:grpSpPr>
          <a:xfrm>
            <a:off x="4429899" y="4456226"/>
            <a:ext cx="185420" cy="272415"/>
            <a:chOff x="4429899" y="4456226"/>
            <a:chExt cx="185420" cy="272415"/>
          </a:xfrm>
        </p:grpSpPr>
        <p:sp>
          <p:nvSpPr>
            <p:cNvPr id="56" name="object 56"/>
            <p:cNvSpPr/>
            <p:nvPr/>
          </p:nvSpPr>
          <p:spPr>
            <a:xfrm>
              <a:off x="4430852" y="4457179"/>
              <a:ext cx="183515" cy="29845"/>
            </a:xfrm>
            <a:custGeom>
              <a:avLst/>
              <a:gdLst/>
              <a:ahLst/>
              <a:cxnLst/>
              <a:rect l="l" t="t" r="r" b="b"/>
              <a:pathLst>
                <a:path w="183514" h="29845">
                  <a:moveTo>
                    <a:pt x="183451" y="0"/>
                  </a:moveTo>
                  <a:lnTo>
                    <a:pt x="0" y="0"/>
                  </a:lnTo>
                  <a:lnTo>
                    <a:pt x="0" y="29845"/>
                  </a:lnTo>
                  <a:lnTo>
                    <a:pt x="183451" y="29845"/>
                  </a:lnTo>
                  <a:lnTo>
                    <a:pt x="183451" y="0"/>
                  </a:lnTo>
                  <a:close/>
                </a:path>
              </a:pathLst>
            </a:custGeom>
            <a:solidFill>
              <a:srgbClr val="FFFFFF"/>
            </a:solidFill>
          </p:spPr>
          <p:txBody>
            <a:bodyPr wrap="square" lIns="0" tIns="0" rIns="0" bIns="0" rtlCol="0"/>
            <a:lstStyle/>
            <a:p>
              <a:endParaRPr/>
            </a:p>
          </p:txBody>
        </p:sp>
        <p:sp>
          <p:nvSpPr>
            <p:cNvPr id="57" name="object 57"/>
            <p:cNvSpPr/>
            <p:nvPr/>
          </p:nvSpPr>
          <p:spPr>
            <a:xfrm>
              <a:off x="4430852" y="4457179"/>
              <a:ext cx="183515" cy="29845"/>
            </a:xfrm>
            <a:custGeom>
              <a:avLst/>
              <a:gdLst/>
              <a:ahLst/>
              <a:cxnLst/>
              <a:rect l="l" t="t" r="r" b="b"/>
              <a:pathLst>
                <a:path w="183514" h="29845">
                  <a:moveTo>
                    <a:pt x="183451" y="29845"/>
                  </a:moveTo>
                  <a:lnTo>
                    <a:pt x="0" y="29845"/>
                  </a:lnTo>
                  <a:lnTo>
                    <a:pt x="0" y="0"/>
                  </a:lnTo>
                  <a:lnTo>
                    <a:pt x="183451" y="0"/>
                  </a:lnTo>
                  <a:lnTo>
                    <a:pt x="183451" y="29845"/>
                  </a:lnTo>
                  <a:close/>
                </a:path>
              </a:pathLst>
            </a:custGeom>
            <a:ln w="3175">
              <a:solidFill>
                <a:srgbClr val="808285"/>
              </a:solidFill>
            </a:ln>
          </p:spPr>
          <p:txBody>
            <a:bodyPr wrap="square" lIns="0" tIns="0" rIns="0" bIns="0" rtlCol="0"/>
            <a:lstStyle/>
            <a:p>
              <a:endParaRPr/>
            </a:p>
          </p:txBody>
        </p:sp>
        <p:sp>
          <p:nvSpPr>
            <p:cNvPr id="58" name="object 58"/>
            <p:cNvSpPr/>
            <p:nvPr/>
          </p:nvSpPr>
          <p:spPr>
            <a:xfrm>
              <a:off x="4430852" y="4522533"/>
              <a:ext cx="183515" cy="29845"/>
            </a:xfrm>
            <a:custGeom>
              <a:avLst/>
              <a:gdLst/>
              <a:ahLst/>
              <a:cxnLst/>
              <a:rect l="l" t="t" r="r" b="b"/>
              <a:pathLst>
                <a:path w="183514" h="29845">
                  <a:moveTo>
                    <a:pt x="183451" y="0"/>
                  </a:moveTo>
                  <a:lnTo>
                    <a:pt x="0" y="0"/>
                  </a:lnTo>
                  <a:lnTo>
                    <a:pt x="0" y="29844"/>
                  </a:lnTo>
                  <a:lnTo>
                    <a:pt x="183451" y="29844"/>
                  </a:lnTo>
                  <a:lnTo>
                    <a:pt x="183451" y="0"/>
                  </a:lnTo>
                  <a:close/>
                </a:path>
              </a:pathLst>
            </a:custGeom>
            <a:solidFill>
              <a:srgbClr val="FFFFFF"/>
            </a:solidFill>
          </p:spPr>
          <p:txBody>
            <a:bodyPr wrap="square" lIns="0" tIns="0" rIns="0" bIns="0" rtlCol="0"/>
            <a:lstStyle/>
            <a:p>
              <a:endParaRPr/>
            </a:p>
          </p:txBody>
        </p:sp>
        <p:sp>
          <p:nvSpPr>
            <p:cNvPr id="59" name="object 59"/>
            <p:cNvSpPr/>
            <p:nvPr/>
          </p:nvSpPr>
          <p:spPr>
            <a:xfrm>
              <a:off x="4430852" y="4522533"/>
              <a:ext cx="183515" cy="29845"/>
            </a:xfrm>
            <a:custGeom>
              <a:avLst/>
              <a:gdLst/>
              <a:ahLst/>
              <a:cxnLst/>
              <a:rect l="l" t="t" r="r" b="b"/>
              <a:pathLst>
                <a:path w="183514" h="29845">
                  <a:moveTo>
                    <a:pt x="183451" y="29844"/>
                  </a:moveTo>
                  <a:lnTo>
                    <a:pt x="0" y="29844"/>
                  </a:lnTo>
                  <a:lnTo>
                    <a:pt x="0" y="0"/>
                  </a:lnTo>
                  <a:lnTo>
                    <a:pt x="183451" y="0"/>
                  </a:lnTo>
                  <a:lnTo>
                    <a:pt x="183451" y="29844"/>
                  </a:lnTo>
                  <a:close/>
                </a:path>
              </a:pathLst>
            </a:custGeom>
            <a:ln w="3175">
              <a:solidFill>
                <a:srgbClr val="808285"/>
              </a:solidFill>
            </a:ln>
          </p:spPr>
          <p:txBody>
            <a:bodyPr wrap="square" lIns="0" tIns="0" rIns="0" bIns="0" rtlCol="0"/>
            <a:lstStyle/>
            <a:p>
              <a:endParaRPr/>
            </a:p>
          </p:txBody>
        </p:sp>
        <p:sp>
          <p:nvSpPr>
            <p:cNvPr id="60" name="object 60"/>
            <p:cNvSpPr/>
            <p:nvPr/>
          </p:nvSpPr>
          <p:spPr>
            <a:xfrm>
              <a:off x="4430852" y="4577397"/>
              <a:ext cx="183515" cy="29845"/>
            </a:xfrm>
            <a:custGeom>
              <a:avLst/>
              <a:gdLst/>
              <a:ahLst/>
              <a:cxnLst/>
              <a:rect l="l" t="t" r="r" b="b"/>
              <a:pathLst>
                <a:path w="183514" h="29845">
                  <a:moveTo>
                    <a:pt x="183451" y="0"/>
                  </a:moveTo>
                  <a:lnTo>
                    <a:pt x="0" y="0"/>
                  </a:lnTo>
                  <a:lnTo>
                    <a:pt x="0" y="29844"/>
                  </a:lnTo>
                  <a:lnTo>
                    <a:pt x="183451" y="29844"/>
                  </a:lnTo>
                  <a:lnTo>
                    <a:pt x="183451" y="0"/>
                  </a:lnTo>
                  <a:close/>
                </a:path>
              </a:pathLst>
            </a:custGeom>
            <a:solidFill>
              <a:srgbClr val="FFFFFF"/>
            </a:solidFill>
          </p:spPr>
          <p:txBody>
            <a:bodyPr wrap="square" lIns="0" tIns="0" rIns="0" bIns="0" rtlCol="0"/>
            <a:lstStyle/>
            <a:p>
              <a:endParaRPr/>
            </a:p>
          </p:txBody>
        </p:sp>
        <p:sp>
          <p:nvSpPr>
            <p:cNvPr id="61" name="object 61"/>
            <p:cNvSpPr/>
            <p:nvPr/>
          </p:nvSpPr>
          <p:spPr>
            <a:xfrm>
              <a:off x="4430852" y="4577397"/>
              <a:ext cx="183515" cy="29845"/>
            </a:xfrm>
            <a:custGeom>
              <a:avLst/>
              <a:gdLst/>
              <a:ahLst/>
              <a:cxnLst/>
              <a:rect l="l" t="t" r="r" b="b"/>
              <a:pathLst>
                <a:path w="183514" h="29845">
                  <a:moveTo>
                    <a:pt x="183451" y="29844"/>
                  </a:moveTo>
                  <a:lnTo>
                    <a:pt x="0" y="29844"/>
                  </a:lnTo>
                  <a:lnTo>
                    <a:pt x="0" y="0"/>
                  </a:lnTo>
                  <a:lnTo>
                    <a:pt x="183451" y="0"/>
                  </a:lnTo>
                  <a:lnTo>
                    <a:pt x="183451" y="29844"/>
                  </a:lnTo>
                  <a:close/>
                </a:path>
              </a:pathLst>
            </a:custGeom>
            <a:ln w="3175">
              <a:solidFill>
                <a:srgbClr val="808285"/>
              </a:solidFill>
            </a:ln>
          </p:spPr>
          <p:txBody>
            <a:bodyPr wrap="square" lIns="0" tIns="0" rIns="0" bIns="0" rtlCol="0"/>
            <a:lstStyle/>
            <a:p>
              <a:endParaRPr/>
            </a:p>
          </p:txBody>
        </p:sp>
        <p:sp>
          <p:nvSpPr>
            <p:cNvPr id="62" name="object 62"/>
            <p:cNvSpPr/>
            <p:nvPr/>
          </p:nvSpPr>
          <p:spPr>
            <a:xfrm>
              <a:off x="4430852" y="4642764"/>
              <a:ext cx="183515" cy="29845"/>
            </a:xfrm>
            <a:custGeom>
              <a:avLst/>
              <a:gdLst/>
              <a:ahLst/>
              <a:cxnLst/>
              <a:rect l="l" t="t" r="r" b="b"/>
              <a:pathLst>
                <a:path w="183514" h="29845">
                  <a:moveTo>
                    <a:pt x="183451" y="0"/>
                  </a:moveTo>
                  <a:lnTo>
                    <a:pt x="0" y="0"/>
                  </a:lnTo>
                  <a:lnTo>
                    <a:pt x="0" y="29845"/>
                  </a:lnTo>
                  <a:lnTo>
                    <a:pt x="183451" y="29845"/>
                  </a:lnTo>
                  <a:lnTo>
                    <a:pt x="183451" y="0"/>
                  </a:lnTo>
                  <a:close/>
                </a:path>
              </a:pathLst>
            </a:custGeom>
            <a:solidFill>
              <a:srgbClr val="FFFFFF"/>
            </a:solidFill>
          </p:spPr>
          <p:txBody>
            <a:bodyPr wrap="square" lIns="0" tIns="0" rIns="0" bIns="0" rtlCol="0"/>
            <a:lstStyle/>
            <a:p>
              <a:endParaRPr/>
            </a:p>
          </p:txBody>
        </p:sp>
        <p:sp>
          <p:nvSpPr>
            <p:cNvPr id="63" name="object 63"/>
            <p:cNvSpPr/>
            <p:nvPr/>
          </p:nvSpPr>
          <p:spPr>
            <a:xfrm>
              <a:off x="4430852" y="4642764"/>
              <a:ext cx="183515" cy="29845"/>
            </a:xfrm>
            <a:custGeom>
              <a:avLst/>
              <a:gdLst/>
              <a:ahLst/>
              <a:cxnLst/>
              <a:rect l="l" t="t" r="r" b="b"/>
              <a:pathLst>
                <a:path w="183514" h="29845">
                  <a:moveTo>
                    <a:pt x="183451" y="29845"/>
                  </a:moveTo>
                  <a:lnTo>
                    <a:pt x="0" y="29845"/>
                  </a:lnTo>
                  <a:lnTo>
                    <a:pt x="0" y="0"/>
                  </a:lnTo>
                  <a:lnTo>
                    <a:pt x="183451" y="0"/>
                  </a:lnTo>
                  <a:lnTo>
                    <a:pt x="183451" y="29845"/>
                  </a:lnTo>
                  <a:close/>
                </a:path>
              </a:pathLst>
            </a:custGeom>
            <a:ln w="3175">
              <a:solidFill>
                <a:srgbClr val="808285"/>
              </a:solidFill>
            </a:ln>
          </p:spPr>
          <p:txBody>
            <a:bodyPr wrap="square" lIns="0" tIns="0" rIns="0" bIns="0" rtlCol="0"/>
            <a:lstStyle/>
            <a:p>
              <a:endParaRPr/>
            </a:p>
          </p:txBody>
        </p:sp>
        <p:sp>
          <p:nvSpPr>
            <p:cNvPr id="64" name="object 64"/>
            <p:cNvSpPr/>
            <p:nvPr/>
          </p:nvSpPr>
          <p:spPr>
            <a:xfrm>
              <a:off x="4430852" y="4697628"/>
              <a:ext cx="183515" cy="29845"/>
            </a:xfrm>
            <a:custGeom>
              <a:avLst/>
              <a:gdLst/>
              <a:ahLst/>
              <a:cxnLst/>
              <a:rect l="l" t="t" r="r" b="b"/>
              <a:pathLst>
                <a:path w="183514" h="29845">
                  <a:moveTo>
                    <a:pt x="183451" y="0"/>
                  </a:moveTo>
                  <a:lnTo>
                    <a:pt x="0" y="0"/>
                  </a:lnTo>
                  <a:lnTo>
                    <a:pt x="0" y="29845"/>
                  </a:lnTo>
                  <a:lnTo>
                    <a:pt x="183451" y="29845"/>
                  </a:lnTo>
                  <a:lnTo>
                    <a:pt x="183451" y="0"/>
                  </a:lnTo>
                  <a:close/>
                </a:path>
              </a:pathLst>
            </a:custGeom>
            <a:solidFill>
              <a:srgbClr val="FFFFFF"/>
            </a:solidFill>
          </p:spPr>
          <p:txBody>
            <a:bodyPr wrap="square" lIns="0" tIns="0" rIns="0" bIns="0" rtlCol="0"/>
            <a:lstStyle/>
            <a:p>
              <a:endParaRPr/>
            </a:p>
          </p:txBody>
        </p:sp>
        <p:sp>
          <p:nvSpPr>
            <p:cNvPr id="65" name="object 65"/>
            <p:cNvSpPr/>
            <p:nvPr/>
          </p:nvSpPr>
          <p:spPr>
            <a:xfrm>
              <a:off x="4430852" y="4697628"/>
              <a:ext cx="183515" cy="29845"/>
            </a:xfrm>
            <a:custGeom>
              <a:avLst/>
              <a:gdLst/>
              <a:ahLst/>
              <a:cxnLst/>
              <a:rect l="l" t="t" r="r" b="b"/>
              <a:pathLst>
                <a:path w="183514" h="29845">
                  <a:moveTo>
                    <a:pt x="183451" y="29845"/>
                  </a:moveTo>
                  <a:lnTo>
                    <a:pt x="0" y="29845"/>
                  </a:lnTo>
                  <a:lnTo>
                    <a:pt x="0" y="0"/>
                  </a:lnTo>
                  <a:lnTo>
                    <a:pt x="183451" y="0"/>
                  </a:lnTo>
                  <a:lnTo>
                    <a:pt x="183451" y="29845"/>
                  </a:lnTo>
                  <a:close/>
                </a:path>
              </a:pathLst>
            </a:custGeom>
            <a:ln w="3175">
              <a:solidFill>
                <a:srgbClr val="808285"/>
              </a:solidFill>
            </a:ln>
          </p:spPr>
          <p:txBody>
            <a:bodyPr wrap="square" lIns="0" tIns="0" rIns="0" bIns="0" rtlCol="0"/>
            <a:lstStyle/>
            <a:p>
              <a:endParaRPr/>
            </a:p>
          </p:txBody>
        </p:sp>
      </p:grpSp>
      <p:sp>
        <p:nvSpPr>
          <p:cNvPr id="66" name="object 66"/>
          <p:cNvSpPr txBox="1"/>
          <p:nvPr/>
        </p:nvSpPr>
        <p:spPr>
          <a:xfrm>
            <a:off x="4201727" y="4785601"/>
            <a:ext cx="81915" cy="73660"/>
          </a:xfrm>
          <a:prstGeom prst="rect">
            <a:avLst/>
          </a:prstGeom>
        </p:spPr>
        <p:txBody>
          <a:bodyPr vert="horz" wrap="square" lIns="0" tIns="13970" rIns="0" bIns="0" rtlCol="0">
            <a:spAutoFit/>
          </a:bodyPr>
          <a:lstStyle/>
          <a:p>
            <a:pPr marL="21590" marR="5080" indent="-9525">
              <a:lnSpc>
                <a:spcPct val="100000"/>
              </a:lnSpc>
              <a:spcBef>
                <a:spcPts val="110"/>
              </a:spcBef>
            </a:pPr>
            <a:r>
              <a:rPr sz="150" b="1" spc="-5" dirty="0">
                <a:solidFill>
                  <a:srgbClr val="231F20"/>
                </a:solidFill>
                <a:latin typeface="Microsoft JhengHei"/>
                <a:cs typeface="Microsoft JhengHei"/>
              </a:rPr>
              <a:t>ご利用 方法</a:t>
            </a:r>
            <a:endParaRPr sz="150">
              <a:latin typeface="Microsoft JhengHei"/>
              <a:cs typeface="Microsoft JhengHei"/>
            </a:endParaRPr>
          </a:p>
        </p:txBody>
      </p:sp>
      <p:sp>
        <p:nvSpPr>
          <p:cNvPr id="67" name="object 67"/>
          <p:cNvSpPr txBox="1"/>
          <p:nvPr/>
        </p:nvSpPr>
        <p:spPr>
          <a:xfrm>
            <a:off x="4389115" y="4867001"/>
            <a:ext cx="431800" cy="41910"/>
          </a:xfrm>
          <a:prstGeom prst="rect">
            <a:avLst/>
          </a:prstGeom>
        </p:spPr>
        <p:txBody>
          <a:bodyPr vert="horz" wrap="square" lIns="0" tIns="13335" rIns="0" bIns="0" rtlCol="0">
            <a:spAutoFit/>
          </a:bodyPr>
          <a:lstStyle/>
          <a:p>
            <a:pPr marL="12700">
              <a:lnSpc>
                <a:spcPct val="100000"/>
              </a:lnSpc>
              <a:spcBef>
                <a:spcPts val="105"/>
              </a:spcBef>
            </a:pPr>
            <a:r>
              <a:rPr sz="100" dirty="0">
                <a:solidFill>
                  <a:srgbClr val="231F20"/>
                </a:solidFill>
                <a:latin typeface="Tahoma"/>
                <a:cs typeface="Tahoma"/>
              </a:rPr>
              <a:t>Point</a:t>
            </a:r>
            <a:r>
              <a:rPr sz="100" spc="-5" dirty="0">
                <a:solidFill>
                  <a:srgbClr val="231F20"/>
                </a:solidFill>
                <a:latin typeface="Tahoma"/>
                <a:cs typeface="Tahoma"/>
              </a:rPr>
              <a:t> </a:t>
            </a:r>
            <a:r>
              <a:rPr sz="100" dirty="0">
                <a:solidFill>
                  <a:srgbClr val="231F20"/>
                </a:solidFill>
                <a:latin typeface="Tahoma"/>
                <a:cs typeface="Tahoma"/>
              </a:rPr>
              <a:t>your </a:t>
            </a:r>
            <a:r>
              <a:rPr sz="100" spc="5" dirty="0">
                <a:solidFill>
                  <a:srgbClr val="231F20"/>
                </a:solidFill>
                <a:latin typeface="Tahoma"/>
                <a:cs typeface="Tahoma"/>
              </a:rPr>
              <a:t>Phoneʼs</a:t>
            </a:r>
            <a:r>
              <a:rPr sz="100" dirty="0">
                <a:solidFill>
                  <a:srgbClr val="231F20"/>
                </a:solidFill>
                <a:latin typeface="Tahoma"/>
                <a:cs typeface="Tahoma"/>
              </a:rPr>
              <a:t> camera at</a:t>
            </a:r>
            <a:r>
              <a:rPr sz="100" spc="-5" dirty="0">
                <a:solidFill>
                  <a:srgbClr val="231F20"/>
                </a:solidFill>
                <a:latin typeface="Tahoma"/>
                <a:cs typeface="Tahoma"/>
              </a:rPr>
              <a:t> </a:t>
            </a:r>
            <a:r>
              <a:rPr sz="100" spc="5" dirty="0">
                <a:solidFill>
                  <a:srgbClr val="231F20"/>
                </a:solidFill>
                <a:latin typeface="Tahoma"/>
                <a:cs typeface="Tahoma"/>
              </a:rPr>
              <a:t>the</a:t>
            </a:r>
            <a:r>
              <a:rPr sz="100" dirty="0">
                <a:solidFill>
                  <a:srgbClr val="231F20"/>
                </a:solidFill>
                <a:latin typeface="Tahoma"/>
                <a:cs typeface="Tahoma"/>
              </a:rPr>
              <a:t> QR </a:t>
            </a:r>
            <a:r>
              <a:rPr sz="100" spc="5" dirty="0">
                <a:solidFill>
                  <a:srgbClr val="231F20"/>
                </a:solidFill>
                <a:latin typeface="Tahoma"/>
                <a:cs typeface="Tahoma"/>
              </a:rPr>
              <a:t>code</a:t>
            </a:r>
            <a:r>
              <a:rPr sz="100" dirty="0">
                <a:solidFill>
                  <a:srgbClr val="231F20"/>
                </a:solidFill>
                <a:latin typeface="Tahoma"/>
                <a:cs typeface="Tahoma"/>
              </a:rPr>
              <a:t> </a:t>
            </a:r>
            <a:r>
              <a:rPr sz="100" spc="5" dirty="0">
                <a:solidFill>
                  <a:srgbClr val="231F20"/>
                </a:solidFill>
                <a:latin typeface="Tahoma"/>
                <a:cs typeface="Tahoma"/>
              </a:rPr>
              <a:t>to</a:t>
            </a:r>
            <a:r>
              <a:rPr sz="100" spc="-5" dirty="0">
                <a:solidFill>
                  <a:srgbClr val="231F20"/>
                </a:solidFill>
                <a:latin typeface="Tahoma"/>
                <a:cs typeface="Tahoma"/>
              </a:rPr>
              <a:t> </a:t>
            </a:r>
            <a:r>
              <a:rPr sz="100" spc="5" dirty="0">
                <a:solidFill>
                  <a:srgbClr val="231F20"/>
                </a:solidFill>
                <a:latin typeface="Tahoma"/>
                <a:cs typeface="Tahoma"/>
              </a:rPr>
              <a:t>connect</a:t>
            </a:r>
            <a:r>
              <a:rPr sz="100" dirty="0">
                <a:solidFill>
                  <a:srgbClr val="231F20"/>
                </a:solidFill>
                <a:latin typeface="Tahoma"/>
                <a:cs typeface="Tahoma"/>
              </a:rPr>
              <a:t> automatically</a:t>
            </a:r>
            <a:endParaRPr sz="100">
              <a:latin typeface="Tahoma"/>
              <a:cs typeface="Tahoma"/>
            </a:endParaRPr>
          </a:p>
        </p:txBody>
      </p:sp>
      <p:grpSp>
        <p:nvGrpSpPr>
          <p:cNvPr id="68" name="object 68"/>
          <p:cNvGrpSpPr/>
          <p:nvPr/>
        </p:nvGrpSpPr>
        <p:grpSpPr>
          <a:xfrm>
            <a:off x="4225193" y="4429159"/>
            <a:ext cx="64135" cy="18415"/>
            <a:chOff x="4225193" y="4429159"/>
            <a:chExt cx="64135" cy="18415"/>
          </a:xfrm>
        </p:grpSpPr>
        <p:sp>
          <p:nvSpPr>
            <p:cNvPr id="69" name="object 69"/>
            <p:cNvSpPr/>
            <p:nvPr/>
          </p:nvSpPr>
          <p:spPr>
            <a:xfrm>
              <a:off x="4229003" y="4432969"/>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00A9BE"/>
              </a:solidFill>
            </a:ln>
          </p:spPr>
          <p:txBody>
            <a:bodyPr wrap="square" lIns="0" tIns="0" rIns="0" bIns="0" rtlCol="0"/>
            <a:lstStyle/>
            <a:p>
              <a:endParaRPr/>
            </a:p>
          </p:txBody>
        </p:sp>
        <p:sp>
          <p:nvSpPr>
            <p:cNvPr id="70" name="object 70"/>
            <p:cNvSpPr/>
            <p:nvPr/>
          </p:nvSpPr>
          <p:spPr>
            <a:xfrm>
              <a:off x="4242774" y="4433154"/>
              <a:ext cx="7620" cy="10795"/>
            </a:xfrm>
            <a:custGeom>
              <a:avLst/>
              <a:gdLst/>
              <a:ahLst/>
              <a:cxnLst/>
              <a:rect l="l" t="t" r="r" b="b"/>
              <a:pathLst>
                <a:path w="7620" h="10795">
                  <a:moveTo>
                    <a:pt x="7112" y="253"/>
                  </a:moveTo>
                  <a:lnTo>
                    <a:pt x="7112" y="101"/>
                  </a:lnTo>
                  <a:lnTo>
                    <a:pt x="6858" y="88"/>
                  </a:lnTo>
                  <a:lnTo>
                    <a:pt x="5181" y="0"/>
                  </a:lnTo>
                  <a:lnTo>
                    <a:pt x="5245" y="1015"/>
                  </a:lnTo>
                  <a:lnTo>
                    <a:pt x="5257" y="2768"/>
                  </a:lnTo>
                  <a:lnTo>
                    <a:pt x="5257" y="3073"/>
                  </a:lnTo>
                  <a:lnTo>
                    <a:pt x="5257" y="6908"/>
                  </a:lnTo>
                  <a:lnTo>
                    <a:pt x="4178" y="8115"/>
                  </a:lnTo>
                  <a:lnTo>
                    <a:pt x="1574" y="9131"/>
                  </a:lnTo>
                  <a:lnTo>
                    <a:pt x="2679" y="10363"/>
                  </a:lnTo>
                  <a:lnTo>
                    <a:pt x="4000" y="9690"/>
                  </a:lnTo>
                  <a:lnTo>
                    <a:pt x="5651" y="8750"/>
                  </a:lnTo>
                  <a:lnTo>
                    <a:pt x="6388" y="6515"/>
                  </a:lnTo>
                  <a:lnTo>
                    <a:pt x="6807" y="5283"/>
                  </a:lnTo>
                  <a:lnTo>
                    <a:pt x="6832" y="4279"/>
                  </a:lnTo>
                  <a:lnTo>
                    <a:pt x="6832" y="1816"/>
                  </a:lnTo>
                  <a:lnTo>
                    <a:pt x="6832" y="1676"/>
                  </a:lnTo>
                  <a:lnTo>
                    <a:pt x="6807" y="1117"/>
                  </a:lnTo>
                  <a:lnTo>
                    <a:pt x="6819" y="647"/>
                  </a:lnTo>
                  <a:lnTo>
                    <a:pt x="6972" y="444"/>
                  </a:lnTo>
                  <a:lnTo>
                    <a:pt x="7099" y="342"/>
                  </a:lnTo>
                  <a:close/>
                </a:path>
                <a:path w="7620" h="10795">
                  <a:moveTo>
                    <a:pt x="1841" y="355"/>
                  </a:moveTo>
                  <a:lnTo>
                    <a:pt x="1612" y="228"/>
                  </a:lnTo>
                  <a:lnTo>
                    <a:pt x="0" y="88"/>
                  </a:lnTo>
                  <a:lnTo>
                    <a:pt x="0" y="6070"/>
                  </a:lnTo>
                  <a:lnTo>
                    <a:pt x="1524" y="6070"/>
                  </a:lnTo>
                  <a:lnTo>
                    <a:pt x="1524" y="723"/>
                  </a:lnTo>
                  <a:lnTo>
                    <a:pt x="1714" y="533"/>
                  </a:lnTo>
                  <a:lnTo>
                    <a:pt x="1841" y="419"/>
                  </a:lnTo>
                  <a:close/>
                </a:path>
              </a:pathLst>
            </a:custGeom>
            <a:ln w="7493">
              <a:solidFill>
                <a:srgbClr val="00A9BE"/>
              </a:solidFill>
            </a:ln>
          </p:spPr>
          <p:txBody>
            <a:bodyPr wrap="square" lIns="0" tIns="0" rIns="0" bIns="0" rtlCol="0"/>
            <a:lstStyle/>
            <a:p>
              <a:endParaRPr/>
            </a:p>
          </p:txBody>
        </p:sp>
        <p:sp>
          <p:nvSpPr>
            <p:cNvPr id="71" name="object 71"/>
            <p:cNvSpPr/>
            <p:nvPr/>
          </p:nvSpPr>
          <p:spPr>
            <a:xfrm>
              <a:off x="4255017" y="4435797"/>
              <a:ext cx="8255" cy="7620"/>
            </a:xfrm>
            <a:custGeom>
              <a:avLst/>
              <a:gdLst/>
              <a:ahLst/>
              <a:cxnLst/>
              <a:rect l="l" t="t" r="r" b="b"/>
              <a:pathLst>
                <a:path w="8254" h="7620">
                  <a:moveTo>
                    <a:pt x="4394" y="2057"/>
                  </a:moveTo>
                  <a:lnTo>
                    <a:pt x="4254" y="1536"/>
                  </a:lnTo>
                  <a:lnTo>
                    <a:pt x="4000" y="749"/>
                  </a:lnTo>
                  <a:lnTo>
                    <a:pt x="3530" y="0"/>
                  </a:lnTo>
                  <a:lnTo>
                    <a:pt x="2400" y="431"/>
                  </a:lnTo>
                  <a:lnTo>
                    <a:pt x="2794" y="1079"/>
                  </a:lnTo>
                  <a:lnTo>
                    <a:pt x="3086" y="1727"/>
                  </a:lnTo>
                  <a:lnTo>
                    <a:pt x="3302" y="2489"/>
                  </a:lnTo>
                  <a:lnTo>
                    <a:pt x="4394" y="2057"/>
                  </a:lnTo>
                  <a:close/>
                </a:path>
                <a:path w="8254" h="7620">
                  <a:moveTo>
                    <a:pt x="7734" y="698"/>
                  </a:moveTo>
                  <a:lnTo>
                    <a:pt x="7645" y="520"/>
                  </a:lnTo>
                  <a:lnTo>
                    <a:pt x="7467" y="469"/>
                  </a:lnTo>
                  <a:lnTo>
                    <a:pt x="6235" y="88"/>
                  </a:lnTo>
                  <a:lnTo>
                    <a:pt x="5740" y="3683"/>
                  </a:lnTo>
                  <a:lnTo>
                    <a:pt x="4025" y="5422"/>
                  </a:lnTo>
                  <a:lnTo>
                    <a:pt x="1562" y="6629"/>
                  </a:lnTo>
                  <a:lnTo>
                    <a:pt x="2578" y="7531"/>
                  </a:lnTo>
                  <a:lnTo>
                    <a:pt x="3797" y="6819"/>
                  </a:lnTo>
                  <a:lnTo>
                    <a:pt x="6350" y="5334"/>
                  </a:lnTo>
                  <a:lnTo>
                    <a:pt x="7302" y="1447"/>
                  </a:lnTo>
                  <a:lnTo>
                    <a:pt x="7429" y="952"/>
                  </a:lnTo>
                  <a:lnTo>
                    <a:pt x="7556" y="838"/>
                  </a:lnTo>
                  <a:lnTo>
                    <a:pt x="7708" y="787"/>
                  </a:lnTo>
                  <a:close/>
                </a:path>
                <a:path w="8254" h="7620">
                  <a:moveTo>
                    <a:pt x="2146" y="2667"/>
                  </a:moveTo>
                  <a:lnTo>
                    <a:pt x="1943" y="1955"/>
                  </a:lnTo>
                  <a:lnTo>
                    <a:pt x="1600" y="1295"/>
                  </a:lnTo>
                  <a:lnTo>
                    <a:pt x="1168" y="622"/>
                  </a:lnTo>
                  <a:lnTo>
                    <a:pt x="0" y="1066"/>
                  </a:lnTo>
                  <a:lnTo>
                    <a:pt x="431" y="1714"/>
                  </a:lnTo>
                  <a:lnTo>
                    <a:pt x="762" y="2387"/>
                  </a:lnTo>
                  <a:lnTo>
                    <a:pt x="965" y="3111"/>
                  </a:lnTo>
                  <a:lnTo>
                    <a:pt x="2146" y="2667"/>
                  </a:lnTo>
                  <a:close/>
                </a:path>
              </a:pathLst>
            </a:custGeom>
            <a:ln w="7493">
              <a:solidFill>
                <a:srgbClr val="00A9BE"/>
              </a:solidFill>
            </a:ln>
          </p:spPr>
          <p:txBody>
            <a:bodyPr wrap="square" lIns="0" tIns="0" rIns="0" bIns="0" rtlCol="0"/>
            <a:lstStyle/>
            <a:p>
              <a:endParaRPr/>
            </a:p>
          </p:txBody>
        </p:sp>
        <p:sp>
          <p:nvSpPr>
            <p:cNvPr id="72" name="object 72"/>
            <p:cNvSpPr/>
            <p:nvPr/>
          </p:nvSpPr>
          <p:spPr>
            <a:xfrm>
              <a:off x="4267028" y="4432969"/>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00A9BE"/>
              </a:solidFill>
            </a:ln>
          </p:spPr>
          <p:txBody>
            <a:bodyPr wrap="square" lIns="0" tIns="0" rIns="0" bIns="0" rtlCol="0"/>
            <a:lstStyle/>
            <a:p>
              <a:endParaRPr/>
            </a:p>
          </p:txBody>
        </p:sp>
        <p:sp>
          <p:nvSpPr>
            <p:cNvPr id="73" name="object 73"/>
            <p:cNvSpPr/>
            <p:nvPr/>
          </p:nvSpPr>
          <p:spPr>
            <a:xfrm>
              <a:off x="4281167" y="4433812"/>
              <a:ext cx="4445" cy="9525"/>
            </a:xfrm>
            <a:custGeom>
              <a:avLst/>
              <a:gdLst/>
              <a:ahLst/>
              <a:cxnLst/>
              <a:rect l="l" t="t" r="r" b="b"/>
              <a:pathLst>
                <a:path w="4445" h="9525">
                  <a:moveTo>
                    <a:pt x="4114" y="0"/>
                  </a:moveTo>
                  <a:lnTo>
                    <a:pt x="2743" y="0"/>
                  </a:lnTo>
                  <a:lnTo>
                    <a:pt x="2463" y="1206"/>
                  </a:lnTo>
                  <a:lnTo>
                    <a:pt x="1409" y="1612"/>
                  </a:lnTo>
                  <a:lnTo>
                    <a:pt x="723" y="1612"/>
                  </a:lnTo>
                  <a:lnTo>
                    <a:pt x="0" y="1612"/>
                  </a:lnTo>
                  <a:lnTo>
                    <a:pt x="0" y="2819"/>
                  </a:lnTo>
                  <a:lnTo>
                    <a:pt x="2501" y="2819"/>
                  </a:lnTo>
                  <a:lnTo>
                    <a:pt x="2501" y="9258"/>
                  </a:lnTo>
                  <a:lnTo>
                    <a:pt x="4114" y="9258"/>
                  </a:lnTo>
                  <a:lnTo>
                    <a:pt x="4114" y="0"/>
                  </a:lnTo>
                  <a:close/>
                </a:path>
              </a:pathLst>
            </a:custGeom>
            <a:ln w="7493">
              <a:solidFill>
                <a:srgbClr val="00A9BE"/>
              </a:solidFill>
            </a:ln>
          </p:spPr>
          <p:txBody>
            <a:bodyPr wrap="square" lIns="0" tIns="0" rIns="0" bIns="0" rtlCol="0"/>
            <a:lstStyle/>
            <a:p>
              <a:endParaRPr/>
            </a:p>
          </p:txBody>
        </p:sp>
      </p:grpSp>
      <p:sp>
        <p:nvSpPr>
          <p:cNvPr id="74" name="object 74"/>
          <p:cNvSpPr txBox="1"/>
          <p:nvPr/>
        </p:nvSpPr>
        <p:spPr>
          <a:xfrm>
            <a:off x="4211785" y="4417690"/>
            <a:ext cx="188595" cy="6223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5240">
              <a:lnSpc>
                <a:spcPts val="114"/>
              </a:lnSpc>
            </a:pPr>
            <a:r>
              <a:rPr sz="100" b="1" dirty="0">
                <a:solidFill>
                  <a:srgbClr val="FFFFFF"/>
                </a:solidFill>
                <a:latin typeface="Microsoft JhengHei"/>
                <a:cs typeface="Microsoft JhengHei"/>
              </a:rPr>
              <a:t>クリック１</a:t>
            </a:r>
            <a:endParaRPr sz="100">
              <a:latin typeface="Microsoft JhengHei"/>
              <a:cs typeface="Microsoft JhengHei"/>
            </a:endParaRPr>
          </a:p>
          <a:p>
            <a:pPr marL="12700">
              <a:lnSpc>
                <a:spcPts val="175"/>
              </a:lnSpc>
            </a:pPr>
            <a:r>
              <a:rPr sz="150" b="1" spc="-5" dirty="0">
                <a:solidFill>
                  <a:srgbClr val="FFFFFF"/>
                </a:solidFill>
                <a:latin typeface="Microsoft JhengHei"/>
                <a:cs typeface="Microsoft JhengHei"/>
              </a:rPr>
              <a:t>Wi-Fi へ暗号化接続</a:t>
            </a:r>
            <a:endParaRPr sz="150">
              <a:latin typeface="Microsoft JhengHei"/>
              <a:cs typeface="Microsoft JhengHei"/>
            </a:endParaRPr>
          </a:p>
        </p:txBody>
      </p:sp>
      <p:grpSp>
        <p:nvGrpSpPr>
          <p:cNvPr id="75" name="object 75"/>
          <p:cNvGrpSpPr/>
          <p:nvPr/>
        </p:nvGrpSpPr>
        <p:grpSpPr>
          <a:xfrm>
            <a:off x="4684043" y="4429159"/>
            <a:ext cx="183515" cy="43815"/>
            <a:chOff x="4684043" y="4429159"/>
            <a:chExt cx="183515" cy="43815"/>
          </a:xfrm>
        </p:grpSpPr>
        <p:sp>
          <p:nvSpPr>
            <p:cNvPr id="76" name="object 76"/>
            <p:cNvSpPr/>
            <p:nvPr/>
          </p:nvSpPr>
          <p:spPr>
            <a:xfrm>
              <a:off x="4684043" y="4437152"/>
              <a:ext cx="183515" cy="36195"/>
            </a:xfrm>
            <a:custGeom>
              <a:avLst/>
              <a:gdLst/>
              <a:ahLst/>
              <a:cxnLst/>
              <a:rect l="l" t="t" r="r" b="b"/>
              <a:pathLst>
                <a:path w="183514" h="36195">
                  <a:moveTo>
                    <a:pt x="175120" y="0"/>
                  </a:moveTo>
                  <a:lnTo>
                    <a:pt x="7975" y="0"/>
                  </a:lnTo>
                  <a:lnTo>
                    <a:pt x="0" y="7975"/>
                  </a:lnTo>
                  <a:lnTo>
                    <a:pt x="0" y="27647"/>
                  </a:lnTo>
                  <a:lnTo>
                    <a:pt x="7975" y="35623"/>
                  </a:lnTo>
                  <a:lnTo>
                    <a:pt x="175120" y="35623"/>
                  </a:lnTo>
                  <a:lnTo>
                    <a:pt x="183095" y="27647"/>
                  </a:lnTo>
                  <a:lnTo>
                    <a:pt x="183095" y="17818"/>
                  </a:lnTo>
                  <a:lnTo>
                    <a:pt x="183095" y="7975"/>
                  </a:lnTo>
                  <a:lnTo>
                    <a:pt x="175120" y="0"/>
                  </a:lnTo>
                  <a:close/>
                </a:path>
              </a:pathLst>
            </a:custGeom>
            <a:solidFill>
              <a:srgbClr val="F48FA0"/>
            </a:solidFill>
          </p:spPr>
          <p:txBody>
            <a:bodyPr wrap="square" lIns="0" tIns="0" rIns="0" bIns="0" rtlCol="0"/>
            <a:lstStyle/>
            <a:p>
              <a:endParaRPr/>
            </a:p>
          </p:txBody>
        </p:sp>
        <p:sp>
          <p:nvSpPr>
            <p:cNvPr id="77" name="object 77"/>
            <p:cNvSpPr/>
            <p:nvPr/>
          </p:nvSpPr>
          <p:spPr>
            <a:xfrm>
              <a:off x="4698791" y="4432969"/>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F48FA0"/>
              </a:solidFill>
            </a:ln>
          </p:spPr>
          <p:txBody>
            <a:bodyPr wrap="square" lIns="0" tIns="0" rIns="0" bIns="0" rtlCol="0"/>
            <a:lstStyle/>
            <a:p>
              <a:endParaRPr/>
            </a:p>
          </p:txBody>
        </p:sp>
        <p:sp>
          <p:nvSpPr>
            <p:cNvPr id="78" name="object 78"/>
            <p:cNvSpPr/>
            <p:nvPr/>
          </p:nvSpPr>
          <p:spPr>
            <a:xfrm>
              <a:off x="4712562" y="4433154"/>
              <a:ext cx="7620" cy="10795"/>
            </a:xfrm>
            <a:custGeom>
              <a:avLst/>
              <a:gdLst/>
              <a:ahLst/>
              <a:cxnLst/>
              <a:rect l="l" t="t" r="r" b="b"/>
              <a:pathLst>
                <a:path w="7620" h="10795">
                  <a:moveTo>
                    <a:pt x="7112" y="253"/>
                  </a:moveTo>
                  <a:lnTo>
                    <a:pt x="7112" y="101"/>
                  </a:lnTo>
                  <a:lnTo>
                    <a:pt x="6858" y="88"/>
                  </a:lnTo>
                  <a:lnTo>
                    <a:pt x="5181" y="0"/>
                  </a:lnTo>
                  <a:lnTo>
                    <a:pt x="5245" y="1015"/>
                  </a:lnTo>
                  <a:lnTo>
                    <a:pt x="5257" y="2768"/>
                  </a:lnTo>
                  <a:lnTo>
                    <a:pt x="5257" y="3073"/>
                  </a:lnTo>
                  <a:lnTo>
                    <a:pt x="5257" y="6908"/>
                  </a:lnTo>
                  <a:lnTo>
                    <a:pt x="4178" y="8115"/>
                  </a:lnTo>
                  <a:lnTo>
                    <a:pt x="1574" y="9131"/>
                  </a:lnTo>
                  <a:lnTo>
                    <a:pt x="2679" y="10363"/>
                  </a:lnTo>
                  <a:lnTo>
                    <a:pt x="4000" y="9690"/>
                  </a:lnTo>
                  <a:lnTo>
                    <a:pt x="5651" y="8750"/>
                  </a:lnTo>
                  <a:lnTo>
                    <a:pt x="6388" y="6515"/>
                  </a:lnTo>
                  <a:lnTo>
                    <a:pt x="6807" y="5283"/>
                  </a:lnTo>
                  <a:lnTo>
                    <a:pt x="6832" y="4279"/>
                  </a:lnTo>
                  <a:lnTo>
                    <a:pt x="6832" y="1816"/>
                  </a:lnTo>
                  <a:lnTo>
                    <a:pt x="6832" y="1676"/>
                  </a:lnTo>
                  <a:lnTo>
                    <a:pt x="6807" y="1117"/>
                  </a:lnTo>
                  <a:lnTo>
                    <a:pt x="6819" y="647"/>
                  </a:lnTo>
                  <a:lnTo>
                    <a:pt x="6972" y="444"/>
                  </a:lnTo>
                  <a:lnTo>
                    <a:pt x="7099" y="342"/>
                  </a:lnTo>
                  <a:close/>
                </a:path>
                <a:path w="7620" h="10795">
                  <a:moveTo>
                    <a:pt x="1841" y="355"/>
                  </a:moveTo>
                  <a:lnTo>
                    <a:pt x="1612" y="228"/>
                  </a:lnTo>
                  <a:lnTo>
                    <a:pt x="0" y="88"/>
                  </a:lnTo>
                  <a:lnTo>
                    <a:pt x="0" y="6070"/>
                  </a:lnTo>
                  <a:lnTo>
                    <a:pt x="1524" y="6070"/>
                  </a:lnTo>
                  <a:lnTo>
                    <a:pt x="1524" y="723"/>
                  </a:lnTo>
                  <a:lnTo>
                    <a:pt x="1714" y="533"/>
                  </a:lnTo>
                  <a:lnTo>
                    <a:pt x="1841" y="419"/>
                  </a:lnTo>
                  <a:close/>
                </a:path>
              </a:pathLst>
            </a:custGeom>
            <a:ln w="7493">
              <a:solidFill>
                <a:srgbClr val="F48FA0"/>
              </a:solidFill>
            </a:ln>
          </p:spPr>
          <p:txBody>
            <a:bodyPr wrap="square" lIns="0" tIns="0" rIns="0" bIns="0" rtlCol="0"/>
            <a:lstStyle/>
            <a:p>
              <a:endParaRPr/>
            </a:p>
          </p:txBody>
        </p:sp>
        <p:sp>
          <p:nvSpPr>
            <p:cNvPr id="79" name="object 79"/>
            <p:cNvSpPr/>
            <p:nvPr/>
          </p:nvSpPr>
          <p:spPr>
            <a:xfrm>
              <a:off x="4724805" y="4435797"/>
              <a:ext cx="8255" cy="7620"/>
            </a:xfrm>
            <a:custGeom>
              <a:avLst/>
              <a:gdLst/>
              <a:ahLst/>
              <a:cxnLst/>
              <a:rect l="l" t="t" r="r" b="b"/>
              <a:pathLst>
                <a:path w="8254" h="7620">
                  <a:moveTo>
                    <a:pt x="4394" y="2057"/>
                  </a:moveTo>
                  <a:lnTo>
                    <a:pt x="4254" y="1536"/>
                  </a:lnTo>
                  <a:lnTo>
                    <a:pt x="4000" y="749"/>
                  </a:lnTo>
                  <a:lnTo>
                    <a:pt x="3530" y="0"/>
                  </a:lnTo>
                  <a:lnTo>
                    <a:pt x="2400" y="431"/>
                  </a:lnTo>
                  <a:lnTo>
                    <a:pt x="2794" y="1079"/>
                  </a:lnTo>
                  <a:lnTo>
                    <a:pt x="3086" y="1727"/>
                  </a:lnTo>
                  <a:lnTo>
                    <a:pt x="3302" y="2489"/>
                  </a:lnTo>
                  <a:lnTo>
                    <a:pt x="4394" y="2057"/>
                  </a:lnTo>
                  <a:close/>
                </a:path>
                <a:path w="8254" h="7620">
                  <a:moveTo>
                    <a:pt x="7734" y="698"/>
                  </a:moveTo>
                  <a:lnTo>
                    <a:pt x="7645" y="520"/>
                  </a:lnTo>
                  <a:lnTo>
                    <a:pt x="7467" y="469"/>
                  </a:lnTo>
                  <a:lnTo>
                    <a:pt x="6235" y="88"/>
                  </a:lnTo>
                  <a:lnTo>
                    <a:pt x="5740" y="3683"/>
                  </a:lnTo>
                  <a:lnTo>
                    <a:pt x="4025" y="5422"/>
                  </a:lnTo>
                  <a:lnTo>
                    <a:pt x="1562" y="6629"/>
                  </a:lnTo>
                  <a:lnTo>
                    <a:pt x="2578" y="7531"/>
                  </a:lnTo>
                  <a:lnTo>
                    <a:pt x="3797" y="6819"/>
                  </a:lnTo>
                  <a:lnTo>
                    <a:pt x="6350" y="5334"/>
                  </a:lnTo>
                  <a:lnTo>
                    <a:pt x="7302" y="1447"/>
                  </a:lnTo>
                  <a:lnTo>
                    <a:pt x="7429" y="952"/>
                  </a:lnTo>
                  <a:lnTo>
                    <a:pt x="7556" y="838"/>
                  </a:lnTo>
                  <a:lnTo>
                    <a:pt x="7708" y="787"/>
                  </a:lnTo>
                  <a:close/>
                </a:path>
                <a:path w="8254" h="7620">
                  <a:moveTo>
                    <a:pt x="2146" y="2667"/>
                  </a:moveTo>
                  <a:lnTo>
                    <a:pt x="1943" y="1955"/>
                  </a:lnTo>
                  <a:lnTo>
                    <a:pt x="1600" y="1295"/>
                  </a:lnTo>
                  <a:lnTo>
                    <a:pt x="1168" y="622"/>
                  </a:lnTo>
                  <a:lnTo>
                    <a:pt x="0" y="1066"/>
                  </a:lnTo>
                  <a:lnTo>
                    <a:pt x="431" y="1714"/>
                  </a:lnTo>
                  <a:lnTo>
                    <a:pt x="762" y="2387"/>
                  </a:lnTo>
                  <a:lnTo>
                    <a:pt x="965" y="3111"/>
                  </a:lnTo>
                  <a:lnTo>
                    <a:pt x="2146" y="2667"/>
                  </a:lnTo>
                  <a:close/>
                </a:path>
              </a:pathLst>
            </a:custGeom>
            <a:ln w="7493">
              <a:solidFill>
                <a:srgbClr val="F48FA0"/>
              </a:solidFill>
            </a:ln>
          </p:spPr>
          <p:txBody>
            <a:bodyPr wrap="square" lIns="0" tIns="0" rIns="0" bIns="0" rtlCol="0"/>
            <a:lstStyle/>
            <a:p>
              <a:endParaRPr/>
            </a:p>
          </p:txBody>
        </p:sp>
        <p:sp>
          <p:nvSpPr>
            <p:cNvPr id="80" name="object 80"/>
            <p:cNvSpPr/>
            <p:nvPr/>
          </p:nvSpPr>
          <p:spPr>
            <a:xfrm>
              <a:off x="4736816" y="4432969"/>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F48FA0"/>
              </a:solidFill>
            </a:ln>
          </p:spPr>
          <p:txBody>
            <a:bodyPr wrap="square" lIns="0" tIns="0" rIns="0" bIns="0" rtlCol="0"/>
            <a:lstStyle/>
            <a:p>
              <a:endParaRPr/>
            </a:p>
          </p:txBody>
        </p:sp>
        <p:sp>
          <p:nvSpPr>
            <p:cNvPr id="81" name="object 81"/>
            <p:cNvSpPr/>
            <p:nvPr/>
          </p:nvSpPr>
          <p:spPr>
            <a:xfrm>
              <a:off x="4750048" y="4433640"/>
              <a:ext cx="8255" cy="9525"/>
            </a:xfrm>
            <a:custGeom>
              <a:avLst/>
              <a:gdLst/>
              <a:ahLst/>
              <a:cxnLst/>
              <a:rect l="l" t="t" r="r" b="b"/>
              <a:pathLst>
                <a:path w="8254" h="9525">
                  <a:moveTo>
                    <a:pt x="7912" y="9423"/>
                  </a:moveTo>
                  <a:lnTo>
                    <a:pt x="7912" y="8089"/>
                  </a:lnTo>
                  <a:lnTo>
                    <a:pt x="2349" y="8089"/>
                  </a:lnTo>
                  <a:lnTo>
                    <a:pt x="2933" y="7239"/>
                  </a:lnTo>
                  <a:lnTo>
                    <a:pt x="3454" y="6921"/>
                  </a:lnTo>
                  <a:lnTo>
                    <a:pt x="5003" y="6096"/>
                  </a:lnTo>
                  <a:lnTo>
                    <a:pt x="6857" y="5105"/>
                  </a:lnTo>
                  <a:lnTo>
                    <a:pt x="7823" y="4229"/>
                  </a:lnTo>
                  <a:lnTo>
                    <a:pt x="7823" y="2946"/>
                  </a:lnTo>
                  <a:lnTo>
                    <a:pt x="7823" y="1308"/>
                  </a:lnTo>
                  <a:lnTo>
                    <a:pt x="6299" y="0"/>
                  </a:lnTo>
                  <a:lnTo>
                    <a:pt x="3987" y="0"/>
                  </a:lnTo>
                  <a:lnTo>
                    <a:pt x="3174" y="0"/>
                  </a:lnTo>
                  <a:lnTo>
                    <a:pt x="1803" y="177"/>
                  </a:lnTo>
                  <a:lnTo>
                    <a:pt x="1003" y="1219"/>
                  </a:lnTo>
                  <a:lnTo>
                    <a:pt x="419" y="1968"/>
                  </a:lnTo>
                  <a:lnTo>
                    <a:pt x="368" y="2692"/>
                  </a:lnTo>
                  <a:lnTo>
                    <a:pt x="330" y="3429"/>
                  </a:lnTo>
                  <a:lnTo>
                    <a:pt x="1930" y="3429"/>
                  </a:lnTo>
                  <a:lnTo>
                    <a:pt x="1968" y="2755"/>
                  </a:lnTo>
                  <a:lnTo>
                    <a:pt x="2031" y="1409"/>
                  </a:lnTo>
                  <a:lnTo>
                    <a:pt x="3924" y="1409"/>
                  </a:lnTo>
                  <a:lnTo>
                    <a:pt x="5130" y="1409"/>
                  </a:lnTo>
                  <a:lnTo>
                    <a:pt x="6083" y="2032"/>
                  </a:lnTo>
                  <a:lnTo>
                    <a:pt x="6083" y="2946"/>
                  </a:lnTo>
                  <a:lnTo>
                    <a:pt x="6083" y="3848"/>
                  </a:lnTo>
                  <a:lnTo>
                    <a:pt x="5384" y="4279"/>
                  </a:lnTo>
                  <a:lnTo>
                    <a:pt x="3594" y="5257"/>
                  </a:lnTo>
                  <a:lnTo>
                    <a:pt x="431" y="6997"/>
                  </a:lnTo>
                  <a:lnTo>
                    <a:pt x="165" y="8509"/>
                  </a:lnTo>
                  <a:lnTo>
                    <a:pt x="0" y="9423"/>
                  </a:lnTo>
                  <a:lnTo>
                    <a:pt x="7912" y="9423"/>
                  </a:lnTo>
                  <a:close/>
                </a:path>
              </a:pathLst>
            </a:custGeom>
            <a:ln w="7493">
              <a:solidFill>
                <a:srgbClr val="F48FA0"/>
              </a:solidFill>
            </a:ln>
          </p:spPr>
          <p:txBody>
            <a:bodyPr wrap="square" lIns="0" tIns="0" rIns="0" bIns="0" rtlCol="0"/>
            <a:lstStyle/>
            <a:p>
              <a:endParaRPr/>
            </a:p>
          </p:txBody>
        </p:sp>
      </p:grpSp>
      <p:sp>
        <p:nvSpPr>
          <p:cNvPr id="82" name="object 82"/>
          <p:cNvSpPr txBox="1"/>
          <p:nvPr/>
        </p:nvSpPr>
        <p:spPr>
          <a:xfrm>
            <a:off x="4684119" y="4417690"/>
            <a:ext cx="183515" cy="16129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ts val="114"/>
              </a:lnSpc>
            </a:pPr>
            <a:r>
              <a:rPr sz="100" b="1" dirty="0">
                <a:solidFill>
                  <a:srgbClr val="FFFFFF"/>
                </a:solidFill>
                <a:latin typeface="Microsoft JhengHei"/>
                <a:cs typeface="Microsoft JhengHei"/>
              </a:rPr>
              <a:t>クリック２</a:t>
            </a:r>
            <a:endParaRPr sz="100">
              <a:latin typeface="Microsoft JhengHei"/>
              <a:cs typeface="Microsoft JhengHei"/>
            </a:endParaRPr>
          </a:p>
          <a:p>
            <a:pPr marL="21590">
              <a:lnSpc>
                <a:spcPts val="175"/>
              </a:lnSpc>
            </a:pPr>
            <a:r>
              <a:rPr sz="150" b="1" spc="-5" dirty="0">
                <a:solidFill>
                  <a:srgbClr val="FFFFFF"/>
                </a:solidFill>
                <a:latin typeface="Microsoft JhengHei"/>
                <a:cs typeface="Microsoft JhengHei"/>
              </a:rPr>
              <a:t>ID/PW 入力不要</a:t>
            </a:r>
            <a:endParaRPr sz="150">
              <a:latin typeface="Microsoft JhengHei"/>
              <a:cs typeface="Microsoft JhengHei"/>
            </a:endParaRPr>
          </a:p>
          <a:p>
            <a:pPr marL="53975">
              <a:lnSpc>
                <a:spcPct val="100000"/>
              </a:lnSpc>
              <a:spcBef>
                <a:spcPts val="110"/>
              </a:spcBef>
            </a:pPr>
            <a:r>
              <a:rPr sz="100" b="1" spc="10" dirty="0">
                <a:solidFill>
                  <a:srgbClr val="231F20"/>
                </a:solidFill>
                <a:latin typeface="Yu Gothic UI"/>
                <a:cs typeface="Yu Gothic UI"/>
              </a:rPr>
              <a:t>面倒</a:t>
            </a:r>
            <a:r>
              <a:rPr sz="100" b="1" spc="30" dirty="0">
                <a:solidFill>
                  <a:srgbClr val="231F20"/>
                </a:solidFill>
                <a:latin typeface="Yu Gothic UI"/>
                <a:cs typeface="Yu Gothic UI"/>
              </a:rPr>
              <a:t>な</a:t>
            </a:r>
            <a:r>
              <a:rPr sz="100" b="1" dirty="0">
                <a:solidFill>
                  <a:srgbClr val="231F20"/>
                </a:solidFill>
                <a:latin typeface="Yu Gothic UI"/>
                <a:cs typeface="Yu Gothic UI"/>
              </a:rPr>
              <a:t>ID</a:t>
            </a:r>
            <a:r>
              <a:rPr sz="100" b="1" spc="-5" dirty="0">
                <a:solidFill>
                  <a:srgbClr val="231F20"/>
                </a:solidFill>
                <a:latin typeface="Yu Gothic UI"/>
                <a:cs typeface="Yu Gothic UI"/>
              </a:rPr>
              <a:t> </a:t>
            </a:r>
            <a:r>
              <a:rPr sz="100" b="1" spc="30" dirty="0">
                <a:solidFill>
                  <a:srgbClr val="231F20"/>
                </a:solidFill>
                <a:latin typeface="Yu Gothic UI"/>
                <a:cs typeface="Yu Gothic UI"/>
              </a:rPr>
              <a:t>と</a:t>
            </a:r>
            <a:endParaRPr sz="100">
              <a:latin typeface="Yu Gothic UI"/>
              <a:cs typeface="Yu Gothic UI"/>
            </a:endParaRPr>
          </a:p>
          <a:p>
            <a:pPr marL="22860" marR="5080" indent="-10795">
              <a:lnSpc>
                <a:spcPct val="147500"/>
              </a:lnSpc>
            </a:pPr>
            <a:r>
              <a:rPr sz="100" b="1" spc="30" dirty="0">
                <a:solidFill>
                  <a:srgbClr val="231F20"/>
                </a:solidFill>
                <a:latin typeface="Yu Gothic UI"/>
                <a:cs typeface="Yu Gothic UI"/>
              </a:rPr>
              <a:t>パスワー</a:t>
            </a:r>
            <a:r>
              <a:rPr sz="100" b="1" spc="55" dirty="0">
                <a:solidFill>
                  <a:srgbClr val="231F20"/>
                </a:solidFill>
                <a:latin typeface="Yu Gothic UI"/>
                <a:cs typeface="Yu Gothic UI"/>
              </a:rPr>
              <a:t>ド</a:t>
            </a:r>
            <a:r>
              <a:rPr sz="100" b="1" dirty="0">
                <a:solidFill>
                  <a:srgbClr val="231F20"/>
                </a:solidFill>
                <a:latin typeface="Yu Gothic UI"/>
                <a:cs typeface="Yu Gothic UI"/>
              </a:rPr>
              <a:t>(PW)</a:t>
            </a:r>
            <a:r>
              <a:rPr sz="100" b="1" spc="-5" dirty="0">
                <a:solidFill>
                  <a:srgbClr val="231F20"/>
                </a:solidFill>
                <a:latin typeface="Yu Gothic UI"/>
                <a:cs typeface="Yu Gothic UI"/>
              </a:rPr>
              <a:t> </a:t>
            </a:r>
            <a:r>
              <a:rPr sz="100" b="1" spc="10" dirty="0">
                <a:solidFill>
                  <a:srgbClr val="231F20"/>
                </a:solidFill>
                <a:latin typeface="Yu Gothic UI"/>
                <a:cs typeface="Yu Gothic UI"/>
              </a:rPr>
              <a:t>の入力が 不要なので超簡単に </a:t>
            </a:r>
            <a:r>
              <a:rPr sz="100" b="1" spc="15" dirty="0">
                <a:solidFill>
                  <a:srgbClr val="231F20"/>
                </a:solidFill>
                <a:latin typeface="Yu Gothic UI"/>
                <a:cs typeface="Yu Gothic UI"/>
              </a:rPr>
              <a:t> </a:t>
            </a:r>
            <a:r>
              <a:rPr sz="100" b="1" dirty="0">
                <a:solidFill>
                  <a:srgbClr val="231F20"/>
                </a:solidFill>
                <a:latin typeface="Yu Gothic UI"/>
                <a:cs typeface="Yu Gothic UI"/>
              </a:rPr>
              <a:t>Wi-Fi</a:t>
            </a:r>
            <a:r>
              <a:rPr sz="100" b="1" spc="-5" dirty="0">
                <a:solidFill>
                  <a:srgbClr val="231F20"/>
                </a:solidFill>
                <a:latin typeface="Yu Gothic UI"/>
                <a:cs typeface="Yu Gothic UI"/>
              </a:rPr>
              <a:t> </a:t>
            </a:r>
            <a:r>
              <a:rPr sz="100" b="1" spc="15" dirty="0">
                <a:solidFill>
                  <a:srgbClr val="231F20"/>
                </a:solidFill>
                <a:latin typeface="Yu Gothic UI"/>
                <a:cs typeface="Yu Gothic UI"/>
              </a:rPr>
              <a:t>接続が出来ます。</a:t>
            </a:r>
            <a:endParaRPr sz="100">
              <a:latin typeface="Yu Gothic UI"/>
              <a:cs typeface="Yu Gothic UI"/>
            </a:endParaRPr>
          </a:p>
        </p:txBody>
      </p:sp>
      <p:grpSp>
        <p:nvGrpSpPr>
          <p:cNvPr id="83" name="object 83"/>
          <p:cNvGrpSpPr/>
          <p:nvPr/>
        </p:nvGrpSpPr>
        <p:grpSpPr>
          <a:xfrm>
            <a:off x="4411204" y="4441464"/>
            <a:ext cx="3175" cy="290830"/>
            <a:chOff x="4411204" y="4441464"/>
            <a:chExt cx="3175" cy="290830"/>
          </a:xfrm>
        </p:grpSpPr>
        <p:sp>
          <p:nvSpPr>
            <p:cNvPr id="84" name="object 84"/>
            <p:cNvSpPr/>
            <p:nvPr/>
          </p:nvSpPr>
          <p:spPr>
            <a:xfrm>
              <a:off x="4412791" y="4443051"/>
              <a:ext cx="0" cy="3175"/>
            </a:xfrm>
            <a:custGeom>
              <a:avLst/>
              <a:gdLst/>
              <a:ahLst/>
              <a:cxnLst/>
              <a:rect l="l" t="t" r="r" b="b"/>
              <a:pathLst>
                <a:path h="3175">
                  <a:moveTo>
                    <a:pt x="-749" y="1492"/>
                  </a:moveTo>
                  <a:lnTo>
                    <a:pt x="749" y="1492"/>
                  </a:lnTo>
                </a:path>
              </a:pathLst>
            </a:custGeom>
            <a:ln w="3175">
              <a:solidFill>
                <a:srgbClr val="00A9BE"/>
              </a:solidFill>
            </a:ln>
          </p:spPr>
          <p:txBody>
            <a:bodyPr wrap="square" lIns="0" tIns="0" rIns="0" bIns="0" rtlCol="0"/>
            <a:lstStyle/>
            <a:p>
              <a:endParaRPr/>
            </a:p>
          </p:txBody>
        </p:sp>
        <p:sp>
          <p:nvSpPr>
            <p:cNvPr id="85" name="object 85"/>
            <p:cNvSpPr/>
            <p:nvPr/>
          </p:nvSpPr>
          <p:spPr>
            <a:xfrm>
              <a:off x="4412791" y="4452043"/>
              <a:ext cx="0" cy="273050"/>
            </a:xfrm>
            <a:custGeom>
              <a:avLst/>
              <a:gdLst/>
              <a:ahLst/>
              <a:cxnLst/>
              <a:rect l="l" t="t" r="r" b="b"/>
              <a:pathLst>
                <a:path h="273050">
                  <a:moveTo>
                    <a:pt x="0" y="0"/>
                  </a:moveTo>
                  <a:lnTo>
                    <a:pt x="0" y="272542"/>
                  </a:lnTo>
                </a:path>
              </a:pathLst>
            </a:custGeom>
            <a:ln w="3175">
              <a:solidFill>
                <a:srgbClr val="00A9BE"/>
              </a:solidFill>
              <a:prstDash val="sysDot"/>
            </a:ln>
          </p:spPr>
          <p:txBody>
            <a:bodyPr wrap="square" lIns="0" tIns="0" rIns="0" bIns="0" rtlCol="0"/>
            <a:lstStyle/>
            <a:p>
              <a:endParaRPr/>
            </a:p>
          </p:txBody>
        </p:sp>
        <p:sp>
          <p:nvSpPr>
            <p:cNvPr id="86" name="object 86"/>
            <p:cNvSpPr/>
            <p:nvPr/>
          </p:nvSpPr>
          <p:spPr>
            <a:xfrm>
              <a:off x="4412791" y="4727573"/>
              <a:ext cx="0" cy="3175"/>
            </a:xfrm>
            <a:custGeom>
              <a:avLst/>
              <a:gdLst/>
              <a:ahLst/>
              <a:cxnLst/>
              <a:rect l="l" t="t" r="r" b="b"/>
              <a:pathLst>
                <a:path h="3175">
                  <a:moveTo>
                    <a:pt x="-749" y="1498"/>
                  </a:moveTo>
                  <a:lnTo>
                    <a:pt x="749" y="1498"/>
                  </a:lnTo>
                </a:path>
              </a:pathLst>
            </a:custGeom>
            <a:ln w="3175">
              <a:solidFill>
                <a:srgbClr val="00A9BE"/>
              </a:solidFill>
            </a:ln>
          </p:spPr>
          <p:txBody>
            <a:bodyPr wrap="square" lIns="0" tIns="0" rIns="0" bIns="0" rtlCol="0"/>
            <a:lstStyle/>
            <a:p>
              <a:endParaRPr/>
            </a:p>
          </p:txBody>
        </p:sp>
      </p:grpSp>
      <p:sp>
        <p:nvSpPr>
          <p:cNvPr id="87" name="object 87"/>
          <p:cNvSpPr txBox="1"/>
          <p:nvPr/>
        </p:nvSpPr>
        <p:spPr>
          <a:xfrm>
            <a:off x="4419662" y="4667806"/>
            <a:ext cx="9144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Term</a:t>
            </a:r>
            <a:r>
              <a:rPr sz="100" b="0" spc="-10" dirty="0">
                <a:solidFill>
                  <a:srgbClr val="231F20"/>
                </a:solidFill>
                <a:latin typeface="Yu Gothic Medium"/>
                <a:cs typeface="Yu Gothic Medium"/>
              </a:rPr>
              <a:t> (Time)</a:t>
            </a:r>
            <a:endParaRPr sz="100">
              <a:latin typeface="Yu Gothic Medium"/>
              <a:cs typeface="Yu Gothic Medium"/>
            </a:endParaRPr>
          </a:p>
        </p:txBody>
      </p:sp>
      <p:sp>
        <p:nvSpPr>
          <p:cNvPr id="88" name="object 88"/>
          <p:cNvSpPr txBox="1"/>
          <p:nvPr/>
        </p:nvSpPr>
        <p:spPr>
          <a:xfrm>
            <a:off x="4419662" y="4612963"/>
            <a:ext cx="9017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Term</a:t>
            </a:r>
            <a:r>
              <a:rPr sz="100" b="0" spc="-10" dirty="0">
                <a:solidFill>
                  <a:srgbClr val="231F20"/>
                </a:solidFill>
                <a:latin typeface="Yu Gothic Medium"/>
                <a:cs typeface="Yu Gothic Medium"/>
              </a:rPr>
              <a:t> (Date)</a:t>
            </a:r>
            <a:endParaRPr sz="100">
              <a:latin typeface="Yu Gothic Medium"/>
              <a:cs typeface="Yu Gothic Medium"/>
            </a:endParaRPr>
          </a:p>
        </p:txBody>
      </p:sp>
      <p:sp>
        <p:nvSpPr>
          <p:cNvPr id="89" name="object 89"/>
          <p:cNvSpPr txBox="1"/>
          <p:nvPr/>
        </p:nvSpPr>
        <p:spPr>
          <a:xfrm>
            <a:off x="4419662" y="4547643"/>
            <a:ext cx="7810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15" dirty="0">
                <a:solidFill>
                  <a:srgbClr val="231F20"/>
                </a:solidFill>
                <a:latin typeface="Yu Gothic Medium"/>
                <a:cs typeface="Yu Gothic Medium"/>
              </a:rPr>
              <a:t>P</a:t>
            </a:r>
            <a:r>
              <a:rPr sz="100" b="0" spc="-5" dirty="0">
                <a:solidFill>
                  <a:srgbClr val="231F20"/>
                </a:solidFill>
                <a:latin typeface="Yu Gothic Medium"/>
                <a:cs typeface="Yu Gothic Medium"/>
              </a:rPr>
              <a:t>assword</a:t>
            </a:r>
            <a:endParaRPr sz="100">
              <a:latin typeface="Yu Gothic Medium"/>
              <a:cs typeface="Yu Gothic Medium"/>
            </a:endParaRPr>
          </a:p>
        </p:txBody>
      </p:sp>
      <p:sp>
        <p:nvSpPr>
          <p:cNvPr id="90" name="object 90"/>
          <p:cNvSpPr txBox="1"/>
          <p:nvPr/>
        </p:nvSpPr>
        <p:spPr>
          <a:xfrm>
            <a:off x="4193542" y="4491301"/>
            <a:ext cx="392430" cy="41910"/>
          </a:xfrm>
          <a:prstGeom prst="rect">
            <a:avLst/>
          </a:prstGeom>
        </p:spPr>
        <p:txBody>
          <a:bodyPr vert="horz" wrap="square" lIns="0" tIns="13335" rIns="0" bIns="0" rtlCol="0">
            <a:spAutoFit/>
          </a:bodyPr>
          <a:lstStyle/>
          <a:p>
            <a:pPr marL="38100">
              <a:lnSpc>
                <a:spcPct val="100000"/>
              </a:lnSpc>
              <a:spcBef>
                <a:spcPts val="105"/>
              </a:spcBef>
            </a:pPr>
            <a:r>
              <a:rPr sz="150" b="1" spc="30" baseline="55555" dirty="0">
                <a:solidFill>
                  <a:srgbClr val="231F20"/>
                </a:solidFill>
                <a:latin typeface="Yu Gothic UI"/>
                <a:cs typeface="Yu Gothic UI"/>
              </a:rPr>
              <a:t>初めての方はこちらから               </a:t>
            </a:r>
            <a:r>
              <a:rPr sz="100" b="0" spc="-5" dirty="0">
                <a:solidFill>
                  <a:srgbClr val="231F20"/>
                </a:solidFill>
                <a:latin typeface="Yu Gothic Medium"/>
                <a:cs typeface="Yu Gothic Medium"/>
              </a:rPr>
              <a:t>Network</a:t>
            </a:r>
            <a:r>
              <a:rPr sz="100" b="0" spc="-10" dirty="0">
                <a:solidFill>
                  <a:srgbClr val="231F20"/>
                </a:solidFill>
                <a:latin typeface="Yu Gothic Medium"/>
                <a:cs typeface="Yu Gothic Medium"/>
              </a:rPr>
              <a:t> </a:t>
            </a:r>
            <a:r>
              <a:rPr sz="100" b="0" spc="-5" dirty="0">
                <a:solidFill>
                  <a:srgbClr val="231F20"/>
                </a:solidFill>
                <a:latin typeface="Yu Gothic Medium"/>
                <a:cs typeface="Yu Gothic Medium"/>
              </a:rPr>
              <a:t>name</a:t>
            </a:r>
            <a:r>
              <a:rPr sz="100" b="0" spc="-10" dirty="0">
                <a:solidFill>
                  <a:srgbClr val="231F20"/>
                </a:solidFill>
                <a:latin typeface="Yu Gothic Medium"/>
                <a:cs typeface="Yu Gothic Medium"/>
              </a:rPr>
              <a:t> (SSID)</a:t>
            </a:r>
            <a:endParaRPr sz="100">
              <a:latin typeface="Yu Gothic Medium"/>
              <a:cs typeface="Yu Gothic Medium"/>
            </a:endParaRPr>
          </a:p>
        </p:txBody>
      </p:sp>
      <p:sp>
        <p:nvSpPr>
          <p:cNvPr id="91" name="object 91"/>
          <p:cNvSpPr txBox="1"/>
          <p:nvPr/>
        </p:nvSpPr>
        <p:spPr>
          <a:xfrm>
            <a:off x="4419662" y="4427468"/>
            <a:ext cx="7302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Location</a:t>
            </a:r>
            <a:endParaRPr sz="100">
              <a:latin typeface="Yu Gothic Medium"/>
              <a:cs typeface="Yu Gothic Medium"/>
            </a:endParaRPr>
          </a:p>
        </p:txBody>
      </p:sp>
      <p:grpSp>
        <p:nvGrpSpPr>
          <p:cNvPr id="92" name="object 92"/>
          <p:cNvGrpSpPr/>
          <p:nvPr/>
        </p:nvGrpSpPr>
        <p:grpSpPr>
          <a:xfrm>
            <a:off x="4636731" y="4778971"/>
            <a:ext cx="106045" cy="74930"/>
            <a:chOff x="4636731" y="4778971"/>
            <a:chExt cx="106045" cy="74930"/>
          </a:xfrm>
        </p:grpSpPr>
        <p:sp>
          <p:nvSpPr>
            <p:cNvPr id="93" name="object 93"/>
            <p:cNvSpPr/>
            <p:nvPr/>
          </p:nvSpPr>
          <p:spPr>
            <a:xfrm>
              <a:off x="4637049" y="4779289"/>
              <a:ext cx="105410" cy="74295"/>
            </a:xfrm>
            <a:custGeom>
              <a:avLst/>
              <a:gdLst/>
              <a:ahLst/>
              <a:cxnLst/>
              <a:rect l="l" t="t" r="r" b="b"/>
              <a:pathLst>
                <a:path w="105410" h="74295">
                  <a:moveTo>
                    <a:pt x="105244" y="74180"/>
                  </a:moveTo>
                  <a:lnTo>
                    <a:pt x="0" y="74180"/>
                  </a:lnTo>
                  <a:lnTo>
                    <a:pt x="0" y="0"/>
                  </a:lnTo>
                  <a:lnTo>
                    <a:pt x="105244" y="0"/>
                  </a:lnTo>
                  <a:lnTo>
                    <a:pt x="105244" y="74180"/>
                  </a:lnTo>
                  <a:close/>
                </a:path>
              </a:pathLst>
            </a:custGeom>
            <a:ln w="3175">
              <a:solidFill>
                <a:srgbClr val="939598"/>
              </a:solidFill>
            </a:ln>
          </p:spPr>
          <p:txBody>
            <a:bodyPr wrap="square" lIns="0" tIns="0" rIns="0" bIns="0" rtlCol="0"/>
            <a:lstStyle/>
            <a:p>
              <a:endParaRPr/>
            </a:p>
          </p:txBody>
        </p:sp>
        <p:sp>
          <p:nvSpPr>
            <p:cNvPr id="94" name="object 94"/>
            <p:cNvSpPr/>
            <p:nvPr/>
          </p:nvSpPr>
          <p:spPr>
            <a:xfrm>
              <a:off x="4641062" y="4794592"/>
              <a:ext cx="53340" cy="39370"/>
            </a:xfrm>
            <a:custGeom>
              <a:avLst/>
              <a:gdLst/>
              <a:ahLst/>
              <a:cxnLst/>
              <a:rect l="l" t="t" r="r" b="b"/>
              <a:pathLst>
                <a:path w="53339" h="39370">
                  <a:moveTo>
                    <a:pt x="52920" y="0"/>
                  </a:moveTo>
                  <a:lnTo>
                    <a:pt x="0" y="0"/>
                  </a:lnTo>
                  <a:lnTo>
                    <a:pt x="0" y="39370"/>
                  </a:lnTo>
                  <a:lnTo>
                    <a:pt x="52920" y="39370"/>
                  </a:lnTo>
                  <a:lnTo>
                    <a:pt x="52920" y="0"/>
                  </a:lnTo>
                  <a:close/>
                </a:path>
              </a:pathLst>
            </a:custGeom>
            <a:solidFill>
              <a:srgbClr val="00A9BE">
                <a:alpha val="39999"/>
              </a:srgbClr>
            </a:solidFill>
          </p:spPr>
          <p:txBody>
            <a:bodyPr wrap="square" lIns="0" tIns="0" rIns="0" bIns="0" rtlCol="0"/>
            <a:lstStyle/>
            <a:p>
              <a:endParaRPr/>
            </a:p>
          </p:txBody>
        </p:sp>
        <p:pic>
          <p:nvPicPr>
            <p:cNvPr id="95" name="object 95"/>
            <p:cNvPicPr/>
            <p:nvPr/>
          </p:nvPicPr>
          <p:blipFill>
            <a:blip r:embed="rId3" cstate="print"/>
            <a:stretch>
              <a:fillRect/>
            </a:stretch>
          </p:blipFill>
          <p:spPr>
            <a:xfrm>
              <a:off x="4642065" y="4836466"/>
              <a:ext cx="47955" cy="11987"/>
            </a:xfrm>
            <a:prstGeom prst="rect">
              <a:avLst/>
            </a:prstGeom>
          </p:spPr>
        </p:pic>
        <p:sp>
          <p:nvSpPr>
            <p:cNvPr id="96" name="object 96"/>
            <p:cNvSpPr/>
            <p:nvPr/>
          </p:nvSpPr>
          <p:spPr>
            <a:xfrm>
              <a:off x="4642065" y="4836464"/>
              <a:ext cx="10160" cy="12065"/>
            </a:xfrm>
            <a:custGeom>
              <a:avLst/>
              <a:gdLst/>
              <a:ahLst/>
              <a:cxnLst/>
              <a:rect l="l" t="t" r="r" b="b"/>
              <a:pathLst>
                <a:path w="10160" h="12064">
                  <a:moveTo>
                    <a:pt x="10020" y="0"/>
                  </a:moveTo>
                  <a:lnTo>
                    <a:pt x="0" y="0"/>
                  </a:lnTo>
                  <a:lnTo>
                    <a:pt x="0" y="11988"/>
                  </a:lnTo>
                  <a:lnTo>
                    <a:pt x="10020" y="11988"/>
                  </a:lnTo>
                  <a:lnTo>
                    <a:pt x="10020" y="0"/>
                  </a:lnTo>
                  <a:close/>
                </a:path>
              </a:pathLst>
            </a:custGeom>
            <a:solidFill>
              <a:srgbClr val="FFF200">
                <a:alpha val="59999"/>
              </a:srgbClr>
            </a:solidFill>
          </p:spPr>
          <p:txBody>
            <a:bodyPr wrap="square" lIns="0" tIns="0" rIns="0" bIns="0" rtlCol="0"/>
            <a:lstStyle/>
            <a:p>
              <a:endParaRPr/>
            </a:p>
          </p:txBody>
        </p:sp>
        <p:sp>
          <p:nvSpPr>
            <p:cNvPr id="97" name="object 97"/>
            <p:cNvSpPr/>
            <p:nvPr/>
          </p:nvSpPr>
          <p:spPr>
            <a:xfrm>
              <a:off x="4696497" y="4794592"/>
              <a:ext cx="41910" cy="20320"/>
            </a:xfrm>
            <a:custGeom>
              <a:avLst/>
              <a:gdLst/>
              <a:ahLst/>
              <a:cxnLst/>
              <a:rect l="l" t="t" r="r" b="b"/>
              <a:pathLst>
                <a:path w="41910" h="20320">
                  <a:moveTo>
                    <a:pt x="41808" y="0"/>
                  </a:moveTo>
                  <a:lnTo>
                    <a:pt x="0" y="0"/>
                  </a:lnTo>
                  <a:lnTo>
                    <a:pt x="0" y="19748"/>
                  </a:lnTo>
                  <a:lnTo>
                    <a:pt x="41808" y="19748"/>
                  </a:lnTo>
                  <a:lnTo>
                    <a:pt x="41808" y="0"/>
                  </a:lnTo>
                  <a:close/>
                </a:path>
              </a:pathLst>
            </a:custGeom>
            <a:solidFill>
              <a:srgbClr val="F48FA0">
                <a:alpha val="39999"/>
              </a:srgbClr>
            </a:solidFill>
          </p:spPr>
          <p:txBody>
            <a:bodyPr wrap="square" lIns="0" tIns="0" rIns="0" bIns="0" rtlCol="0"/>
            <a:lstStyle/>
            <a:p>
              <a:endParaRPr/>
            </a:p>
          </p:txBody>
        </p:sp>
        <p:sp>
          <p:nvSpPr>
            <p:cNvPr id="98" name="object 98"/>
            <p:cNvSpPr/>
            <p:nvPr/>
          </p:nvSpPr>
          <p:spPr>
            <a:xfrm>
              <a:off x="4668481" y="4804219"/>
              <a:ext cx="23495" cy="14604"/>
            </a:xfrm>
            <a:custGeom>
              <a:avLst/>
              <a:gdLst/>
              <a:ahLst/>
              <a:cxnLst/>
              <a:rect l="l" t="t" r="r" b="b"/>
              <a:pathLst>
                <a:path w="23495" h="14604">
                  <a:moveTo>
                    <a:pt x="22999" y="0"/>
                  </a:moveTo>
                  <a:lnTo>
                    <a:pt x="0" y="0"/>
                  </a:lnTo>
                  <a:lnTo>
                    <a:pt x="0" y="14211"/>
                  </a:lnTo>
                  <a:lnTo>
                    <a:pt x="22999" y="14211"/>
                  </a:lnTo>
                  <a:lnTo>
                    <a:pt x="22999" y="0"/>
                  </a:lnTo>
                  <a:close/>
                </a:path>
              </a:pathLst>
            </a:custGeom>
            <a:solidFill>
              <a:srgbClr val="00A9BE">
                <a:alpha val="39999"/>
              </a:srgbClr>
            </a:solidFill>
          </p:spPr>
          <p:txBody>
            <a:bodyPr wrap="square" lIns="0" tIns="0" rIns="0" bIns="0" rtlCol="0"/>
            <a:lstStyle/>
            <a:p>
              <a:endParaRPr/>
            </a:p>
          </p:txBody>
        </p:sp>
        <p:sp>
          <p:nvSpPr>
            <p:cNvPr id="99" name="object 99"/>
            <p:cNvSpPr/>
            <p:nvPr/>
          </p:nvSpPr>
          <p:spPr>
            <a:xfrm>
              <a:off x="4696497" y="4819103"/>
              <a:ext cx="41910" cy="3175"/>
            </a:xfrm>
            <a:custGeom>
              <a:avLst/>
              <a:gdLst/>
              <a:ahLst/>
              <a:cxnLst/>
              <a:rect l="l" t="t" r="r" b="b"/>
              <a:pathLst>
                <a:path w="41910" h="3175">
                  <a:moveTo>
                    <a:pt x="41808" y="0"/>
                  </a:moveTo>
                  <a:lnTo>
                    <a:pt x="0" y="0"/>
                  </a:lnTo>
                  <a:lnTo>
                    <a:pt x="0" y="3098"/>
                  </a:lnTo>
                  <a:lnTo>
                    <a:pt x="41808" y="3098"/>
                  </a:lnTo>
                  <a:lnTo>
                    <a:pt x="41808" y="0"/>
                  </a:lnTo>
                  <a:close/>
                </a:path>
              </a:pathLst>
            </a:custGeom>
            <a:solidFill>
              <a:srgbClr val="00A9BE">
                <a:alpha val="19999"/>
              </a:srgbClr>
            </a:solidFill>
          </p:spPr>
          <p:txBody>
            <a:bodyPr wrap="square" lIns="0" tIns="0" rIns="0" bIns="0" rtlCol="0"/>
            <a:lstStyle/>
            <a:p>
              <a:endParaRPr/>
            </a:p>
          </p:txBody>
        </p:sp>
        <p:sp>
          <p:nvSpPr>
            <p:cNvPr id="100" name="object 100"/>
            <p:cNvSpPr/>
            <p:nvPr/>
          </p:nvSpPr>
          <p:spPr>
            <a:xfrm>
              <a:off x="4696497" y="4822748"/>
              <a:ext cx="41910" cy="11430"/>
            </a:xfrm>
            <a:custGeom>
              <a:avLst/>
              <a:gdLst/>
              <a:ahLst/>
              <a:cxnLst/>
              <a:rect l="l" t="t" r="r" b="b"/>
              <a:pathLst>
                <a:path w="41910" h="11429">
                  <a:moveTo>
                    <a:pt x="41808" y="0"/>
                  </a:moveTo>
                  <a:lnTo>
                    <a:pt x="0" y="0"/>
                  </a:lnTo>
                  <a:lnTo>
                    <a:pt x="0" y="11214"/>
                  </a:lnTo>
                  <a:lnTo>
                    <a:pt x="41808" y="11214"/>
                  </a:lnTo>
                  <a:lnTo>
                    <a:pt x="41808" y="0"/>
                  </a:lnTo>
                  <a:close/>
                </a:path>
              </a:pathLst>
            </a:custGeom>
            <a:solidFill>
              <a:srgbClr val="F48FA0">
                <a:alpha val="19999"/>
              </a:srgbClr>
            </a:solidFill>
          </p:spPr>
          <p:txBody>
            <a:bodyPr wrap="square" lIns="0" tIns="0" rIns="0" bIns="0" rtlCol="0"/>
            <a:lstStyle/>
            <a:p>
              <a:endParaRPr/>
            </a:p>
          </p:txBody>
        </p:sp>
        <p:sp>
          <p:nvSpPr>
            <p:cNvPr id="101" name="object 101"/>
            <p:cNvSpPr/>
            <p:nvPr/>
          </p:nvSpPr>
          <p:spPr>
            <a:xfrm>
              <a:off x="4642053" y="4786464"/>
              <a:ext cx="93980" cy="1270"/>
            </a:xfrm>
            <a:custGeom>
              <a:avLst/>
              <a:gdLst/>
              <a:ahLst/>
              <a:cxnLst/>
              <a:rect l="l" t="t" r="r" b="b"/>
              <a:pathLst>
                <a:path w="93979" h="1270">
                  <a:moveTo>
                    <a:pt x="93827" y="0"/>
                  </a:moveTo>
                  <a:lnTo>
                    <a:pt x="0" y="0"/>
                  </a:lnTo>
                  <a:lnTo>
                    <a:pt x="0" y="1066"/>
                  </a:lnTo>
                  <a:lnTo>
                    <a:pt x="93827" y="1066"/>
                  </a:lnTo>
                  <a:lnTo>
                    <a:pt x="93827" y="0"/>
                  </a:lnTo>
                  <a:close/>
                </a:path>
              </a:pathLst>
            </a:custGeom>
            <a:solidFill>
              <a:srgbClr val="FFF200"/>
            </a:solidFill>
          </p:spPr>
          <p:txBody>
            <a:bodyPr wrap="square" lIns="0" tIns="0" rIns="0" bIns="0" rtlCol="0"/>
            <a:lstStyle/>
            <a:p>
              <a:endParaRPr/>
            </a:p>
          </p:txBody>
        </p:sp>
        <p:sp>
          <p:nvSpPr>
            <p:cNvPr id="102" name="object 102"/>
            <p:cNvSpPr/>
            <p:nvPr/>
          </p:nvSpPr>
          <p:spPr>
            <a:xfrm>
              <a:off x="4643575" y="4797102"/>
              <a:ext cx="22225" cy="4445"/>
            </a:xfrm>
            <a:custGeom>
              <a:avLst/>
              <a:gdLst/>
              <a:ahLst/>
              <a:cxnLst/>
              <a:rect l="l" t="t" r="r" b="b"/>
              <a:pathLst>
                <a:path w="22225" h="4445">
                  <a:moveTo>
                    <a:pt x="20662" y="0"/>
                  </a:moveTo>
                  <a:lnTo>
                    <a:pt x="939" y="0"/>
                  </a:lnTo>
                  <a:lnTo>
                    <a:pt x="0" y="939"/>
                  </a:lnTo>
                  <a:lnTo>
                    <a:pt x="0" y="3263"/>
                  </a:lnTo>
                  <a:lnTo>
                    <a:pt x="939" y="4190"/>
                  </a:lnTo>
                  <a:lnTo>
                    <a:pt x="20662" y="4190"/>
                  </a:lnTo>
                  <a:lnTo>
                    <a:pt x="21602" y="3263"/>
                  </a:lnTo>
                  <a:lnTo>
                    <a:pt x="21602" y="2095"/>
                  </a:lnTo>
                  <a:lnTo>
                    <a:pt x="21602" y="939"/>
                  </a:lnTo>
                  <a:lnTo>
                    <a:pt x="20662" y="0"/>
                  </a:lnTo>
                  <a:close/>
                </a:path>
              </a:pathLst>
            </a:custGeom>
            <a:solidFill>
              <a:srgbClr val="00A9BE"/>
            </a:solidFill>
          </p:spPr>
          <p:txBody>
            <a:bodyPr wrap="square" lIns="0" tIns="0" rIns="0" bIns="0" rtlCol="0"/>
            <a:lstStyle/>
            <a:p>
              <a:endParaRPr/>
            </a:p>
          </p:txBody>
        </p:sp>
      </p:grpSp>
      <p:sp>
        <p:nvSpPr>
          <p:cNvPr id="103" name="object 103"/>
          <p:cNvSpPr txBox="1"/>
          <p:nvPr/>
        </p:nvSpPr>
        <p:spPr>
          <a:xfrm>
            <a:off x="4650035" y="4776122"/>
            <a:ext cx="80645"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p:txBody>
      </p:sp>
      <p:sp>
        <p:nvSpPr>
          <p:cNvPr id="104" name="object 104"/>
          <p:cNvSpPr txBox="1"/>
          <p:nvPr/>
        </p:nvSpPr>
        <p:spPr>
          <a:xfrm>
            <a:off x="4632933" y="4791125"/>
            <a:ext cx="4318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30" dirty="0">
                <a:solidFill>
                  <a:srgbClr val="231F20"/>
                </a:solidFill>
                <a:latin typeface="Yu Gothic UI"/>
                <a:cs typeface="Yu Gothic UI"/>
              </a:rPr>
              <a:t>初めての方はこちらから</a:t>
            </a:r>
            <a:endParaRPr sz="100">
              <a:latin typeface="Yu Gothic UI"/>
              <a:cs typeface="Yu Gothic UI"/>
            </a:endParaRPr>
          </a:p>
        </p:txBody>
      </p:sp>
      <p:sp>
        <p:nvSpPr>
          <p:cNvPr id="105" name="object 105"/>
          <p:cNvSpPr txBox="1"/>
          <p:nvPr/>
        </p:nvSpPr>
        <p:spPr>
          <a:xfrm>
            <a:off x="4692728" y="4789712"/>
            <a:ext cx="342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ID</a:t>
            </a:r>
            <a:r>
              <a:rPr sz="100" b="1" spc="-25" dirty="0">
                <a:solidFill>
                  <a:srgbClr val="231F20"/>
                </a:solidFill>
                <a:latin typeface="Yu Gothic UI"/>
                <a:cs typeface="Yu Gothic UI"/>
              </a:rPr>
              <a:t>と</a:t>
            </a:r>
            <a:endParaRPr sz="100">
              <a:latin typeface="Yu Gothic UI"/>
              <a:cs typeface="Yu Gothic UI"/>
            </a:endParaRPr>
          </a:p>
        </p:txBody>
      </p:sp>
      <p:grpSp>
        <p:nvGrpSpPr>
          <p:cNvPr id="106" name="object 106"/>
          <p:cNvGrpSpPr/>
          <p:nvPr/>
        </p:nvGrpSpPr>
        <p:grpSpPr>
          <a:xfrm>
            <a:off x="4668811" y="4799139"/>
            <a:ext cx="22860" cy="33020"/>
            <a:chOff x="4668811" y="4799139"/>
            <a:chExt cx="22860" cy="33020"/>
          </a:xfrm>
        </p:grpSpPr>
        <p:sp>
          <p:nvSpPr>
            <p:cNvPr id="107" name="object 107"/>
            <p:cNvSpPr/>
            <p:nvPr/>
          </p:nvSpPr>
          <p:spPr>
            <a:xfrm>
              <a:off x="4669129" y="4799456"/>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108" name="object 108"/>
            <p:cNvSpPr/>
            <p:nvPr/>
          </p:nvSpPr>
          <p:spPr>
            <a:xfrm>
              <a:off x="4669129" y="4799456"/>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109" name="object 109"/>
            <p:cNvSpPr/>
            <p:nvPr/>
          </p:nvSpPr>
          <p:spPr>
            <a:xfrm>
              <a:off x="4669129" y="4807178"/>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110" name="object 110"/>
            <p:cNvSpPr/>
            <p:nvPr/>
          </p:nvSpPr>
          <p:spPr>
            <a:xfrm>
              <a:off x="4669129" y="4807178"/>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111" name="object 111"/>
            <p:cNvSpPr/>
            <p:nvPr/>
          </p:nvSpPr>
          <p:spPr>
            <a:xfrm>
              <a:off x="4669129" y="4813655"/>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112" name="object 112"/>
            <p:cNvSpPr/>
            <p:nvPr/>
          </p:nvSpPr>
          <p:spPr>
            <a:xfrm>
              <a:off x="4669129" y="4813655"/>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113" name="object 113"/>
            <p:cNvSpPr/>
            <p:nvPr/>
          </p:nvSpPr>
          <p:spPr>
            <a:xfrm>
              <a:off x="4669129" y="4821364"/>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114" name="object 114"/>
            <p:cNvSpPr/>
            <p:nvPr/>
          </p:nvSpPr>
          <p:spPr>
            <a:xfrm>
              <a:off x="4669129" y="4821364"/>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115" name="object 115"/>
            <p:cNvSpPr/>
            <p:nvPr/>
          </p:nvSpPr>
          <p:spPr>
            <a:xfrm>
              <a:off x="4669129" y="4827841"/>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116" name="object 116"/>
            <p:cNvSpPr/>
            <p:nvPr/>
          </p:nvSpPr>
          <p:spPr>
            <a:xfrm>
              <a:off x="4669129" y="4827841"/>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grpSp>
      <p:sp>
        <p:nvSpPr>
          <p:cNvPr id="117" name="object 117"/>
          <p:cNvSpPr txBox="1"/>
          <p:nvPr/>
        </p:nvSpPr>
        <p:spPr>
          <a:xfrm>
            <a:off x="4653012" y="4836623"/>
            <a:ext cx="7366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spc="-20" dirty="0">
                <a:solidFill>
                  <a:srgbClr val="231F20"/>
                </a:solidFill>
                <a:latin typeface="Tahoma"/>
                <a:cs typeface="Tahoma"/>
              </a:rPr>
              <a:t>PointyourPhoneʼscameraattheQRcodetoconnectautomatically</a:t>
            </a:r>
            <a:endParaRPr sz="100">
              <a:latin typeface="Tahoma"/>
              <a:cs typeface="Tahoma"/>
            </a:endParaRPr>
          </a:p>
        </p:txBody>
      </p:sp>
      <p:grpSp>
        <p:nvGrpSpPr>
          <p:cNvPr id="118" name="object 118"/>
          <p:cNvGrpSpPr/>
          <p:nvPr/>
        </p:nvGrpSpPr>
        <p:grpSpPr>
          <a:xfrm>
            <a:off x="4644675" y="4795975"/>
            <a:ext cx="76200" cy="36195"/>
            <a:chOff x="4644675" y="4795975"/>
            <a:chExt cx="76200" cy="36195"/>
          </a:xfrm>
        </p:grpSpPr>
        <p:sp>
          <p:nvSpPr>
            <p:cNvPr id="119" name="object 119"/>
            <p:cNvSpPr/>
            <p:nvPr/>
          </p:nvSpPr>
          <p:spPr>
            <a:xfrm>
              <a:off x="4645310" y="4796610"/>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9"/>
                  </a:lnTo>
                  <a:lnTo>
                    <a:pt x="863" y="698"/>
                  </a:lnTo>
                  <a:lnTo>
                    <a:pt x="927" y="520"/>
                  </a:lnTo>
                  <a:lnTo>
                    <a:pt x="990" y="381"/>
                  </a:lnTo>
                  <a:close/>
                </a:path>
              </a:pathLst>
            </a:custGeom>
            <a:ln w="3175">
              <a:solidFill>
                <a:srgbClr val="00A9BE"/>
              </a:solidFill>
            </a:ln>
          </p:spPr>
          <p:txBody>
            <a:bodyPr wrap="square" lIns="0" tIns="0" rIns="0" bIns="0" rtlCol="0"/>
            <a:lstStyle/>
            <a:p>
              <a:endParaRPr/>
            </a:p>
          </p:txBody>
        </p:sp>
        <p:sp>
          <p:nvSpPr>
            <p:cNvPr id="120" name="object 120"/>
            <p:cNvSpPr/>
            <p:nvPr/>
          </p:nvSpPr>
          <p:spPr>
            <a:xfrm>
              <a:off x="4646952" y="4796636"/>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00A9BE"/>
              </a:solidFill>
            </a:ln>
          </p:spPr>
          <p:txBody>
            <a:bodyPr wrap="square" lIns="0" tIns="0" rIns="0" bIns="0" rtlCol="0"/>
            <a:lstStyle/>
            <a:p>
              <a:endParaRPr/>
            </a:p>
          </p:txBody>
        </p:sp>
        <p:sp>
          <p:nvSpPr>
            <p:cNvPr id="121" name="object 121"/>
            <p:cNvSpPr/>
            <p:nvPr/>
          </p:nvSpPr>
          <p:spPr>
            <a:xfrm>
              <a:off x="4648399" y="4796947"/>
              <a:ext cx="1270" cy="1270"/>
            </a:xfrm>
            <a:custGeom>
              <a:avLst/>
              <a:gdLst/>
              <a:ahLst/>
              <a:cxnLst/>
              <a:rect l="l" t="t" r="r" b="b"/>
              <a:pathLst>
                <a:path w="1270" h="1270">
                  <a:moveTo>
                    <a:pt x="508" y="241"/>
                  </a:moveTo>
                  <a:lnTo>
                    <a:pt x="469" y="88"/>
                  </a:lnTo>
                  <a:lnTo>
                    <a:pt x="279" y="50"/>
                  </a:lnTo>
                  <a:lnTo>
                    <a:pt x="355" y="203"/>
                  </a:lnTo>
                  <a:close/>
                </a:path>
                <a:path w="1270" h="1270">
                  <a:moveTo>
                    <a:pt x="901" y="76"/>
                  </a:moveTo>
                  <a:lnTo>
                    <a:pt x="736" y="12"/>
                  </a:lnTo>
                  <a:lnTo>
                    <a:pt x="673" y="431"/>
                  </a:lnTo>
                  <a:lnTo>
                    <a:pt x="469" y="635"/>
                  </a:lnTo>
                  <a:lnTo>
                    <a:pt x="190" y="774"/>
                  </a:lnTo>
                  <a:lnTo>
                    <a:pt x="444" y="800"/>
                  </a:lnTo>
                  <a:lnTo>
                    <a:pt x="749" y="622"/>
                  </a:lnTo>
                  <a:lnTo>
                    <a:pt x="850" y="165"/>
                  </a:lnTo>
                  <a:close/>
                </a:path>
                <a:path w="1270" h="1270">
                  <a:moveTo>
                    <a:pt x="241" y="304"/>
                  </a:moveTo>
                  <a:lnTo>
                    <a:pt x="190" y="152"/>
                  </a:lnTo>
                  <a:lnTo>
                    <a:pt x="0" y="127"/>
                  </a:lnTo>
                  <a:lnTo>
                    <a:pt x="88" y="279"/>
                  </a:lnTo>
                  <a:close/>
                </a:path>
              </a:pathLst>
            </a:custGeom>
            <a:ln w="3175">
              <a:solidFill>
                <a:srgbClr val="00A9BE"/>
              </a:solidFill>
            </a:ln>
          </p:spPr>
          <p:txBody>
            <a:bodyPr wrap="square" lIns="0" tIns="0" rIns="0" bIns="0" rtlCol="0"/>
            <a:lstStyle/>
            <a:p>
              <a:endParaRPr/>
            </a:p>
          </p:txBody>
        </p:sp>
        <p:sp>
          <p:nvSpPr>
            <p:cNvPr id="122" name="object 122"/>
            <p:cNvSpPr/>
            <p:nvPr/>
          </p:nvSpPr>
          <p:spPr>
            <a:xfrm>
              <a:off x="4649812" y="4796610"/>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9"/>
                  </a:lnTo>
                  <a:lnTo>
                    <a:pt x="863" y="698"/>
                  </a:lnTo>
                  <a:lnTo>
                    <a:pt x="927" y="520"/>
                  </a:lnTo>
                  <a:lnTo>
                    <a:pt x="990" y="381"/>
                  </a:lnTo>
                  <a:close/>
                </a:path>
              </a:pathLst>
            </a:custGeom>
            <a:ln w="3175">
              <a:solidFill>
                <a:srgbClr val="00A9BE"/>
              </a:solidFill>
            </a:ln>
          </p:spPr>
          <p:txBody>
            <a:bodyPr wrap="square" lIns="0" tIns="0" rIns="0" bIns="0" rtlCol="0"/>
            <a:lstStyle/>
            <a:p>
              <a:endParaRPr/>
            </a:p>
          </p:txBody>
        </p:sp>
        <p:sp>
          <p:nvSpPr>
            <p:cNvPr id="123" name="object 123"/>
            <p:cNvSpPr/>
            <p:nvPr/>
          </p:nvSpPr>
          <p:spPr>
            <a:xfrm>
              <a:off x="4651488" y="4796711"/>
              <a:ext cx="635" cy="1270"/>
            </a:xfrm>
            <a:custGeom>
              <a:avLst/>
              <a:gdLst/>
              <a:ahLst/>
              <a:cxnLst/>
              <a:rect l="l" t="t" r="r" b="b"/>
              <a:pathLst>
                <a:path w="635" h="1270">
                  <a:moveTo>
                    <a:pt x="482" y="0"/>
                  </a:moveTo>
                  <a:lnTo>
                    <a:pt x="317" y="0"/>
                  </a:lnTo>
                  <a:lnTo>
                    <a:pt x="292" y="139"/>
                  </a:lnTo>
                  <a:lnTo>
                    <a:pt x="88" y="190"/>
                  </a:lnTo>
                  <a:lnTo>
                    <a:pt x="0" y="330"/>
                  </a:lnTo>
                  <a:lnTo>
                    <a:pt x="292" y="330"/>
                  </a:lnTo>
                  <a:lnTo>
                    <a:pt x="292" y="1092"/>
                  </a:lnTo>
                  <a:lnTo>
                    <a:pt x="482" y="1092"/>
                  </a:lnTo>
                  <a:lnTo>
                    <a:pt x="482" y="0"/>
                  </a:lnTo>
                  <a:close/>
                </a:path>
              </a:pathLst>
            </a:custGeom>
            <a:ln w="3175">
              <a:solidFill>
                <a:srgbClr val="00A9BE"/>
              </a:solidFill>
            </a:ln>
          </p:spPr>
          <p:txBody>
            <a:bodyPr wrap="square" lIns="0" tIns="0" rIns="0" bIns="0" rtlCol="0"/>
            <a:lstStyle/>
            <a:p>
              <a:endParaRPr/>
            </a:p>
          </p:txBody>
        </p:sp>
        <p:sp>
          <p:nvSpPr>
            <p:cNvPr id="124" name="object 124"/>
            <p:cNvSpPr/>
            <p:nvPr/>
          </p:nvSpPr>
          <p:spPr>
            <a:xfrm>
              <a:off x="4699002" y="4797102"/>
              <a:ext cx="22225" cy="4445"/>
            </a:xfrm>
            <a:custGeom>
              <a:avLst/>
              <a:gdLst/>
              <a:ahLst/>
              <a:cxnLst/>
              <a:rect l="l" t="t" r="r" b="b"/>
              <a:pathLst>
                <a:path w="22225" h="4445">
                  <a:moveTo>
                    <a:pt x="20662" y="0"/>
                  </a:moveTo>
                  <a:lnTo>
                    <a:pt x="939" y="0"/>
                  </a:lnTo>
                  <a:lnTo>
                    <a:pt x="0" y="939"/>
                  </a:lnTo>
                  <a:lnTo>
                    <a:pt x="0" y="3263"/>
                  </a:lnTo>
                  <a:lnTo>
                    <a:pt x="939" y="4190"/>
                  </a:lnTo>
                  <a:lnTo>
                    <a:pt x="20662" y="4190"/>
                  </a:lnTo>
                  <a:lnTo>
                    <a:pt x="21602" y="3263"/>
                  </a:lnTo>
                  <a:lnTo>
                    <a:pt x="21602" y="2095"/>
                  </a:lnTo>
                  <a:lnTo>
                    <a:pt x="21602" y="939"/>
                  </a:lnTo>
                  <a:lnTo>
                    <a:pt x="20662" y="0"/>
                  </a:lnTo>
                  <a:close/>
                </a:path>
              </a:pathLst>
            </a:custGeom>
            <a:solidFill>
              <a:srgbClr val="F48FA0"/>
            </a:solidFill>
          </p:spPr>
          <p:txBody>
            <a:bodyPr wrap="square" lIns="0" tIns="0" rIns="0" bIns="0" rtlCol="0"/>
            <a:lstStyle/>
            <a:p>
              <a:endParaRPr/>
            </a:p>
          </p:txBody>
        </p:sp>
        <p:sp>
          <p:nvSpPr>
            <p:cNvPr id="125" name="object 125"/>
            <p:cNvSpPr/>
            <p:nvPr/>
          </p:nvSpPr>
          <p:spPr>
            <a:xfrm>
              <a:off x="4700748" y="4796610"/>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9"/>
                  </a:lnTo>
                  <a:lnTo>
                    <a:pt x="863" y="698"/>
                  </a:lnTo>
                  <a:lnTo>
                    <a:pt x="927" y="520"/>
                  </a:lnTo>
                  <a:lnTo>
                    <a:pt x="990" y="381"/>
                  </a:lnTo>
                  <a:close/>
                </a:path>
              </a:pathLst>
            </a:custGeom>
            <a:ln w="3175">
              <a:solidFill>
                <a:srgbClr val="F48FA0"/>
              </a:solidFill>
            </a:ln>
          </p:spPr>
          <p:txBody>
            <a:bodyPr wrap="square" lIns="0" tIns="0" rIns="0" bIns="0" rtlCol="0"/>
            <a:lstStyle/>
            <a:p>
              <a:endParaRPr/>
            </a:p>
          </p:txBody>
        </p:sp>
        <p:sp>
          <p:nvSpPr>
            <p:cNvPr id="126" name="object 126"/>
            <p:cNvSpPr/>
            <p:nvPr/>
          </p:nvSpPr>
          <p:spPr>
            <a:xfrm>
              <a:off x="4702390" y="4796636"/>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F48FA0"/>
              </a:solidFill>
            </a:ln>
          </p:spPr>
          <p:txBody>
            <a:bodyPr wrap="square" lIns="0" tIns="0" rIns="0" bIns="0" rtlCol="0"/>
            <a:lstStyle/>
            <a:p>
              <a:endParaRPr/>
            </a:p>
          </p:txBody>
        </p:sp>
        <p:sp>
          <p:nvSpPr>
            <p:cNvPr id="127" name="object 127"/>
            <p:cNvSpPr/>
            <p:nvPr/>
          </p:nvSpPr>
          <p:spPr>
            <a:xfrm>
              <a:off x="4703837" y="4796947"/>
              <a:ext cx="1270" cy="1270"/>
            </a:xfrm>
            <a:custGeom>
              <a:avLst/>
              <a:gdLst/>
              <a:ahLst/>
              <a:cxnLst/>
              <a:rect l="l" t="t" r="r" b="b"/>
              <a:pathLst>
                <a:path w="1270" h="1270">
                  <a:moveTo>
                    <a:pt x="508" y="241"/>
                  </a:moveTo>
                  <a:lnTo>
                    <a:pt x="469" y="88"/>
                  </a:lnTo>
                  <a:lnTo>
                    <a:pt x="279" y="50"/>
                  </a:lnTo>
                  <a:lnTo>
                    <a:pt x="355" y="203"/>
                  </a:lnTo>
                  <a:close/>
                </a:path>
                <a:path w="1270" h="1270">
                  <a:moveTo>
                    <a:pt x="901" y="76"/>
                  </a:moveTo>
                  <a:lnTo>
                    <a:pt x="736" y="12"/>
                  </a:lnTo>
                  <a:lnTo>
                    <a:pt x="673" y="431"/>
                  </a:lnTo>
                  <a:lnTo>
                    <a:pt x="469" y="635"/>
                  </a:lnTo>
                  <a:lnTo>
                    <a:pt x="190" y="774"/>
                  </a:lnTo>
                  <a:lnTo>
                    <a:pt x="444" y="800"/>
                  </a:lnTo>
                  <a:lnTo>
                    <a:pt x="749" y="622"/>
                  </a:lnTo>
                  <a:lnTo>
                    <a:pt x="850" y="165"/>
                  </a:lnTo>
                  <a:close/>
                </a:path>
                <a:path w="1270" h="1270">
                  <a:moveTo>
                    <a:pt x="241" y="304"/>
                  </a:moveTo>
                  <a:lnTo>
                    <a:pt x="190" y="152"/>
                  </a:lnTo>
                  <a:lnTo>
                    <a:pt x="0" y="127"/>
                  </a:lnTo>
                  <a:lnTo>
                    <a:pt x="88" y="279"/>
                  </a:lnTo>
                  <a:close/>
                </a:path>
              </a:pathLst>
            </a:custGeom>
            <a:ln w="3175">
              <a:solidFill>
                <a:srgbClr val="F48FA0"/>
              </a:solidFill>
            </a:ln>
          </p:spPr>
          <p:txBody>
            <a:bodyPr wrap="square" lIns="0" tIns="0" rIns="0" bIns="0" rtlCol="0"/>
            <a:lstStyle/>
            <a:p>
              <a:endParaRPr/>
            </a:p>
          </p:txBody>
        </p:sp>
        <p:sp>
          <p:nvSpPr>
            <p:cNvPr id="128" name="object 128"/>
            <p:cNvSpPr/>
            <p:nvPr/>
          </p:nvSpPr>
          <p:spPr>
            <a:xfrm>
              <a:off x="4705250" y="4796610"/>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9"/>
                  </a:lnTo>
                  <a:lnTo>
                    <a:pt x="863" y="698"/>
                  </a:lnTo>
                  <a:lnTo>
                    <a:pt x="927" y="520"/>
                  </a:lnTo>
                  <a:lnTo>
                    <a:pt x="990" y="381"/>
                  </a:lnTo>
                  <a:close/>
                </a:path>
              </a:pathLst>
            </a:custGeom>
            <a:ln w="3175">
              <a:solidFill>
                <a:srgbClr val="F48FA0"/>
              </a:solidFill>
            </a:ln>
          </p:spPr>
          <p:txBody>
            <a:bodyPr wrap="square" lIns="0" tIns="0" rIns="0" bIns="0" rtlCol="0"/>
            <a:lstStyle/>
            <a:p>
              <a:endParaRPr/>
            </a:p>
          </p:txBody>
        </p:sp>
        <p:sp>
          <p:nvSpPr>
            <p:cNvPr id="129" name="object 129"/>
            <p:cNvSpPr/>
            <p:nvPr/>
          </p:nvSpPr>
          <p:spPr>
            <a:xfrm>
              <a:off x="4706829" y="4796697"/>
              <a:ext cx="1270" cy="1270"/>
            </a:xfrm>
            <a:custGeom>
              <a:avLst/>
              <a:gdLst/>
              <a:ahLst/>
              <a:cxnLst/>
              <a:rect l="l" t="t" r="r" b="b"/>
              <a:pathLst>
                <a:path w="1270" h="1270">
                  <a:moveTo>
                    <a:pt x="927" y="1104"/>
                  </a:moveTo>
                  <a:lnTo>
                    <a:pt x="927" y="952"/>
                  </a:lnTo>
                  <a:lnTo>
                    <a:pt x="266" y="952"/>
                  </a:lnTo>
                  <a:lnTo>
                    <a:pt x="406" y="812"/>
                  </a:lnTo>
                  <a:lnTo>
                    <a:pt x="584" y="711"/>
                  </a:lnTo>
                  <a:lnTo>
                    <a:pt x="800" y="596"/>
                  </a:lnTo>
                  <a:lnTo>
                    <a:pt x="914" y="342"/>
                  </a:lnTo>
                  <a:lnTo>
                    <a:pt x="914" y="152"/>
                  </a:lnTo>
                  <a:lnTo>
                    <a:pt x="736" y="0"/>
                  </a:lnTo>
                  <a:lnTo>
                    <a:pt x="469" y="0"/>
                  </a:lnTo>
                  <a:lnTo>
                    <a:pt x="203" y="12"/>
                  </a:lnTo>
                  <a:lnTo>
                    <a:pt x="50" y="228"/>
                  </a:lnTo>
                  <a:lnTo>
                    <a:pt x="38" y="393"/>
                  </a:lnTo>
                  <a:lnTo>
                    <a:pt x="215" y="393"/>
                  </a:lnTo>
                  <a:lnTo>
                    <a:pt x="228" y="165"/>
                  </a:lnTo>
                  <a:lnTo>
                    <a:pt x="457" y="165"/>
                  </a:lnTo>
                  <a:lnTo>
                    <a:pt x="609" y="165"/>
                  </a:lnTo>
                  <a:lnTo>
                    <a:pt x="711" y="342"/>
                  </a:lnTo>
                  <a:lnTo>
                    <a:pt x="634" y="495"/>
                  </a:lnTo>
                  <a:lnTo>
                    <a:pt x="419" y="609"/>
                  </a:lnTo>
                  <a:lnTo>
                    <a:pt x="50" y="825"/>
                  </a:lnTo>
                  <a:lnTo>
                    <a:pt x="12" y="1003"/>
                  </a:lnTo>
                  <a:lnTo>
                    <a:pt x="927" y="1104"/>
                  </a:lnTo>
                  <a:close/>
                </a:path>
              </a:pathLst>
            </a:custGeom>
            <a:ln w="3175">
              <a:solidFill>
                <a:srgbClr val="F48FA0"/>
              </a:solidFill>
            </a:ln>
          </p:spPr>
          <p:txBody>
            <a:bodyPr wrap="square" lIns="0" tIns="0" rIns="0" bIns="0" rtlCol="0"/>
            <a:lstStyle/>
            <a:p>
              <a:endParaRPr/>
            </a:p>
          </p:txBody>
        </p:sp>
        <p:sp>
          <p:nvSpPr>
            <p:cNvPr id="130" name="object 130"/>
            <p:cNvSpPr/>
            <p:nvPr/>
          </p:nvSpPr>
          <p:spPr>
            <a:xfrm>
              <a:off x="4666989" y="4797795"/>
              <a:ext cx="0" cy="635"/>
            </a:xfrm>
            <a:custGeom>
              <a:avLst/>
              <a:gdLst/>
              <a:ahLst/>
              <a:cxnLst/>
              <a:rect l="l" t="t" r="r" b="b"/>
              <a:pathLst>
                <a:path h="635">
                  <a:moveTo>
                    <a:pt x="-88" y="171"/>
                  </a:moveTo>
                  <a:lnTo>
                    <a:pt x="88" y="171"/>
                  </a:lnTo>
                </a:path>
              </a:pathLst>
            </a:custGeom>
            <a:ln w="3175">
              <a:solidFill>
                <a:srgbClr val="00A9BE"/>
              </a:solidFill>
            </a:ln>
          </p:spPr>
          <p:txBody>
            <a:bodyPr wrap="square" lIns="0" tIns="0" rIns="0" bIns="0" rtlCol="0"/>
            <a:lstStyle/>
            <a:p>
              <a:endParaRPr/>
            </a:p>
          </p:txBody>
        </p:sp>
        <p:sp>
          <p:nvSpPr>
            <p:cNvPr id="131" name="object 131"/>
            <p:cNvSpPr/>
            <p:nvPr/>
          </p:nvSpPr>
          <p:spPr>
            <a:xfrm>
              <a:off x="4666989" y="4798862"/>
              <a:ext cx="0" cy="32384"/>
            </a:xfrm>
            <a:custGeom>
              <a:avLst/>
              <a:gdLst/>
              <a:ahLst/>
              <a:cxnLst/>
              <a:rect l="l" t="t" r="r" b="b"/>
              <a:pathLst>
                <a:path h="32385">
                  <a:moveTo>
                    <a:pt x="0" y="0"/>
                  </a:moveTo>
                  <a:lnTo>
                    <a:pt x="0" y="32143"/>
                  </a:lnTo>
                </a:path>
              </a:pathLst>
            </a:custGeom>
            <a:ln w="3175">
              <a:solidFill>
                <a:srgbClr val="00A9BE"/>
              </a:solidFill>
              <a:prstDash val="sysDot"/>
            </a:ln>
          </p:spPr>
          <p:txBody>
            <a:bodyPr wrap="square" lIns="0" tIns="0" rIns="0" bIns="0" rtlCol="0"/>
            <a:lstStyle/>
            <a:p>
              <a:endParaRPr/>
            </a:p>
          </p:txBody>
        </p:sp>
        <p:sp>
          <p:nvSpPr>
            <p:cNvPr id="132" name="object 132"/>
            <p:cNvSpPr/>
            <p:nvPr/>
          </p:nvSpPr>
          <p:spPr>
            <a:xfrm>
              <a:off x="4666989" y="4831356"/>
              <a:ext cx="0" cy="635"/>
            </a:xfrm>
            <a:custGeom>
              <a:avLst/>
              <a:gdLst/>
              <a:ahLst/>
              <a:cxnLst/>
              <a:rect l="l" t="t" r="r" b="b"/>
              <a:pathLst>
                <a:path h="635">
                  <a:moveTo>
                    <a:pt x="-88" y="177"/>
                  </a:moveTo>
                  <a:lnTo>
                    <a:pt x="88" y="177"/>
                  </a:lnTo>
                </a:path>
              </a:pathLst>
            </a:custGeom>
            <a:ln w="3175">
              <a:solidFill>
                <a:srgbClr val="00A9BE"/>
              </a:solidFill>
            </a:ln>
          </p:spPr>
          <p:txBody>
            <a:bodyPr wrap="square" lIns="0" tIns="0" rIns="0" bIns="0" rtlCol="0"/>
            <a:lstStyle/>
            <a:p>
              <a:endParaRPr/>
            </a:p>
          </p:txBody>
        </p:sp>
      </p:grpSp>
      <p:sp>
        <p:nvSpPr>
          <p:cNvPr id="133" name="object 133"/>
          <p:cNvSpPr txBox="1"/>
          <p:nvPr/>
        </p:nvSpPr>
        <p:spPr>
          <a:xfrm>
            <a:off x="4613102" y="4799082"/>
            <a:ext cx="14414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40" dirty="0">
                <a:solidFill>
                  <a:srgbClr val="231F20"/>
                </a:solidFill>
                <a:latin typeface="Yu Gothic UI"/>
                <a:cs typeface="Yu Gothic UI"/>
              </a:rPr>
              <a:t>超安心！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P</a:t>
            </a:r>
            <a:r>
              <a:rPr sz="100" b="0" spc="-25" dirty="0">
                <a:solidFill>
                  <a:srgbClr val="231F20"/>
                </a:solidFill>
                <a:latin typeface="Yu Gothic Medium"/>
                <a:cs typeface="Yu Gothic Medium"/>
              </a:rPr>
              <a:t>assw</a:t>
            </a:r>
            <a:r>
              <a:rPr sz="100" b="0" spc="-20" dirty="0">
                <a:solidFill>
                  <a:srgbClr val="231F20"/>
                </a:solidFill>
                <a:latin typeface="Yu Gothic Medium"/>
                <a:cs typeface="Yu Gothic Medium"/>
              </a:rPr>
              <a:t>or</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1" spc="-40" dirty="0">
                <a:solidFill>
                  <a:srgbClr val="231F20"/>
                </a:solidFill>
                <a:latin typeface="Yu Gothic UI"/>
                <a:cs typeface="Yu Gothic UI"/>
              </a:rPr>
              <a:t>W</a:t>
            </a:r>
            <a:r>
              <a:rPr sz="100" b="1" spc="-10" dirty="0">
                <a:solidFill>
                  <a:srgbClr val="231F20"/>
                </a:solidFill>
                <a:latin typeface="Yu Gothic UI"/>
                <a:cs typeface="Yu Gothic UI"/>
              </a:rPr>
              <a:t>i</a:t>
            </a:r>
            <a:r>
              <a:rPr sz="100" b="1" spc="-20" dirty="0">
                <a:solidFill>
                  <a:srgbClr val="231F20"/>
                </a:solidFill>
                <a:latin typeface="Yu Gothic UI"/>
                <a:cs typeface="Yu Gothic UI"/>
              </a:rPr>
              <a:t>-F</a:t>
            </a:r>
            <a:r>
              <a:rPr sz="100" b="1" spc="-10" dirty="0">
                <a:solidFill>
                  <a:srgbClr val="231F20"/>
                </a:solidFill>
                <a:latin typeface="Yu Gothic UI"/>
                <a:cs typeface="Yu Gothic UI"/>
              </a:rPr>
              <a:t>i</a:t>
            </a:r>
            <a:r>
              <a:rPr sz="100" b="1" spc="-35" dirty="0">
                <a:solidFill>
                  <a:srgbClr val="231F20"/>
                </a:solidFill>
                <a:latin typeface="Yu Gothic UI"/>
                <a:cs typeface="Yu Gothic UI"/>
              </a:rPr>
              <a:t>接続が出来ます。</a:t>
            </a:r>
            <a:endParaRPr sz="100">
              <a:latin typeface="Yu Gothic UI"/>
              <a:cs typeface="Yu Gothic UI"/>
            </a:endParaRPr>
          </a:p>
        </p:txBody>
      </p:sp>
      <p:sp>
        <p:nvSpPr>
          <p:cNvPr id="134" name="object 134"/>
          <p:cNvSpPr txBox="1"/>
          <p:nvPr/>
        </p:nvSpPr>
        <p:spPr>
          <a:xfrm>
            <a:off x="4593246" y="4793041"/>
            <a:ext cx="177165" cy="3111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51435">
              <a:lnSpc>
                <a:spcPct val="100000"/>
              </a:lnSpc>
            </a:pPr>
            <a:r>
              <a:rPr sz="100" b="1" spc="-35" dirty="0">
                <a:solidFill>
                  <a:srgbClr val="231F20"/>
                </a:solidFill>
                <a:latin typeface="Yu Gothic UI"/>
                <a:cs typeface="Yu Gothic UI"/>
              </a:rPr>
              <a:t>「暗号化接続」で通信が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Ne</a:t>
            </a:r>
            <a:r>
              <a:rPr sz="100" b="0" spc="-15" dirty="0">
                <a:solidFill>
                  <a:srgbClr val="231F20"/>
                </a:solidFill>
                <a:latin typeface="Yu Gothic Medium"/>
                <a:cs typeface="Yu Gothic Medium"/>
              </a:rPr>
              <a:t>t</a:t>
            </a:r>
            <a:r>
              <a:rPr sz="100" b="0" spc="-30" dirty="0">
                <a:solidFill>
                  <a:srgbClr val="231F20"/>
                </a:solidFill>
                <a:latin typeface="Yu Gothic Medium"/>
                <a:cs typeface="Yu Gothic Medium"/>
              </a:rPr>
              <a:t>w</a:t>
            </a:r>
            <a:r>
              <a:rPr sz="100" b="0" spc="-25" dirty="0">
                <a:solidFill>
                  <a:srgbClr val="231F20"/>
                </a:solidFill>
                <a:latin typeface="Yu Gothic Medium"/>
                <a:cs typeface="Yu Gothic Medium"/>
              </a:rPr>
              <a:t>o</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kna</a:t>
            </a:r>
            <a:r>
              <a:rPr sz="100" b="0" spc="-30" dirty="0">
                <a:solidFill>
                  <a:srgbClr val="231F20"/>
                </a:solidFill>
                <a:latin typeface="Yu Gothic Medium"/>
                <a:cs typeface="Yu Gothic Medium"/>
              </a:rPr>
              <a:t>me</a:t>
            </a:r>
            <a:r>
              <a:rPr sz="100" b="0" spc="-25" dirty="0">
                <a:solidFill>
                  <a:srgbClr val="231F20"/>
                </a:solidFill>
                <a:latin typeface="Yu Gothic Medium"/>
                <a:cs typeface="Yu Gothic Medium"/>
              </a:rPr>
              <a:t>(S</a:t>
            </a:r>
            <a:r>
              <a:rPr sz="100" b="0" spc="-30" dirty="0">
                <a:solidFill>
                  <a:srgbClr val="231F20"/>
                </a:solidFill>
                <a:latin typeface="Yu Gothic Medium"/>
                <a:cs typeface="Yu Gothic Medium"/>
              </a:rPr>
              <a:t>S</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1" spc="-25" dirty="0">
                <a:solidFill>
                  <a:srgbClr val="231F20"/>
                </a:solidFill>
                <a:latin typeface="Yu Gothic UI"/>
                <a:cs typeface="Yu Gothic UI"/>
              </a:rPr>
              <a:t>パスワード</a:t>
            </a:r>
            <a:r>
              <a:rPr sz="100" b="1" spc="-15" dirty="0">
                <a:solidFill>
                  <a:srgbClr val="231F20"/>
                </a:solidFill>
                <a:latin typeface="Yu Gothic UI"/>
                <a:cs typeface="Yu Gothic UI"/>
              </a:rPr>
              <a:t>(</a:t>
            </a:r>
            <a:r>
              <a:rPr sz="100" b="1" spc="-25" dirty="0">
                <a:solidFill>
                  <a:srgbClr val="231F20"/>
                </a:solidFill>
                <a:latin typeface="Yu Gothic UI"/>
                <a:cs typeface="Yu Gothic UI"/>
              </a:rPr>
              <a:t>P</a:t>
            </a:r>
            <a:r>
              <a:rPr sz="100" b="1" spc="-40" dirty="0">
                <a:solidFill>
                  <a:srgbClr val="231F20"/>
                </a:solidFill>
                <a:latin typeface="Yu Gothic UI"/>
                <a:cs typeface="Yu Gothic UI"/>
              </a:rPr>
              <a:t>W</a:t>
            </a:r>
            <a:r>
              <a:rPr sz="100" b="1" spc="-15" dirty="0">
                <a:solidFill>
                  <a:srgbClr val="231F20"/>
                </a:solidFill>
                <a:latin typeface="Yu Gothic UI"/>
                <a:cs typeface="Yu Gothic UI"/>
              </a:rPr>
              <a:t>)</a:t>
            </a:r>
            <a:r>
              <a:rPr sz="100" b="1" spc="-35" dirty="0">
                <a:solidFill>
                  <a:srgbClr val="231F20"/>
                </a:solidFill>
                <a:latin typeface="Yu Gothic UI"/>
                <a:cs typeface="Yu Gothic UI"/>
              </a:rPr>
              <a:t>の入力が</a:t>
            </a:r>
            <a:endParaRPr sz="100">
              <a:latin typeface="Yu Gothic UI"/>
              <a:cs typeface="Yu Gothic UI"/>
            </a:endParaRPr>
          </a:p>
          <a:p>
            <a:pPr marL="50800">
              <a:lnSpc>
                <a:spcPct val="100000"/>
              </a:lnSpc>
              <a:spcBef>
                <a:spcPts val="25"/>
              </a:spcBef>
            </a:pPr>
            <a:r>
              <a:rPr sz="100" b="1" spc="-35" dirty="0">
                <a:solidFill>
                  <a:srgbClr val="231F20"/>
                </a:solidFill>
                <a:latin typeface="Yu Gothic UI"/>
                <a:cs typeface="Yu Gothic UI"/>
              </a:rPr>
              <a:t>盗み見される心配が無いから                     </a:t>
            </a:r>
            <a:r>
              <a:rPr sz="100" b="1" spc="-5" dirty="0">
                <a:solidFill>
                  <a:srgbClr val="231F20"/>
                </a:solidFill>
                <a:latin typeface="Yu Gothic UI"/>
                <a:cs typeface="Yu Gothic UI"/>
              </a:rPr>
              <a:t> </a:t>
            </a:r>
            <a:r>
              <a:rPr sz="100" b="1" spc="-35" dirty="0">
                <a:solidFill>
                  <a:srgbClr val="231F20"/>
                </a:solidFill>
                <a:latin typeface="Yu Gothic UI"/>
                <a:cs typeface="Yu Gothic UI"/>
              </a:rPr>
              <a:t>不要なので超簡単に</a:t>
            </a:r>
            <a:endParaRPr sz="100">
              <a:latin typeface="Yu Gothic UI"/>
              <a:cs typeface="Yu Gothic UI"/>
            </a:endParaRPr>
          </a:p>
        </p:txBody>
      </p:sp>
      <p:grpSp>
        <p:nvGrpSpPr>
          <p:cNvPr id="135" name="object 135"/>
          <p:cNvGrpSpPr/>
          <p:nvPr/>
        </p:nvGrpSpPr>
        <p:grpSpPr>
          <a:xfrm>
            <a:off x="4693132" y="4834267"/>
            <a:ext cx="15240" cy="13335"/>
            <a:chOff x="4693132" y="4834267"/>
            <a:chExt cx="15240" cy="13335"/>
          </a:xfrm>
        </p:grpSpPr>
        <p:sp>
          <p:nvSpPr>
            <p:cNvPr id="136" name="object 136"/>
            <p:cNvSpPr/>
            <p:nvPr/>
          </p:nvSpPr>
          <p:spPr>
            <a:xfrm>
              <a:off x="4693450" y="4837468"/>
              <a:ext cx="12700" cy="8890"/>
            </a:xfrm>
            <a:custGeom>
              <a:avLst/>
              <a:gdLst/>
              <a:ahLst/>
              <a:cxnLst/>
              <a:rect l="l" t="t" r="r" b="b"/>
              <a:pathLst>
                <a:path w="12700" h="8889">
                  <a:moveTo>
                    <a:pt x="12420" y="8750"/>
                  </a:moveTo>
                  <a:lnTo>
                    <a:pt x="0" y="8750"/>
                  </a:lnTo>
                  <a:lnTo>
                    <a:pt x="0" y="0"/>
                  </a:lnTo>
                  <a:lnTo>
                    <a:pt x="12420" y="0"/>
                  </a:lnTo>
                  <a:lnTo>
                    <a:pt x="12420" y="8750"/>
                  </a:lnTo>
                  <a:close/>
                </a:path>
              </a:pathLst>
            </a:custGeom>
            <a:ln w="3175">
              <a:solidFill>
                <a:srgbClr val="939598"/>
              </a:solidFill>
            </a:ln>
          </p:spPr>
          <p:txBody>
            <a:bodyPr wrap="square" lIns="0" tIns="0" rIns="0" bIns="0" rtlCol="0"/>
            <a:lstStyle/>
            <a:p>
              <a:endParaRPr/>
            </a:p>
          </p:txBody>
        </p:sp>
        <p:sp>
          <p:nvSpPr>
            <p:cNvPr id="137" name="object 137"/>
            <p:cNvSpPr/>
            <p:nvPr/>
          </p:nvSpPr>
          <p:spPr>
            <a:xfrm>
              <a:off x="4693932" y="4839271"/>
              <a:ext cx="6350" cy="5080"/>
            </a:xfrm>
            <a:custGeom>
              <a:avLst/>
              <a:gdLst/>
              <a:ahLst/>
              <a:cxnLst/>
              <a:rect l="l" t="t" r="r" b="b"/>
              <a:pathLst>
                <a:path w="6350" h="5079">
                  <a:moveTo>
                    <a:pt x="6248" y="0"/>
                  </a:moveTo>
                  <a:lnTo>
                    <a:pt x="0" y="0"/>
                  </a:lnTo>
                  <a:lnTo>
                    <a:pt x="0" y="4648"/>
                  </a:lnTo>
                  <a:lnTo>
                    <a:pt x="6248" y="4648"/>
                  </a:lnTo>
                  <a:lnTo>
                    <a:pt x="6248" y="0"/>
                  </a:lnTo>
                  <a:close/>
                </a:path>
              </a:pathLst>
            </a:custGeom>
            <a:solidFill>
              <a:srgbClr val="00A9BE">
                <a:alpha val="39999"/>
              </a:srgbClr>
            </a:solidFill>
          </p:spPr>
          <p:txBody>
            <a:bodyPr wrap="square" lIns="0" tIns="0" rIns="0" bIns="0" rtlCol="0"/>
            <a:lstStyle/>
            <a:p>
              <a:endParaRPr/>
            </a:p>
          </p:txBody>
        </p:sp>
        <p:pic>
          <p:nvPicPr>
            <p:cNvPr id="138" name="object 138"/>
            <p:cNvPicPr/>
            <p:nvPr/>
          </p:nvPicPr>
          <p:blipFill>
            <a:blip r:embed="rId4" cstate="print"/>
            <a:stretch>
              <a:fillRect/>
            </a:stretch>
          </p:blipFill>
          <p:spPr>
            <a:xfrm>
              <a:off x="4694047" y="4844211"/>
              <a:ext cx="5651" cy="1407"/>
            </a:xfrm>
            <a:prstGeom prst="rect">
              <a:avLst/>
            </a:prstGeom>
          </p:spPr>
        </p:pic>
        <p:sp>
          <p:nvSpPr>
            <p:cNvPr id="139" name="object 139"/>
            <p:cNvSpPr/>
            <p:nvPr/>
          </p:nvSpPr>
          <p:spPr>
            <a:xfrm>
              <a:off x="4694046" y="4844211"/>
              <a:ext cx="1270" cy="1905"/>
            </a:xfrm>
            <a:custGeom>
              <a:avLst/>
              <a:gdLst/>
              <a:ahLst/>
              <a:cxnLst/>
              <a:rect l="l" t="t" r="r" b="b"/>
              <a:pathLst>
                <a:path w="1270" h="1904">
                  <a:moveTo>
                    <a:pt x="1181" y="0"/>
                  </a:moveTo>
                  <a:lnTo>
                    <a:pt x="0" y="0"/>
                  </a:lnTo>
                  <a:lnTo>
                    <a:pt x="0" y="1409"/>
                  </a:lnTo>
                  <a:lnTo>
                    <a:pt x="1181" y="1409"/>
                  </a:lnTo>
                  <a:lnTo>
                    <a:pt x="1181" y="0"/>
                  </a:lnTo>
                  <a:close/>
                </a:path>
              </a:pathLst>
            </a:custGeom>
            <a:solidFill>
              <a:srgbClr val="FFF200">
                <a:alpha val="59999"/>
              </a:srgbClr>
            </a:solidFill>
          </p:spPr>
          <p:txBody>
            <a:bodyPr wrap="square" lIns="0" tIns="0" rIns="0" bIns="0" rtlCol="0"/>
            <a:lstStyle/>
            <a:p>
              <a:endParaRPr/>
            </a:p>
          </p:txBody>
        </p:sp>
        <p:sp>
          <p:nvSpPr>
            <p:cNvPr id="140" name="object 140"/>
            <p:cNvSpPr/>
            <p:nvPr/>
          </p:nvSpPr>
          <p:spPr>
            <a:xfrm>
              <a:off x="4700460" y="4839258"/>
              <a:ext cx="5080" cy="2540"/>
            </a:xfrm>
            <a:custGeom>
              <a:avLst/>
              <a:gdLst/>
              <a:ahLst/>
              <a:cxnLst/>
              <a:rect l="l" t="t" r="r" b="b"/>
              <a:pathLst>
                <a:path w="5079" h="2539">
                  <a:moveTo>
                    <a:pt x="4940" y="0"/>
                  </a:moveTo>
                  <a:lnTo>
                    <a:pt x="0" y="0"/>
                  </a:lnTo>
                  <a:lnTo>
                    <a:pt x="0" y="2336"/>
                  </a:lnTo>
                  <a:lnTo>
                    <a:pt x="4940" y="2336"/>
                  </a:lnTo>
                  <a:lnTo>
                    <a:pt x="4940" y="0"/>
                  </a:lnTo>
                  <a:close/>
                </a:path>
              </a:pathLst>
            </a:custGeom>
            <a:solidFill>
              <a:srgbClr val="F48FA0">
                <a:alpha val="39999"/>
              </a:srgbClr>
            </a:solidFill>
          </p:spPr>
          <p:txBody>
            <a:bodyPr wrap="square" lIns="0" tIns="0" rIns="0" bIns="0" rtlCol="0"/>
            <a:lstStyle/>
            <a:p>
              <a:endParaRPr/>
            </a:p>
          </p:txBody>
        </p:sp>
        <p:sp>
          <p:nvSpPr>
            <p:cNvPr id="141" name="object 141"/>
            <p:cNvSpPr/>
            <p:nvPr/>
          </p:nvSpPr>
          <p:spPr>
            <a:xfrm>
              <a:off x="4697158" y="4840414"/>
              <a:ext cx="3175" cy="1905"/>
            </a:xfrm>
            <a:custGeom>
              <a:avLst/>
              <a:gdLst/>
              <a:ahLst/>
              <a:cxnLst/>
              <a:rect l="l" t="t" r="r" b="b"/>
              <a:pathLst>
                <a:path w="3175" h="1904">
                  <a:moveTo>
                    <a:pt x="2717" y="0"/>
                  </a:moveTo>
                  <a:lnTo>
                    <a:pt x="0" y="0"/>
                  </a:lnTo>
                  <a:lnTo>
                    <a:pt x="0" y="1676"/>
                  </a:lnTo>
                  <a:lnTo>
                    <a:pt x="2717" y="1676"/>
                  </a:lnTo>
                  <a:lnTo>
                    <a:pt x="2717" y="0"/>
                  </a:lnTo>
                  <a:close/>
                </a:path>
              </a:pathLst>
            </a:custGeom>
            <a:solidFill>
              <a:srgbClr val="00A9BE">
                <a:alpha val="39999"/>
              </a:srgbClr>
            </a:solidFill>
          </p:spPr>
          <p:txBody>
            <a:bodyPr wrap="square" lIns="0" tIns="0" rIns="0" bIns="0" rtlCol="0"/>
            <a:lstStyle/>
            <a:p>
              <a:endParaRPr/>
            </a:p>
          </p:txBody>
        </p:sp>
        <p:sp>
          <p:nvSpPr>
            <p:cNvPr id="142" name="object 142"/>
            <p:cNvSpPr/>
            <p:nvPr/>
          </p:nvSpPr>
          <p:spPr>
            <a:xfrm>
              <a:off x="4700460" y="4842179"/>
              <a:ext cx="5080" cy="635"/>
            </a:xfrm>
            <a:custGeom>
              <a:avLst/>
              <a:gdLst/>
              <a:ahLst/>
              <a:cxnLst/>
              <a:rect l="l" t="t" r="r" b="b"/>
              <a:pathLst>
                <a:path w="5079" h="635">
                  <a:moveTo>
                    <a:pt x="4940" y="0"/>
                  </a:moveTo>
                  <a:lnTo>
                    <a:pt x="0" y="0"/>
                  </a:lnTo>
                  <a:lnTo>
                    <a:pt x="0" y="355"/>
                  </a:lnTo>
                  <a:lnTo>
                    <a:pt x="4940" y="355"/>
                  </a:lnTo>
                  <a:lnTo>
                    <a:pt x="4940" y="0"/>
                  </a:lnTo>
                  <a:close/>
                </a:path>
              </a:pathLst>
            </a:custGeom>
            <a:solidFill>
              <a:srgbClr val="00A9BE">
                <a:alpha val="19999"/>
              </a:srgbClr>
            </a:solidFill>
          </p:spPr>
          <p:txBody>
            <a:bodyPr wrap="square" lIns="0" tIns="0" rIns="0" bIns="0" rtlCol="0"/>
            <a:lstStyle/>
            <a:p>
              <a:endParaRPr/>
            </a:p>
          </p:txBody>
        </p:sp>
        <p:sp>
          <p:nvSpPr>
            <p:cNvPr id="143" name="object 143"/>
            <p:cNvSpPr/>
            <p:nvPr/>
          </p:nvSpPr>
          <p:spPr>
            <a:xfrm>
              <a:off x="4700460" y="4842598"/>
              <a:ext cx="5080" cy="1905"/>
            </a:xfrm>
            <a:custGeom>
              <a:avLst/>
              <a:gdLst/>
              <a:ahLst/>
              <a:cxnLst/>
              <a:rect l="l" t="t" r="r" b="b"/>
              <a:pathLst>
                <a:path w="5079" h="1904">
                  <a:moveTo>
                    <a:pt x="4940" y="0"/>
                  </a:moveTo>
                  <a:lnTo>
                    <a:pt x="0" y="0"/>
                  </a:lnTo>
                  <a:lnTo>
                    <a:pt x="0" y="1320"/>
                  </a:lnTo>
                  <a:lnTo>
                    <a:pt x="4940" y="1320"/>
                  </a:lnTo>
                  <a:lnTo>
                    <a:pt x="4940" y="0"/>
                  </a:lnTo>
                  <a:close/>
                </a:path>
              </a:pathLst>
            </a:custGeom>
            <a:solidFill>
              <a:srgbClr val="F48FA0">
                <a:alpha val="19999"/>
              </a:srgbClr>
            </a:solidFill>
          </p:spPr>
          <p:txBody>
            <a:bodyPr wrap="square" lIns="0" tIns="0" rIns="0" bIns="0" rtlCol="0"/>
            <a:lstStyle/>
            <a:p>
              <a:endParaRPr/>
            </a:p>
          </p:txBody>
        </p:sp>
        <p:sp>
          <p:nvSpPr>
            <p:cNvPr id="144" name="object 144"/>
            <p:cNvSpPr/>
            <p:nvPr/>
          </p:nvSpPr>
          <p:spPr>
            <a:xfrm>
              <a:off x="4694046" y="4838306"/>
              <a:ext cx="11430" cy="635"/>
            </a:xfrm>
            <a:custGeom>
              <a:avLst/>
              <a:gdLst/>
              <a:ahLst/>
              <a:cxnLst/>
              <a:rect l="l" t="t" r="r" b="b"/>
              <a:pathLst>
                <a:path w="11429" h="635">
                  <a:moveTo>
                    <a:pt x="11061" y="0"/>
                  </a:moveTo>
                  <a:lnTo>
                    <a:pt x="0" y="0"/>
                  </a:lnTo>
                  <a:lnTo>
                    <a:pt x="11061" y="127"/>
                  </a:lnTo>
                  <a:close/>
                </a:path>
              </a:pathLst>
            </a:custGeom>
            <a:solidFill>
              <a:srgbClr val="FFF200"/>
            </a:solidFill>
          </p:spPr>
          <p:txBody>
            <a:bodyPr wrap="square" lIns="0" tIns="0" rIns="0" bIns="0" rtlCol="0"/>
            <a:lstStyle/>
            <a:p>
              <a:endParaRPr/>
            </a:p>
          </p:txBody>
        </p:sp>
        <p:sp>
          <p:nvSpPr>
            <p:cNvPr id="145" name="object 145"/>
            <p:cNvSpPr/>
            <p:nvPr/>
          </p:nvSpPr>
          <p:spPr>
            <a:xfrm>
              <a:off x="4694227" y="4839561"/>
              <a:ext cx="3175" cy="635"/>
            </a:xfrm>
            <a:custGeom>
              <a:avLst/>
              <a:gdLst/>
              <a:ahLst/>
              <a:cxnLst/>
              <a:rect l="l" t="t" r="r" b="b"/>
              <a:pathLst>
                <a:path w="3175" h="635">
                  <a:moveTo>
                    <a:pt x="2425" y="0"/>
                  </a:moveTo>
                  <a:lnTo>
                    <a:pt x="114" y="0"/>
                  </a:lnTo>
                  <a:lnTo>
                    <a:pt x="0" y="393"/>
                  </a:lnTo>
                  <a:lnTo>
                    <a:pt x="2425" y="507"/>
                  </a:lnTo>
                  <a:lnTo>
                    <a:pt x="2552" y="393"/>
                  </a:lnTo>
                  <a:lnTo>
                    <a:pt x="2552" y="253"/>
                  </a:lnTo>
                  <a:lnTo>
                    <a:pt x="2552" y="114"/>
                  </a:lnTo>
                  <a:lnTo>
                    <a:pt x="2425" y="0"/>
                  </a:lnTo>
                  <a:close/>
                </a:path>
              </a:pathLst>
            </a:custGeom>
            <a:solidFill>
              <a:srgbClr val="00A9BE"/>
            </a:solidFill>
          </p:spPr>
          <p:txBody>
            <a:bodyPr wrap="square" lIns="0" tIns="0" rIns="0" bIns="0" rtlCol="0"/>
            <a:lstStyle/>
            <a:p>
              <a:endParaRPr/>
            </a:p>
          </p:txBody>
        </p:sp>
        <p:sp>
          <p:nvSpPr>
            <p:cNvPr id="146" name="object 146"/>
            <p:cNvSpPr/>
            <p:nvPr/>
          </p:nvSpPr>
          <p:spPr>
            <a:xfrm>
              <a:off x="4697234" y="4839843"/>
              <a:ext cx="3175" cy="3810"/>
            </a:xfrm>
            <a:custGeom>
              <a:avLst/>
              <a:gdLst/>
              <a:ahLst/>
              <a:cxnLst/>
              <a:rect l="l" t="t" r="r" b="b"/>
              <a:pathLst>
                <a:path w="3175" h="3810">
                  <a:moveTo>
                    <a:pt x="2552" y="419"/>
                  </a:moveTo>
                  <a:lnTo>
                    <a:pt x="0" y="419"/>
                  </a:lnTo>
                  <a:lnTo>
                    <a:pt x="0" y="0"/>
                  </a:lnTo>
                  <a:lnTo>
                    <a:pt x="2552" y="0"/>
                  </a:lnTo>
                  <a:lnTo>
                    <a:pt x="2552" y="419"/>
                  </a:lnTo>
                  <a:close/>
                </a:path>
                <a:path w="3175" h="3810">
                  <a:moveTo>
                    <a:pt x="2552" y="1333"/>
                  </a:moveTo>
                  <a:lnTo>
                    <a:pt x="0" y="1333"/>
                  </a:lnTo>
                  <a:lnTo>
                    <a:pt x="0" y="914"/>
                  </a:lnTo>
                  <a:lnTo>
                    <a:pt x="2552" y="914"/>
                  </a:lnTo>
                  <a:lnTo>
                    <a:pt x="2552" y="1333"/>
                  </a:lnTo>
                  <a:close/>
                </a:path>
                <a:path w="3175" h="3810">
                  <a:moveTo>
                    <a:pt x="2552" y="2095"/>
                  </a:moveTo>
                  <a:lnTo>
                    <a:pt x="0" y="2095"/>
                  </a:lnTo>
                  <a:lnTo>
                    <a:pt x="0" y="1689"/>
                  </a:lnTo>
                  <a:lnTo>
                    <a:pt x="2552" y="1689"/>
                  </a:lnTo>
                  <a:lnTo>
                    <a:pt x="2552" y="2095"/>
                  </a:lnTo>
                  <a:close/>
                </a:path>
                <a:path w="3175" h="3810">
                  <a:moveTo>
                    <a:pt x="2552" y="2997"/>
                  </a:moveTo>
                  <a:lnTo>
                    <a:pt x="0" y="2997"/>
                  </a:lnTo>
                  <a:lnTo>
                    <a:pt x="0" y="2590"/>
                  </a:lnTo>
                  <a:lnTo>
                    <a:pt x="2552" y="2590"/>
                  </a:lnTo>
                  <a:lnTo>
                    <a:pt x="2552" y="2997"/>
                  </a:lnTo>
                  <a:close/>
                </a:path>
                <a:path w="3175" h="3810">
                  <a:moveTo>
                    <a:pt x="2552" y="3771"/>
                  </a:moveTo>
                  <a:lnTo>
                    <a:pt x="0" y="3771"/>
                  </a:lnTo>
                  <a:lnTo>
                    <a:pt x="0" y="3352"/>
                  </a:lnTo>
                  <a:lnTo>
                    <a:pt x="2552" y="3352"/>
                  </a:lnTo>
                  <a:lnTo>
                    <a:pt x="2552" y="3771"/>
                  </a:lnTo>
                  <a:close/>
                </a:path>
              </a:pathLst>
            </a:custGeom>
            <a:ln w="3175">
              <a:solidFill>
                <a:srgbClr val="808285"/>
              </a:solidFill>
            </a:ln>
          </p:spPr>
          <p:txBody>
            <a:bodyPr wrap="square" lIns="0" tIns="0" rIns="0" bIns="0" rtlCol="0"/>
            <a:lstStyle/>
            <a:p>
              <a:endParaRPr/>
            </a:p>
          </p:txBody>
        </p:sp>
        <p:sp>
          <p:nvSpPr>
            <p:cNvPr id="147" name="object 147"/>
            <p:cNvSpPr/>
            <p:nvPr/>
          </p:nvSpPr>
          <p:spPr>
            <a:xfrm>
              <a:off x="4694600" y="4838642"/>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48" name="object 148"/>
            <p:cNvSpPr/>
            <p:nvPr/>
          </p:nvSpPr>
          <p:spPr>
            <a:xfrm>
              <a:off x="4695969" y="4838667"/>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49" name="object 149"/>
            <p:cNvSpPr/>
            <p:nvPr/>
          </p:nvSpPr>
          <p:spPr>
            <a:xfrm>
              <a:off x="4697191" y="483893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150" name="object 150"/>
            <p:cNvSpPr/>
            <p:nvPr/>
          </p:nvSpPr>
          <p:spPr>
            <a:xfrm>
              <a:off x="4698396" y="4838642"/>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51" name="object 151"/>
            <p:cNvSpPr/>
            <p:nvPr/>
          </p:nvSpPr>
          <p:spPr>
            <a:xfrm>
              <a:off x="4699808" y="4838730"/>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52" name="object 152"/>
            <p:cNvSpPr/>
            <p:nvPr/>
          </p:nvSpPr>
          <p:spPr>
            <a:xfrm>
              <a:off x="4700762" y="4839561"/>
              <a:ext cx="3175" cy="635"/>
            </a:xfrm>
            <a:custGeom>
              <a:avLst/>
              <a:gdLst/>
              <a:ahLst/>
              <a:cxnLst/>
              <a:rect l="l" t="t" r="r" b="b"/>
              <a:pathLst>
                <a:path w="3175" h="635">
                  <a:moveTo>
                    <a:pt x="2438" y="0"/>
                  </a:moveTo>
                  <a:lnTo>
                    <a:pt x="114" y="0"/>
                  </a:lnTo>
                  <a:lnTo>
                    <a:pt x="0" y="393"/>
                  </a:lnTo>
                  <a:lnTo>
                    <a:pt x="2438" y="507"/>
                  </a:lnTo>
                  <a:lnTo>
                    <a:pt x="2552" y="253"/>
                  </a:lnTo>
                  <a:lnTo>
                    <a:pt x="2552" y="114"/>
                  </a:lnTo>
                  <a:close/>
                </a:path>
              </a:pathLst>
            </a:custGeom>
            <a:solidFill>
              <a:srgbClr val="F48FA0"/>
            </a:solidFill>
          </p:spPr>
          <p:txBody>
            <a:bodyPr wrap="square" lIns="0" tIns="0" rIns="0" bIns="0" rtlCol="0"/>
            <a:lstStyle/>
            <a:p>
              <a:endParaRPr/>
            </a:p>
          </p:txBody>
        </p:sp>
        <p:sp>
          <p:nvSpPr>
            <p:cNvPr id="153" name="object 153"/>
            <p:cNvSpPr/>
            <p:nvPr/>
          </p:nvSpPr>
          <p:spPr>
            <a:xfrm>
              <a:off x="4701150" y="4838642"/>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54" name="object 154"/>
            <p:cNvSpPr/>
            <p:nvPr/>
          </p:nvSpPr>
          <p:spPr>
            <a:xfrm>
              <a:off x="4702517" y="4838667"/>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55" name="object 155"/>
            <p:cNvSpPr/>
            <p:nvPr/>
          </p:nvSpPr>
          <p:spPr>
            <a:xfrm>
              <a:off x="4703739" y="483893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156" name="object 156"/>
            <p:cNvSpPr/>
            <p:nvPr/>
          </p:nvSpPr>
          <p:spPr>
            <a:xfrm>
              <a:off x="4704944" y="4838642"/>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57" name="object 157"/>
            <p:cNvSpPr/>
            <p:nvPr/>
          </p:nvSpPr>
          <p:spPr>
            <a:xfrm>
              <a:off x="4706261" y="4838720"/>
              <a:ext cx="1270" cy="1270"/>
            </a:xfrm>
            <a:custGeom>
              <a:avLst/>
              <a:gdLst/>
              <a:ahLst/>
              <a:cxnLst/>
              <a:rect l="l" t="t" r="r" b="b"/>
              <a:pathLst>
                <a:path w="1270" h="1270">
                  <a:moveTo>
                    <a:pt x="787" y="939"/>
                  </a:moveTo>
                  <a:lnTo>
                    <a:pt x="787" y="800"/>
                  </a:lnTo>
                  <a:lnTo>
                    <a:pt x="228" y="800"/>
                  </a:lnTo>
                  <a:lnTo>
                    <a:pt x="508" y="609"/>
                  </a:lnTo>
                  <a:lnTo>
                    <a:pt x="685" y="508"/>
                  </a:lnTo>
                  <a:lnTo>
                    <a:pt x="774" y="292"/>
                  </a:lnTo>
                  <a:lnTo>
                    <a:pt x="774" y="127"/>
                  </a:lnTo>
                  <a:lnTo>
                    <a:pt x="622" y="0"/>
                  </a:lnTo>
                  <a:lnTo>
                    <a:pt x="406" y="0"/>
                  </a:lnTo>
                  <a:lnTo>
                    <a:pt x="177" y="12"/>
                  </a:lnTo>
                  <a:lnTo>
                    <a:pt x="38" y="190"/>
                  </a:lnTo>
                  <a:lnTo>
                    <a:pt x="25" y="342"/>
                  </a:lnTo>
                  <a:lnTo>
                    <a:pt x="190" y="342"/>
                  </a:lnTo>
                  <a:lnTo>
                    <a:pt x="203" y="139"/>
                  </a:lnTo>
                  <a:lnTo>
                    <a:pt x="393" y="139"/>
                  </a:lnTo>
                  <a:lnTo>
                    <a:pt x="596" y="203"/>
                  </a:lnTo>
                  <a:lnTo>
                    <a:pt x="596" y="381"/>
                  </a:lnTo>
                  <a:lnTo>
                    <a:pt x="355" y="520"/>
                  </a:lnTo>
                  <a:lnTo>
                    <a:pt x="38" y="698"/>
                  </a:lnTo>
                  <a:lnTo>
                    <a:pt x="12" y="850"/>
                  </a:lnTo>
                  <a:lnTo>
                    <a:pt x="787" y="939"/>
                  </a:lnTo>
                  <a:close/>
                </a:path>
              </a:pathLst>
            </a:custGeom>
            <a:ln w="3175">
              <a:solidFill>
                <a:srgbClr val="F48FA0"/>
              </a:solidFill>
            </a:ln>
          </p:spPr>
          <p:txBody>
            <a:bodyPr wrap="square" lIns="0" tIns="0" rIns="0" bIns="0" rtlCol="0"/>
            <a:lstStyle/>
            <a:p>
              <a:endParaRPr/>
            </a:p>
          </p:txBody>
        </p:sp>
        <p:sp>
          <p:nvSpPr>
            <p:cNvPr id="158" name="object 158"/>
            <p:cNvSpPr/>
            <p:nvPr/>
          </p:nvSpPr>
          <p:spPr>
            <a:xfrm>
              <a:off x="4696990" y="4839641"/>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159" name="object 159"/>
            <p:cNvSpPr/>
            <p:nvPr/>
          </p:nvSpPr>
          <p:spPr>
            <a:xfrm>
              <a:off x="4696990" y="4834585"/>
              <a:ext cx="0" cy="635"/>
            </a:xfrm>
            <a:custGeom>
              <a:avLst/>
              <a:gdLst/>
              <a:ahLst/>
              <a:cxnLst/>
              <a:rect l="l" t="t" r="r" b="b"/>
              <a:pathLst>
                <a:path h="635">
                  <a:moveTo>
                    <a:pt x="0" y="0"/>
                  </a:moveTo>
                  <a:lnTo>
                    <a:pt x="0" y="209"/>
                  </a:lnTo>
                </a:path>
              </a:pathLst>
            </a:custGeom>
            <a:ln w="3175">
              <a:solidFill>
                <a:srgbClr val="00A9BE"/>
              </a:solidFill>
            </a:ln>
          </p:spPr>
          <p:txBody>
            <a:bodyPr wrap="square" lIns="0" tIns="0" rIns="0" bIns="0" rtlCol="0"/>
            <a:lstStyle/>
            <a:p>
              <a:endParaRPr/>
            </a:p>
          </p:txBody>
        </p:sp>
        <p:sp>
          <p:nvSpPr>
            <p:cNvPr id="160" name="object 160"/>
            <p:cNvSpPr/>
            <p:nvPr/>
          </p:nvSpPr>
          <p:spPr>
            <a:xfrm>
              <a:off x="4696990" y="4843659"/>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161" name="object 161"/>
            <p:cNvSpPr/>
            <p:nvPr/>
          </p:nvSpPr>
          <p:spPr>
            <a:xfrm>
              <a:off x="4700117" y="4844326"/>
              <a:ext cx="1905" cy="1270"/>
            </a:xfrm>
            <a:custGeom>
              <a:avLst/>
              <a:gdLst/>
              <a:ahLst/>
              <a:cxnLst/>
              <a:rect l="l" t="t" r="r" b="b"/>
              <a:pathLst>
                <a:path w="1904" h="1270">
                  <a:moveTo>
                    <a:pt x="1460" y="1041"/>
                  </a:moveTo>
                  <a:lnTo>
                    <a:pt x="0" y="1041"/>
                  </a:lnTo>
                  <a:lnTo>
                    <a:pt x="0" y="0"/>
                  </a:lnTo>
                  <a:lnTo>
                    <a:pt x="1460" y="0"/>
                  </a:lnTo>
                  <a:lnTo>
                    <a:pt x="1460" y="1041"/>
                  </a:lnTo>
                  <a:close/>
                </a:path>
              </a:pathLst>
            </a:custGeom>
            <a:ln w="3175">
              <a:solidFill>
                <a:srgbClr val="939598"/>
              </a:solidFill>
            </a:ln>
          </p:spPr>
          <p:txBody>
            <a:bodyPr wrap="square" lIns="0" tIns="0" rIns="0" bIns="0" rtlCol="0"/>
            <a:lstStyle/>
            <a:p>
              <a:endParaRPr/>
            </a:p>
          </p:txBody>
        </p:sp>
        <p:sp>
          <p:nvSpPr>
            <p:cNvPr id="162" name="object 162"/>
            <p:cNvSpPr/>
            <p:nvPr/>
          </p:nvSpPr>
          <p:spPr>
            <a:xfrm>
              <a:off x="4700181" y="4844592"/>
              <a:ext cx="1270" cy="635"/>
            </a:xfrm>
            <a:custGeom>
              <a:avLst/>
              <a:gdLst/>
              <a:ahLst/>
              <a:cxnLst/>
              <a:rect l="l" t="t" r="r" b="b"/>
              <a:pathLst>
                <a:path w="1270" h="635">
                  <a:moveTo>
                    <a:pt x="812" y="0"/>
                  </a:moveTo>
                  <a:lnTo>
                    <a:pt x="0" y="0"/>
                  </a:lnTo>
                  <a:lnTo>
                    <a:pt x="0" y="508"/>
                  </a:lnTo>
                  <a:lnTo>
                    <a:pt x="812" y="508"/>
                  </a:lnTo>
                  <a:lnTo>
                    <a:pt x="812" y="0"/>
                  </a:lnTo>
                  <a:close/>
                </a:path>
              </a:pathLst>
            </a:custGeom>
            <a:solidFill>
              <a:srgbClr val="00A9BE">
                <a:alpha val="39999"/>
              </a:srgbClr>
            </a:solidFill>
          </p:spPr>
          <p:txBody>
            <a:bodyPr wrap="square" lIns="0" tIns="0" rIns="0" bIns="0" rtlCol="0"/>
            <a:lstStyle/>
            <a:p>
              <a:endParaRPr/>
            </a:p>
          </p:txBody>
        </p:sp>
        <p:pic>
          <p:nvPicPr>
            <p:cNvPr id="163" name="object 163"/>
            <p:cNvPicPr/>
            <p:nvPr/>
          </p:nvPicPr>
          <p:blipFill>
            <a:blip r:embed="rId4" cstate="print"/>
            <a:stretch>
              <a:fillRect/>
            </a:stretch>
          </p:blipFill>
          <p:spPr>
            <a:xfrm>
              <a:off x="4700181" y="4845126"/>
              <a:ext cx="673" cy="170"/>
            </a:xfrm>
            <a:prstGeom prst="rect">
              <a:avLst/>
            </a:prstGeom>
          </p:spPr>
        </p:pic>
        <p:sp>
          <p:nvSpPr>
            <p:cNvPr id="164" name="object 164"/>
            <p:cNvSpPr/>
            <p:nvPr/>
          </p:nvSpPr>
          <p:spPr>
            <a:xfrm>
              <a:off x="4700168" y="4845113"/>
              <a:ext cx="635" cy="635"/>
            </a:xfrm>
            <a:custGeom>
              <a:avLst/>
              <a:gdLst/>
              <a:ahLst/>
              <a:cxnLst/>
              <a:rect l="l" t="t" r="r" b="b"/>
              <a:pathLst>
                <a:path w="635" h="635">
                  <a:moveTo>
                    <a:pt x="152" y="0"/>
                  </a:moveTo>
                  <a:lnTo>
                    <a:pt x="0" y="0"/>
                  </a:lnTo>
                  <a:lnTo>
                    <a:pt x="0" y="177"/>
                  </a:lnTo>
                  <a:lnTo>
                    <a:pt x="152" y="177"/>
                  </a:lnTo>
                  <a:lnTo>
                    <a:pt x="152" y="0"/>
                  </a:lnTo>
                  <a:close/>
                </a:path>
              </a:pathLst>
            </a:custGeom>
            <a:solidFill>
              <a:srgbClr val="FFF200">
                <a:alpha val="59999"/>
              </a:srgbClr>
            </a:solidFill>
          </p:spPr>
          <p:txBody>
            <a:bodyPr wrap="square" lIns="0" tIns="0" rIns="0" bIns="0" rtlCol="0"/>
            <a:lstStyle/>
            <a:p>
              <a:endParaRPr/>
            </a:p>
          </p:txBody>
        </p:sp>
        <p:sp>
          <p:nvSpPr>
            <p:cNvPr id="165" name="object 165"/>
            <p:cNvSpPr/>
            <p:nvPr/>
          </p:nvSpPr>
          <p:spPr>
            <a:xfrm>
              <a:off x="4701057" y="4844592"/>
              <a:ext cx="635" cy="635"/>
            </a:xfrm>
            <a:custGeom>
              <a:avLst/>
              <a:gdLst/>
              <a:ahLst/>
              <a:cxnLst/>
              <a:rect l="l" t="t" r="r" b="b"/>
              <a:pathLst>
                <a:path w="635" h="635">
                  <a:moveTo>
                    <a:pt x="444" y="0"/>
                  </a:moveTo>
                  <a:lnTo>
                    <a:pt x="0" y="0"/>
                  </a:lnTo>
                  <a:lnTo>
                    <a:pt x="0" y="508"/>
                  </a:lnTo>
                  <a:lnTo>
                    <a:pt x="444" y="508"/>
                  </a:lnTo>
                  <a:lnTo>
                    <a:pt x="444" y="0"/>
                  </a:lnTo>
                  <a:close/>
                </a:path>
              </a:pathLst>
            </a:custGeom>
            <a:solidFill>
              <a:srgbClr val="F48FA0">
                <a:alpha val="39999"/>
              </a:srgbClr>
            </a:solidFill>
          </p:spPr>
          <p:txBody>
            <a:bodyPr wrap="square" lIns="0" tIns="0" rIns="0" bIns="0" rtlCol="0"/>
            <a:lstStyle/>
            <a:p>
              <a:endParaRPr/>
            </a:p>
          </p:txBody>
        </p:sp>
        <p:sp>
          <p:nvSpPr>
            <p:cNvPr id="166" name="object 166"/>
            <p:cNvSpPr/>
            <p:nvPr/>
          </p:nvSpPr>
          <p:spPr>
            <a:xfrm>
              <a:off x="4700168" y="4844453"/>
              <a:ext cx="1905" cy="635"/>
            </a:xfrm>
            <a:custGeom>
              <a:avLst/>
              <a:gdLst/>
              <a:ahLst/>
              <a:cxnLst/>
              <a:rect l="l" t="t" r="r" b="b"/>
              <a:pathLst>
                <a:path w="1904" h="635">
                  <a:moveTo>
                    <a:pt x="1320" y="0"/>
                  </a:moveTo>
                  <a:lnTo>
                    <a:pt x="0" y="0"/>
                  </a:lnTo>
                  <a:lnTo>
                    <a:pt x="1320" y="25"/>
                  </a:lnTo>
                  <a:close/>
                </a:path>
              </a:pathLst>
            </a:custGeom>
            <a:solidFill>
              <a:srgbClr val="FFF200"/>
            </a:solidFill>
          </p:spPr>
          <p:txBody>
            <a:bodyPr wrap="square" lIns="0" tIns="0" rIns="0" bIns="0" rtlCol="0"/>
            <a:lstStyle/>
            <a:p>
              <a:endParaRPr/>
            </a:p>
          </p:txBody>
        </p:sp>
        <p:sp>
          <p:nvSpPr>
            <p:cNvPr id="167" name="object 167"/>
            <p:cNvSpPr/>
            <p:nvPr/>
          </p:nvSpPr>
          <p:spPr>
            <a:xfrm>
              <a:off x="4700219" y="4844638"/>
              <a:ext cx="635" cy="635"/>
            </a:xfrm>
            <a:custGeom>
              <a:avLst/>
              <a:gdLst/>
              <a:ahLst/>
              <a:cxnLst/>
              <a:rect l="l" t="t" r="r" b="b"/>
              <a:pathLst>
                <a:path w="635" h="635">
                  <a:moveTo>
                    <a:pt x="355" y="0"/>
                  </a:moveTo>
                  <a:lnTo>
                    <a:pt x="12" y="0"/>
                  </a:lnTo>
                  <a:lnTo>
                    <a:pt x="355" y="63"/>
                  </a:lnTo>
                  <a:close/>
                </a:path>
              </a:pathLst>
            </a:custGeom>
            <a:solidFill>
              <a:srgbClr val="00A9BE"/>
            </a:solidFill>
          </p:spPr>
          <p:txBody>
            <a:bodyPr wrap="square" lIns="0" tIns="0" rIns="0" bIns="0" rtlCol="0"/>
            <a:lstStyle/>
            <a:p>
              <a:endParaRPr/>
            </a:p>
          </p:txBody>
        </p:sp>
        <p:sp>
          <p:nvSpPr>
            <p:cNvPr id="168" name="object 168"/>
            <p:cNvSpPr/>
            <p:nvPr/>
          </p:nvSpPr>
          <p:spPr>
            <a:xfrm>
              <a:off x="4700663" y="4844656"/>
              <a:ext cx="635" cy="635"/>
            </a:xfrm>
            <a:custGeom>
              <a:avLst/>
              <a:gdLst/>
              <a:ahLst/>
              <a:cxnLst/>
              <a:rect l="l" t="t" r="r" b="b"/>
              <a:pathLst>
                <a:path w="635" h="635">
                  <a:moveTo>
                    <a:pt x="292" y="50"/>
                  </a:moveTo>
                  <a:lnTo>
                    <a:pt x="0" y="50"/>
                  </a:lnTo>
                  <a:lnTo>
                    <a:pt x="292" y="0"/>
                  </a:lnTo>
                  <a:close/>
                </a:path>
                <a:path w="635" h="635">
                  <a:moveTo>
                    <a:pt x="292" y="127"/>
                  </a:moveTo>
                  <a:lnTo>
                    <a:pt x="0" y="127"/>
                  </a:lnTo>
                  <a:lnTo>
                    <a:pt x="292" y="88"/>
                  </a:lnTo>
                  <a:close/>
                </a:path>
                <a:path w="635" h="635">
                  <a:moveTo>
                    <a:pt x="292" y="215"/>
                  </a:moveTo>
                  <a:lnTo>
                    <a:pt x="0" y="215"/>
                  </a:lnTo>
                  <a:lnTo>
                    <a:pt x="292" y="165"/>
                  </a:lnTo>
                  <a:close/>
                </a:path>
                <a:path w="635" h="635">
                  <a:moveTo>
                    <a:pt x="292" y="317"/>
                  </a:moveTo>
                  <a:lnTo>
                    <a:pt x="0" y="317"/>
                  </a:lnTo>
                  <a:lnTo>
                    <a:pt x="292" y="266"/>
                  </a:lnTo>
                  <a:close/>
                </a:path>
                <a:path w="635" h="635">
                  <a:moveTo>
                    <a:pt x="292" y="406"/>
                  </a:moveTo>
                  <a:lnTo>
                    <a:pt x="0" y="406"/>
                  </a:lnTo>
                  <a:lnTo>
                    <a:pt x="292" y="355"/>
                  </a:lnTo>
                  <a:close/>
                </a:path>
              </a:pathLst>
            </a:custGeom>
            <a:ln w="3175">
              <a:solidFill>
                <a:srgbClr val="808285"/>
              </a:solidFill>
            </a:ln>
          </p:spPr>
          <p:txBody>
            <a:bodyPr wrap="square" lIns="0" tIns="0" rIns="0" bIns="0" rtlCol="0"/>
            <a:lstStyle/>
            <a:p>
              <a:endParaRPr/>
            </a:p>
          </p:txBody>
        </p:sp>
        <p:sp>
          <p:nvSpPr>
            <p:cNvPr id="169" name="object 169"/>
            <p:cNvSpPr/>
            <p:nvPr/>
          </p:nvSpPr>
          <p:spPr>
            <a:xfrm>
              <a:off x="4700442" y="4843641"/>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70" name="object 170"/>
            <p:cNvSpPr/>
            <p:nvPr/>
          </p:nvSpPr>
          <p:spPr>
            <a:xfrm>
              <a:off x="4701810" y="4843665"/>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71" name="object 171"/>
            <p:cNvSpPr/>
            <p:nvPr/>
          </p:nvSpPr>
          <p:spPr>
            <a:xfrm>
              <a:off x="4703032" y="4843933"/>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172" name="object 172"/>
            <p:cNvSpPr/>
            <p:nvPr/>
          </p:nvSpPr>
          <p:spPr>
            <a:xfrm>
              <a:off x="4701099" y="4844638"/>
              <a:ext cx="635" cy="635"/>
            </a:xfrm>
            <a:custGeom>
              <a:avLst/>
              <a:gdLst/>
              <a:ahLst/>
              <a:cxnLst/>
              <a:rect l="l" t="t" r="r" b="b"/>
              <a:pathLst>
                <a:path w="635" h="635">
                  <a:moveTo>
                    <a:pt x="355" y="0"/>
                  </a:moveTo>
                  <a:lnTo>
                    <a:pt x="12" y="0"/>
                  </a:lnTo>
                  <a:lnTo>
                    <a:pt x="355" y="63"/>
                  </a:lnTo>
                  <a:close/>
                </a:path>
              </a:pathLst>
            </a:custGeom>
            <a:solidFill>
              <a:srgbClr val="F48FA0"/>
            </a:solidFill>
          </p:spPr>
          <p:txBody>
            <a:bodyPr wrap="square" lIns="0" tIns="0" rIns="0" bIns="0" rtlCol="0"/>
            <a:lstStyle/>
            <a:p>
              <a:endParaRPr/>
            </a:p>
          </p:txBody>
        </p:sp>
        <p:sp>
          <p:nvSpPr>
            <p:cNvPr id="173" name="object 173"/>
            <p:cNvSpPr/>
            <p:nvPr/>
          </p:nvSpPr>
          <p:spPr>
            <a:xfrm>
              <a:off x="4701322" y="4843641"/>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74" name="object 174"/>
            <p:cNvSpPr/>
            <p:nvPr/>
          </p:nvSpPr>
          <p:spPr>
            <a:xfrm>
              <a:off x="4702691" y="4843665"/>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75" name="object 175"/>
            <p:cNvSpPr/>
            <p:nvPr/>
          </p:nvSpPr>
          <p:spPr>
            <a:xfrm>
              <a:off x="4703913" y="4843933"/>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176" name="object 176"/>
            <p:cNvSpPr/>
            <p:nvPr/>
          </p:nvSpPr>
          <p:spPr>
            <a:xfrm>
              <a:off x="4700624" y="4844627"/>
              <a:ext cx="0" cy="635"/>
            </a:xfrm>
            <a:custGeom>
              <a:avLst/>
              <a:gdLst/>
              <a:ahLst/>
              <a:cxnLst/>
              <a:rect l="l" t="t" r="r" b="b"/>
              <a:pathLst>
                <a:path h="635">
                  <a:moveTo>
                    <a:pt x="0" y="0"/>
                  </a:moveTo>
                  <a:lnTo>
                    <a:pt x="0" y="431"/>
                  </a:lnTo>
                </a:path>
              </a:pathLst>
            </a:custGeom>
            <a:ln w="3175">
              <a:solidFill>
                <a:srgbClr val="00A9BE"/>
              </a:solidFill>
            </a:ln>
          </p:spPr>
          <p:txBody>
            <a:bodyPr wrap="square" lIns="0" tIns="0" rIns="0" bIns="0" rtlCol="0"/>
            <a:lstStyle/>
            <a:p>
              <a:endParaRPr/>
            </a:p>
          </p:txBody>
        </p:sp>
        <p:sp>
          <p:nvSpPr>
            <p:cNvPr id="177" name="object 177"/>
            <p:cNvSpPr/>
            <p:nvPr/>
          </p:nvSpPr>
          <p:spPr>
            <a:xfrm>
              <a:off x="4700320" y="4844897"/>
              <a:ext cx="1270" cy="635"/>
            </a:xfrm>
            <a:custGeom>
              <a:avLst/>
              <a:gdLst/>
              <a:ahLst/>
              <a:cxnLst/>
              <a:rect l="l" t="t" r="r" b="b"/>
              <a:pathLst>
                <a:path w="1270" h="635">
                  <a:moveTo>
                    <a:pt x="12" y="50"/>
                  </a:moveTo>
                  <a:close/>
                </a:path>
                <a:path w="1270" h="635">
                  <a:moveTo>
                    <a:pt x="63" y="101"/>
                  </a:moveTo>
                  <a:close/>
                </a:path>
                <a:path w="1270" h="635">
                  <a:moveTo>
                    <a:pt x="63" y="76"/>
                  </a:moveTo>
                  <a:close/>
                </a:path>
                <a:path w="1270" h="635">
                  <a:moveTo>
                    <a:pt x="63" y="38"/>
                  </a:moveTo>
                  <a:close/>
                </a:path>
                <a:path w="1270" h="635">
                  <a:moveTo>
                    <a:pt x="139" y="0"/>
                  </a:moveTo>
                  <a:close/>
                </a:path>
                <a:path w="1270" h="635">
                  <a:moveTo>
                    <a:pt x="152" y="127"/>
                  </a:moveTo>
                  <a:close/>
                </a:path>
                <a:path w="1270" h="635">
                  <a:moveTo>
                    <a:pt x="152" y="76"/>
                  </a:moveTo>
                  <a:close/>
                </a:path>
                <a:path w="1270" h="635">
                  <a:moveTo>
                    <a:pt x="889" y="50"/>
                  </a:moveTo>
                  <a:close/>
                </a:path>
                <a:path w="1270" h="635">
                  <a:moveTo>
                    <a:pt x="939" y="76"/>
                  </a:moveTo>
                  <a:close/>
                </a:path>
                <a:path w="1270" h="635">
                  <a:moveTo>
                    <a:pt x="939" y="0"/>
                  </a:moveTo>
                  <a:close/>
                </a:path>
                <a:path w="1270" h="635">
                  <a:moveTo>
                    <a:pt x="952" y="114"/>
                  </a:moveTo>
                  <a:close/>
                </a:path>
                <a:path w="1270" h="635">
                  <a:moveTo>
                    <a:pt x="952" y="88"/>
                  </a:moveTo>
                  <a:close/>
                </a:path>
                <a:path w="1270" h="635">
                  <a:moveTo>
                    <a:pt x="1028" y="76"/>
                  </a:moveTo>
                  <a:close/>
                </a:path>
                <a:path w="1270" h="635">
                  <a:moveTo>
                    <a:pt x="1028" y="0"/>
                  </a:moveTo>
                  <a:close/>
                </a:path>
                <a:path w="1270" h="635">
                  <a:moveTo>
                    <a:pt x="1041" y="127"/>
                  </a:moveTo>
                  <a:close/>
                </a:path>
              </a:pathLst>
            </a:custGeom>
            <a:solidFill>
              <a:srgbClr val="231F20"/>
            </a:solidFill>
          </p:spPr>
          <p:txBody>
            <a:bodyPr wrap="square" lIns="0" tIns="0" rIns="0" bIns="0" rtlCol="0"/>
            <a:lstStyle/>
            <a:p>
              <a:endParaRPr/>
            </a:p>
          </p:txBody>
        </p:sp>
        <p:sp>
          <p:nvSpPr>
            <p:cNvPr id="178" name="object 178"/>
            <p:cNvSpPr/>
            <p:nvPr/>
          </p:nvSpPr>
          <p:spPr>
            <a:xfrm>
              <a:off x="4700879" y="4845138"/>
              <a:ext cx="635" cy="635"/>
            </a:xfrm>
            <a:custGeom>
              <a:avLst/>
              <a:gdLst/>
              <a:ahLst/>
              <a:cxnLst/>
              <a:rect l="l" t="t" r="r" b="b"/>
              <a:pathLst>
                <a:path w="635"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179" name="object 179"/>
            <p:cNvSpPr/>
            <p:nvPr/>
          </p:nvSpPr>
          <p:spPr>
            <a:xfrm>
              <a:off x="4700892" y="4845177"/>
              <a:ext cx="635" cy="635"/>
            </a:xfrm>
            <a:custGeom>
              <a:avLst/>
              <a:gdLst/>
              <a:ahLst/>
              <a:cxnLst/>
              <a:rect l="l" t="t" r="r" b="b"/>
              <a:pathLst>
                <a:path w="635" h="635">
                  <a:moveTo>
                    <a:pt x="88" y="58"/>
                  </a:moveTo>
                  <a:close/>
                </a:path>
              </a:pathLst>
            </a:custGeom>
            <a:solidFill>
              <a:srgbClr val="00A9BE">
                <a:alpha val="39999"/>
              </a:srgbClr>
            </a:solidFill>
          </p:spPr>
          <p:txBody>
            <a:bodyPr wrap="square" lIns="0" tIns="0" rIns="0" bIns="0" rtlCol="0"/>
            <a:lstStyle/>
            <a:p>
              <a:endParaRPr/>
            </a:p>
          </p:txBody>
        </p:sp>
        <p:sp>
          <p:nvSpPr>
            <p:cNvPr id="180" name="object 180"/>
            <p:cNvSpPr/>
            <p:nvPr/>
          </p:nvSpPr>
          <p:spPr>
            <a:xfrm>
              <a:off x="4700993" y="4845177"/>
              <a:ext cx="635" cy="635"/>
            </a:xfrm>
            <a:custGeom>
              <a:avLst/>
              <a:gdLst/>
              <a:ahLst/>
              <a:cxnLst/>
              <a:rect l="l" t="t" r="r" b="b"/>
              <a:pathLst>
                <a:path w="635" h="635">
                  <a:moveTo>
                    <a:pt x="50" y="58"/>
                  </a:moveTo>
                  <a:close/>
                </a:path>
              </a:pathLst>
            </a:custGeom>
            <a:solidFill>
              <a:srgbClr val="F48FA0">
                <a:alpha val="39999"/>
              </a:srgbClr>
            </a:solidFill>
          </p:spPr>
          <p:txBody>
            <a:bodyPr wrap="square" lIns="0" tIns="0" rIns="0" bIns="0" rtlCol="0"/>
            <a:lstStyle/>
            <a:p>
              <a:endParaRPr/>
            </a:p>
          </p:txBody>
        </p:sp>
        <p:sp>
          <p:nvSpPr>
            <p:cNvPr id="181" name="object 181"/>
            <p:cNvSpPr/>
            <p:nvPr/>
          </p:nvSpPr>
          <p:spPr>
            <a:xfrm>
              <a:off x="4700771" y="4845122"/>
              <a:ext cx="635" cy="635"/>
            </a:xfrm>
            <a:custGeom>
              <a:avLst/>
              <a:gdLst/>
              <a:ahLst/>
              <a:cxnLst/>
              <a:rect l="l" t="t" r="r" b="b"/>
              <a:pathLst>
                <a:path w="635" h="635">
                  <a:moveTo>
                    <a:pt x="76" y="0"/>
                  </a:moveTo>
                  <a:close/>
                </a:path>
              </a:pathLst>
            </a:custGeom>
            <a:solidFill>
              <a:srgbClr val="00A9BE"/>
            </a:solidFill>
          </p:spPr>
          <p:txBody>
            <a:bodyPr wrap="square" lIns="0" tIns="0" rIns="0" bIns="0" rtlCol="0"/>
            <a:lstStyle/>
            <a:p>
              <a:endParaRPr/>
            </a:p>
          </p:txBody>
        </p:sp>
        <p:sp>
          <p:nvSpPr>
            <p:cNvPr id="182" name="object 182"/>
            <p:cNvSpPr/>
            <p:nvPr/>
          </p:nvSpPr>
          <p:spPr>
            <a:xfrm>
              <a:off x="4699231" y="4844161"/>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83" name="object 183"/>
            <p:cNvSpPr/>
            <p:nvPr/>
          </p:nvSpPr>
          <p:spPr>
            <a:xfrm>
              <a:off x="4700440" y="484443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184" name="object 184"/>
            <p:cNvSpPr/>
            <p:nvPr/>
          </p:nvSpPr>
          <p:spPr>
            <a:xfrm>
              <a:off x="4701645" y="4844136"/>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85" name="object 185"/>
            <p:cNvSpPr/>
            <p:nvPr/>
          </p:nvSpPr>
          <p:spPr>
            <a:xfrm>
              <a:off x="4703058" y="4844224"/>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86" name="object 186"/>
            <p:cNvSpPr/>
            <p:nvPr/>
          </p:nvSpPr>
          <p:spPr>
            <a:xfrm>
              <a:off x="4700327" y="4844361"/>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00A9BE"/>
              </a:solidFill>
            </a:ln>
          </p:spPr>
          <p:txBody>
            <a:bodyPr wrap="square" lIns="0" tIns="0" rIns="0" bIns="0" rtlCol="0"/>
            <a:lstStyle/>
            <a:p>
              <a:endParaRPr/>
            </a:p>
          </p:txBody>
        </p:sp>
        <p:sp>
          <p:nvSpPr>
            <p:cNvPr id="187" name="object 187"/>
            <p:cNvSpPr/>
            <p:nvPr/>
          </p:nvSpPr>
          <p:spPr>
            <a:xfrm>
              <a:off x="4699659" y="4844455"/>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6"/>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0"/>
                  </a:lnTo>
                  <a:lnTo>
                    <a:pt x="406" y="380"/>
                  </a:lnTo>
                  <a:lnTo>
                    <a:pt x="266" y="253"/>
                  </a:lnTo>
                  <a:lnTo>
                    <a:pt x="266" y="63"/>
                  </a:lnTo>
                  <a:lnTo>
                    <a:pt x="152" y="253"/>
                  </a:lnTo>
                  <a:lnTo>
                    <a:pt x="152" y="685"/>
                  </a:lnTo>
                  <a:lnTo>
                    <a:pt x="0" y="711"/>
                  </a:lnTo>
                  <a:lnTo>
                    <a:pt x="25" y="850"/>
                  </a:lnTo>
                  <a:lnTo>
                    <a:pt x="292" y="761"/>
                  </a:lnTo>
                  <a:lnTo>
                    <a:pt x="368" y="888"/>
                  </a:lnTo>
                  <a:lnTo>
                    <a:pt x="533" y="723"/>
                  </a:lnTo>
                  <a:lnTo>
                    <a:pt x="457" y="901"/>
                  </a:lnTo>
                  <a:lnTo>
                    <a:pt x="292" y="977"/>
                  </a:lnTo>
                  <a:lnTo>
                    <a:pt x="469" y="1003"/>
                  </a:lnTo>
                  <a:lnTo>
                    <a:pt x="596" y="888"/>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188" name="object 188"/>
            <p:cNvSpPr/>
            <p:nvPr/>
          </p:nvSpPr>
          <p:spPr>
            <a:xfrm>
              <a:off x="4700869" y="4844444"/>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0"/>
                  </a:lnTo>
                  <a:lnTo>
                    <a:pt x="0" y="444"/>
                  </a:lnTo>
                  <a:lnTo>
                    <a:pt x="165" y="533"/>
                  </a:lnTo>
                  <a:lnTo>
                    <a:pt x="342" y="419"/>
                  </a:lnTo>
                  <a:lnTo>
                    <a:pt x="850" y="507"/>
                  </a:lnTo>
                  <a:lnTo>
                    <a:pt x="1003" y="495"/>
                  </a:lnTo>
                  <a:close/>
                </a:path>
                <a:path w="1270" h="1270">
                  <a:moveTo>
                    <a:pt x="825" y="380"/>
                  </a:moveTo>
                  <a:lnTo>
                    <a:pt x="419" y="380"/>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189" name="object 189"/>
            <p:cNvSpPr/>
            <p:nvPr/>
          </p:nvSpPr>
          <p:spPr>
            <a:xfrm>
              <a:off x="4700828" y="4845151"/>
              <a:ext cx="635" cy="635"/>
            </a:xfrm>
            <a:custGeom>
              <a:avLst/>
              <a:gdLst/>
              <a:ahLst/>
              <a:cxnLst/>
              <a:rect l="l" t="t" r="r" b="b"/>
              <a:pathLst>
                <a:path w="635" h="635">
                  <a:moveTo>
                    <a:pt x="101" y="76"/>
                  </a:moveTo>
                  <a:close/>
                </a:path>
                <a:path w="635" h="635">
                  <a:moveTo>
                    <a:pt x="114" y="25"/>
                  </a:moveTo>
                  <a:close/>
                </a:path>
                <a:path w="635" h="635">
                  <a:moveTo>
                    <a:pt x="241" y="76"/>
                  </a:moveTo>
                  <a:close/>
                </a:path>
                <a:path w="635" h="635">
                  <a:moveTo>
                    <a:pt x="304" y="190"/>
                  </a:moveTo>
                  <a:close/>
                </a:path>
              </a:pathLst>
            </a:custGeom>
            <a:solidFill>
              <a:srgbClr val="F1C9BB"/>
            </a:solidFill>
          </p:spPr>
          <p:txBody>
            <a:bodyPr wrap="square" lIns="0" tIns="0" rIns="0" bIns="0" rtlCol="0"/>
            <a:lstStyle/>
            <a:p>
              <a:endParaRPr/>
            </a:p>
          </p:txBody>
        </p:sp>
        <p:sp>
          <p:nvSpPr>
            <p:cNvPr id="190" name="object 190"/>
            <p:cNvSpPr/>
            <p:nvPr/>
          </p:nvSpPr>
          <p:spPr>
            <a:xfrm>
              <a:off x="4700867" y="4845126"/>
              <a:ext cx="635" cy="635"/>
            </a:xfrm>
            <a:custGeom>
              <a:avLst/>
              <a:gdLst/>
              <a:ahLst/>
              <a:cxnLst/>
              <a:rect l="l" t="t" r="r" b="b"/>
              <a:pathLst>
                <a:path w="635" h="635">
                  <a:moveTo>
                    <a:pt x="76" y="0"/>
                  </a:moveTo>
                  <a:lnTo>
                    <a:pt x="0" y="127"/>
                  </a:lnTo>
                  <a:lnTo>
                    <a:pt x="76" y="0"/>
                  </a:lnTo>
                  <a:close/>
                </a:path>
              </a:pathLst>
            </a:custGeom>
            <a:solidFill>
              <a:srgbClr val="3E3C3C"/>
            </a:solidFill>
          </p:spPr>
          <p:txBody>
            <a:bodyPr wrap="square" lIns="0" tIns="0" rIns="0" bIns="0" rtlCol="0"/>
            <a:lstStyle/>
            <a:p>
              <a:endParaRPr/>
            </a:p>
          </p:txBody>
        </p:sp>
        <p:sp>
          <p:nvSpPr>
            <p:cNvPr id="191" name="object 191"/>
            <p:cNvSpPr/>
            <p:nvPr/>
          </p:nvSpPr>
          <p:spPr>
            <a:xfrm>
              <a:off x="4700896" y="4845123"/>
              <a:ext cx="635" cy="635"/>
            </a:xfrm>
            <a:custGeom>
              <a:avLst/>
              <a:gdLst/>
              <a:ahLst/>
              <a:cxnLst/>
              <a:rect l="l" t="t" r="r" b="b"/>
              <a:pathLst>
                <a:path w="635" h="635">
                  <a:moveTo>
                    <a:pt x="46" y="11"/>
                  </a:moveTo>
                </a:path>
                <a:path w="635" h="635">
                  <a:moveTo>
                    <a:pt x="0" y="0"/>
                  </a:moveTo>
                  <a:lnTo>
                    <a:pt x="36" y="123"/>
                  </a:lnTo>
                </a:path>
                <a:path w="635" h="635">
                  <a:moveTo>
                    <a:pt x="38" y="123"/>
                  </a:moveTo>
                  <a:lnTo>
                    <a:pt x="46" y="53"/>
                  </a:lnTo>
                </a:path>
              </a:pathLst>
            </a:custGeom>
            <a:ln w="3175">
              <a:solidFill>
                <a:srgbClr val="3A3939"/>
              </a:solidFill>
            </a:ln>
          </p:spPr>
          <p:txBody>
            <a:bodyPr wrap="square" lIns="0" tIns="0" rIns="0" bIns="0" rtlCol="0"/>
            <a:lstStyle/>
            <a:p>
              <a:endParaRPr/>
            </a:p>
          </p:txBody>
        </p:sp>
        <p:sp>
          <p:nvSpPr>
            <p:cNvPr id="192" name="object 192"/>
            <p:cNvSpPr/>
            <p:nvPr/>
          </p:nvSpPr>
          <p:spPr>
            <a:xfrm>
              <a:off x="4700930" y="4845202"/>
              <a:ext cx="635" cy="635"/>
            </a:xfrm>
            <a:custGeom>
              <a:avLst/>
              <a:gdLst/>
              <a:ahLst/>
              <a:cxnLst/>
              <a:rect l="l" t="t" r="r" b="b"/>
              <a:pathLst>
                <a:path w="635" h="635">
                  <a:moveTo>
                    <a:pt x="12" y="25"/>
                  </a:moveTo>
                  <a:close/>
                </a:path>
                <a:path w="635" h="635">
                  <a:moveTo>
                    <a:pt x="12" y="0"/>
                  </a:moveTo>
                  <a:close/>
                </a:path>
              </a:pathLst>
            </a:custGeom>
            <a:solidFill>
              <a:srgbClr val="F1C9BB"/>
            </a:solidFill>
          </p:spPr>
          <p:txBody>
            <a:bodyPr wrap="square" lIns="0" tIns="0" rIns="0" bIns="0" rtlCol="0"/>
            <a:lstStyle/>
            <a:p>
              <a:endParaRPr/>
            </a:p>
          </p:txBody>
        </p:sp>
        <p:sp>
          <p:nvSpPr>
            <p:cNvPr id="193" name="object 193"/>
            <p:cNvSpPr/>
            <p:nvPr/>
          </p:nvSpPr>
          <p:spPr>
            <a:xfrm>
              <a:off x="4700868" y="4845138"/>
              <a:ext cx="635" cy="635"/>
            </a:xfrm>
            <a:custGeom>
              <a:avLst/>
              <a:gdLst/>
              <a:ahLst/>
              <a:cxnLst/>
              <a:rect l="l" t="t" r="r" b="b"/>
              <a:pathLst>
                <a:path w="635" h="635">
                  <a:moveTo>
                    <a:pt x="74" y="0"/>
                  </a:moveTo>
                  <a:close/>
                </a:path>
              </a:pathLst>
            </a:custGeom>
            <a:solidFill>
              <a:srgbClr val="00A9BE">
                <a:alpha val="39999"/>
              </a:srgbClr>
            </a:solidFill>
          </p:spPr>
          <p:txBody>
            <a:bodyPr wrap="square" lIns="0" tIns="0" rIns="0" bIns="0" rtlCol="0"/>
            <a:lstStyle/>
            <a:p>
              <a:endParaRPr/>
            </a:p>
          </p:txBody>
        </p:sp>
        <p:sp>
          <p:nvSpPr>
            <p:cNvPr id="194" name="object 194"/>
            <p:cNvSpPr/>
            <p:nvPr/>
          </p:nvSpPr>
          <p:spPr>
            <a:xfrm>
              <a:off x="4700866" y="4845222"/>
              <a:ext cx="635" cy="635"/>
            </a:xfrm>
            <a:custGeom>
              <a:avLst/>
              <a:gdLst/>
              <a:ahLst/>
              <a:cxnLst/>
              <a:rect l="l" t="t" r="r" b="b"/>
              <a:pathLst>
                <a:path w="635" h="635">
                  <a:moveTo>
                    <a:pt x="6" y="0"/>
                  </a:moveTo>
                  <a:close/>
                </a:path>
              </a:pathLst>
            </a:custGeom>
            <a:solidFill>
              <a:srgbClr val="FFF200">
                <a:alpha val="59999"/>
              </a:srgbClr>
            </a:solidFill>
          </p:spPr>
          <p:txBody>
            <a:bodyPr wrap="square" lIns="0" tIns="0" rIns="0" bIns="0" rtlCol="0"/>
            <a:lstStyle/>
            <a:p>
              <a:endParaRPr/>
            </a:p>
          </p:txBody>
        </p:sp>
        <p:sp>
          <p:nvSpPr>
            <p:cNvPr id="195" name="object 195"/>
            <p:cNvSpPr/>
            <p:nvPr/>
          </p:nvSpPr>
          <p:spPr>
            <a:xfrm>
              <a:off x="4700884" y="4845141"/>
              <a:ext cx="635" cy="635"/>
            </a:xfrm>
            <a:custGeom>
              <a:avLst/>
              <a:gdLst/>
              <a:ahLst/>
              <a:cxnLst/>
              <a:rect l="l" t="t" r="r" b="b"/>
              <a:pathLst>
                <a:path w="635" h="635">
                  <a:moveTo>
                    <a:pt x="57" y="0"/>
                  </a:moveTo>
                  <a:lnTo>
                    <a:pt x="0" y="19"/>
                  </a:lnTo>
                </a:path>
              </a:pathLst>
            </a:custGeom>
            <a:ln w="3175">
              <a:solidFill>
                <a:srgbClr val="00A9BE"/>
              </a:solidFill>
            </a:ln>
          </p:spPr>
          <p:txBody>
            <a:bodyPr wrap="square" lIns="0" tIns="0" rIns="0" bIns="0" rtlCol="0"/>
            <a:lstStyle/>
            <a:p>
              <a:endParaRPr/>
            </a:p>
          </p:txBody>
        </p:sp>
        <p:sp>
          <p:nvSpPr>
            <p:cNvPr id="196" name="object 196"/>
            <p:cNvSpPr/>
            <p:nvPr/>
          </p:nvSpPr>
          <p:spPr>
            <a:xfrm>
              <a:off x="4700902" y="4845197"/>
              <a:ext cx="635" cy="635"/>
            </a:xfrm>
            <a:custGeom>
              <a:avLst/>
              <a:gdLst/>
              <a:ahLst/>
              <a:cxnLst/>
              <a:rect l="l" t="t" r="r" b="b"/>
              <a:pathLst>
                <a:path w="635" h="635">
                  <a:moveTo>
                    <a:pt x="27" y="0"/>
                  </a:moveTo>
                  <a:lnTo>
                    <a:pt x="0" y="9"/>
                  </a:lnTo>
                  <a:lnTo>
                    <a:pt x="19" y="35"/>
                  </a:lnTo>
                </a:path>
              </a:pathLst>
            </a:custGeom>
            <a:ln w="3175">
              <a:solidFill>
                <a:srgbClr val="F48FA0"/>
              </a:solidFill>
            </a:ln>
          </p:spPr>
          <p:txBody>
            <a:bodyPr wrap="square" lIns="0" tIns="0" rIns="0" bIns="0" rtlCol="0"/>
            <a:lstStyle/>
            <a:p>
              <a:endParaRPr/>
            </a:p>
          </p:txBody>
        </p:sp>
        <p:sp>
          <p:nvSpPr>
            <p:cNvPr id="197" name="object 197"/>
            <p:cNvSpPr/>
            <p:nvPr/>
          </p:nvSpPr>
          <p:spPr>
            <a:xfrm>
              <a:off x="4700879" y="4845189"/>
              <a:ext cx="635" cy="635"/>
            </a:xfrm>
            <a:custGeom>
              <a:avLst/>
              <a:gdLst/>
              <a:ahLst/>
              <a:cxnLst/>
              <a:rect l="l" t="t" r="r" b="b"/>
              <a:pathLst>
                <a:path w="635" h="635">
                  <a:moveTo>
                    <a:pt x="25" y="0"/>
                  </a:moveTo>
                  <a:close/>
                </a:path>
                <a:path w="635" h="635">
                  <a:moveTo>
                    <a:pt x="38" y="12"/>
                  </a:moveTo>
                  <a:close/>
                </a:path>
              </a:pathLst>
            </a:custGeom>
            <a:solidFill>
              <a:srgbClr val="231F20"/>
            </a:solidFill>
          </p:spPr>
          <p:txBody>
            <a:bodyPr wrap="square" lIns="0" tIns="0" rIns="0" bIns="0" rtlCol="0"/>
            <a:lstStyle/>
            <a:p>
              <a:endParaRPr/>
            </a:p>
          </p:txBody>
        </p:sp>
        <p:sp>
          <p:nvSpPr>
            <p:cNvPr id="198" name="object 198"/>
            <p:cNvSpPr/>
            <p:nvPr/>
          </p:nvSpPr>
          <p:spPr>
            <a:xfrm>
              <a:off x="4700884" y="4845147"/>
              <a:ext cx="635" cy="635"/>
            </a:xfrm>
            <a:custGeom>
              <a:avLst/>
              <a:gdLst/>
              <a:ahLst/>
              <a:cxnLst/>
              <a:rect l="l" t="t" r="r" b="b"/>
              <a:pathLst>
                <a:path w="635" h="635">
                  <a:moveTo>
                    <a:pt x="12" y="25"/>
                  </a:moveTo>
                  <a:lnTo>
                    <a:pt x="0" y="25"/>
                  </a:lnTo>
                </a:path>
                <a:path w="635" h="635">
                  <a:moveTo>
                    <a:pt x="12" y="25"/>
                  </a:moveTo>
                  <a:lnTo>
                    <a:pt x="12" y="0"/>
                  </a:lnTo>
                  <a:lnTo>
                    <a:pt x="0" y="0"/>
                  </a:lnTo>
                </a:path>
                <a:path w="635" h="635">
                  <a:moveTo>
                    <a:pt x="12" y="25"/>
                  </a:moveTo>
                  <a:lnTo>
                    <a:pt x="25" y="25"/>
                  </a:lnTo>
                </a:path>
              </a:pathLst>
            </a:custGeom>
            <a:ln w="3175">
              <a:solidFill>
                <a:srgbClr val="939598"/>
              </a:solidFill>
            </a:ln>
          </p:spPr>
          <p:txBody>
            <a:bodyPr wrap="square" lIns="0" tIns="0" rIns="0" bIns="0" rtlCol="0"/>
            <a:lstStyle/>
            <a:p>
              <a:endParaRPr/>
            </a:p>
          </p:txBody>
        </p:sp>
        <p:sp>
          <p:nvSpPr>
            <p:cNvPr id="199" name="object 199"/>
            <p:cNvSpPr/>
            <p:nvPr/>
          </p:nvSpPr>
          <p:spPr>
            <a:xfrm>
              <a:off x="4700884" y="4845210"/>
              <a:ext cx="0" cy="635"/>
            </a:xfrm>
            <a:custGeom>
              <a:avLst/>
              <a:gdLst/>
              <a:ahLst/>
              <a:cxnLst/>
              <a:rect l="l" t="t" r="r" b="b"/>
              <a:pathLst>
                <a:path h="635">
                  <a:moveTo>
                    <a:pt x="0" y="6"/>
                  </a:moveTo>
                  <a:lnTo>
                    <a:pt x="0" y="6"/>
                  </a:lnTo>
                </a:path>
              </a:pathLst>
            </a:custGeom>
            <a:ln w="3175">
              <a:solidFill>
                <a:srgbClr val="939598"/>
              </a:solidFill>
            </a:ln>
          </p:spPr>
          <p:txBody>
            <a:bodyPr wrap="square" lIns="0" tIns="0" rIns="0" bIns="0" rtlCol="0"/>
            <a:lstStyle/>
            <a:p>
              <a:endParaRPr/>
            </a:p>
          </p:txBody>
        </p:sp>
        <p:sp>
          <p:nvSpPr>
            <p:cNvPr id="200" name="object 200"/>
            <p:cNvSpPr/>
            <p:nvPr/>
          </p:nvSpPr>
          <p:spPr>
            <a:xfrm>
              <a:off x="4701273" y="4845138"/>
              <a:ext cx="635" cy="635"/>
            </a:xfrm>
            <a:custGeom>
              <a:avLst/>
              <a:gdLst/>
              <a:ahLst/>
              <a:cxnLst/>
              <a:rect l="l" t="t" r="r" b="b"/>
              <a:pathLst>
                <a:path w="635"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201" name="object 201"/>
            <p:cNvSpPr/>
            <p:nvPr/>
          </p:nvSpPr>
          <p:spPr>
            <a:xfrm>
              <a:off x="4701298" y="4845177"/>
              <a:ext cx="635" cy="635"/>
            </a:xfrm>
            <a:custGeom>
              <a:avLst/>
              <a:gdLst/>
              <a:ahLst/>
              <a:cxnLst/>
              <a:rect l="l" t="t" r="r" b="b"/>
              <a:pathLst>
                <a:path w="635" h="635">
                  <a:moveTo>
                    <a:pt x="0" y="58"/>
                  </a:moveTo>
                  <a:close/>
                </a:path>
              </a:pathLst>
            </a:custGeom>
            <a:solidFill>
              <a:srgbClr val="00A9BE">
                <a:alpha val="39999"/>
              </a:srgbClr>
            </a:solidFill>
          </p:spPr>
          <p:txBody>
            <a:bodyPr wrap="square" lIns="0" tIns="0" rIns="0" bIns="0" rtlCol="0"/>
            <a:lstStyle/>
            <a:p>
              <a:endParaRPr/>
            </a:p>
          </p:txBody>
        </p:sp>
        <p:sp>
          <p:nvSpPr>
            <p:cNvPr id="202" name="object 202"/>
            <p:cNvSpPr/>
            <p:nvPr/>
          </p:nvSpPr>
          <p:spPr>
            <a:xfrm>
              <a:off x="4701387" y="4845177"/>
              <a:ext cx="635" cy="635"/>
            </a:xfrm>
            <a:custGeom>
              <a:avLst/>
              <a:gdLst/>
              <a:ahLst/>
              <a:cxnLst/>
              <a:rect l="l" t="t" r="r" b="b"/>
              <a:pathLst>
                <a:path w="635" h="635">
                  <a:moveTo>
                    <a:pt x="50" y="58"/>
                  </a:moveTo>
                  <a:close/>
                </a:path>
              </a:pathLst>
            </a:custGeom>
            <a:solidFill>
              <a:srgbClr val="F48FA0">
                <a:alpha val="39999"/>
              </a:srgbClr>
            </a:solidFill>
          </p:spPr>
          <p:txBody>
            <a:bodyPr wrap="square" lIns="0" tIns="0" rIns="0" bIns="0" rtlCol="0"/>
            <a:lstStyle/>
            <a:p>
              <a:endParaRPr/>
            </a:p>
          </p:txBody>
        </p:sp>
        <p:sp>
          <p:nvSpPr>
            <p:cNvPr id="203" name="object 203"/>
            <p:cNvSpPr/>
            <p:nvPr/>
          </p:nvSpPr>
          <p:spPr>
            <a:xfrm>
              <a:off x="4701155" y="4845122"/>
              <a:ext cx="635" cy="635"/>
            </a:xfrm>
            <a:custGeom>
              <a:avLst/>
              <a:gdLst/>
              <a:ahLst/>
              <a:cxnLst/>
              <a:rect l="l" t="t" r="r" b="b"/>
              <a:pathLst>
                <a:path w="635" h="635">
                  <a:moveTo>
                    <a:pt x="88" y="0"/>
                  </a:moveTo>
                  <a:close/>
                </a:path>
              </a:pathLst>
            </a:custGeom>
            <a:solidFill>
              <a:srgbClr val="F48FA0"/>
            </a:solidFill>
          </p:spPr>
          <p:txBody>
            <a:bodyPr wrap="square" lIns="0" tIns="0" rIns="0" bIns="0" rtlCol="0"/>
            <a:lstStyle/>
            <a:p>
              <a:endParaRPr/>
            </a:p>
          </p:txBody>
        </p:sp>
        <p:sp>
          <p:nvSpPr>
            <p:cNvPr id="204" name="object 204"/>
            <p:cNvSpPr/>
            <p:nvPr/>
          </p:nvSpPr>
          <p:spPr>
            <a:xfrm>
              <a:off x="4699628" y="4844161"/>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205" name="object 205"/>
            <p:cNvSpPr/>
            <p:nvPr/>
          </p:nvSpPr>
          <p:spPr>
            <a:xfrm>
              <a:off x="4700837" y="484443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206" name="object 206"/>
            <p:cNvSpPr/>
            <p:nvPr/>
          </p:nvSpPr>
          <p:spPr>
            <a:xfrm>
              <a:off x="4702042" y="4844136"/>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207" name="object 207"/>
            <p:cNvSpPr/>
            <p:nvPr/>
          </p:nvSpPr>
          <p:spPr>
            <a:xfrm>
              <a:off x="4700724" y="4844361"/>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F48FA0"/>
              </a:solidFill>
            </a:ln>
          </p:spPr>
          <p:txBody>
            <a:bodyPr wrap="square" lIns="0" tIns="0" rIns="0" bIns="0" rtlCol="0"/>
            <a:lstStyle/>
            <a:p>
              <a:endParaRPr/>
            </a:p>
          </p:txBody>
        </p:sp>
        <p:sp>
          <p:nvSpPr>
            <p:cNvPr id="208" name="object 208"/>
            <p:cNvSpPr/>
            <p:nvPr/>
          </p:nvSpPr>
          <p:spPr>
            <a:xfrm>
              <a:off x="4700055" y="4844455"/>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6"/>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0"/>
                  </a:lnTo>
                  <a:lnTo>
                    <a:pt x="406" y="380"/>
                  </a:lnTo>
                  <a:lnTo>
                    <a:pt x="266" y="253"/>
                  </a:lnTo>
                  <a:lnTo>
                    <a:pt x="266" y="63"/>
                  </a:lnTo>
                  <a:lnTo>
                    <a:pt x="152" y="253"/>
                  </a:lnTo>
                  <a:lnTo>
                    <a:pt x="152" y="685"/>
                  </a:lnTo>
                  <a:lnTo>
                    <a:pt x="0" y="711"/>
                  </a:lnTo>
                  <a:lnTo>
                    <a:pt x="25" y="850"/>
                  </a:lnTo>
                  <a:lnTo>
                    <a:pt x="292" y="761"/>
                  </a:lnTo>
                  <a:lnTo>
                    <a:pt x="368" y="888"/>
                  </a:lnTo>
                  <a:lnTo>
                    <a:pt x="533" y="723"/>
                  </a:lnTo>
                  <a:lnTo>
                    <a:pt x="457" y="901"/>
                  </a:lnTo>
                  <a:lnTo>
                    <a:pt x="292" y="977"/>
                  </a:lnTo>
                  <a:lnTo>
                    <a:pt x="469" y="1003"/>
                  </a:lnTo>
                  <a:lnTo>
                    <a:pt x="596" y="888"/>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F48FA0"/>
              </a:solidFill>
            </a:ln>
          </p:spPr>
          <p:txBody>
            <a:bodyPr wrap="square" lIns="0" tIns="0" rIns="0" bIns="0" rtlCol="0"/>
            <a:lstStyle/>
            <a:p>
              <a:endParaRPr/>
            </a:p>
          </p:txBody>
        </p:sp>
        <p:sp>
          <p:nvSpPr>
            <p:cNvPr id="209" name="object 209"/>
            <p:cNvSpPr/>
            <p:nvPr/>
          </p:nvSpPr>
          <p:spPr>
            <a:xfrm>
              <a:off x="4701265" y="4844444"/>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0"/>
                  </a:lnTo>
                  <a:lnTo>
                    <a:pt x="0" y="444"/>
                  </a:lnTo>
                  <a:lnTo>
                    <a:pt x="165" y="533"/>
                  </a:lnTo>
                  <a:lnTo>
                    <a:pt x="342" y="419"/>
                  </a:lnTo>
                  <a:lnTo>
                    <a:pt x="850" y="507"/>
                  </a:lnTo>
                  <a:lnTo>
                    <a:pt x="1003" y="495"/>
                  </a:lnTo>
                  <a:close/>
                </a:path>
                <a:path w="1270" h="1270">
                  <a:moveTo>
                    <a:pt x="825" y="380"/>
                  </a:moveTo>
                  <a:lnTo>
                    <a:pt x="419" y="380"/>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F48FA0"/>
              </a:solidFill>
            </a:ln>
          </p:spPr>
          <p:txBody>
            <a:bodyPr wrap="square" lIns="0" tIns="0" rIns="0" bIns="0" rtlCol="0"/>
            <a:lstStyle/>
            <a:p>
              <a:endParaRPr/>
            </a:p>
          </p:txBody>
        </p:sp>
        <p:sp>
          <p:nvSpPr>
            <p:cNvPr id="210" name="object 210"/>
            <p:cNvSpPr/>
            <p:nvPr/>
          </p:nvSpPr>
          <p:spPr>
            <a:xfrm>
              <a:off x="4701235" y="4845151"/>
              <a:ext cx="635" cy="635"/>
            </a:xfrm>
            <a:custGeom>
              <a:avLst/>
              <a:gdLst/>
              <a:ahLst/>
              <a:cxnLst/>
              <a:rect l="l" t="t" r="r" b="b"/>
              <a:pathLst>
                <a:path w="635" h="635">
                  <a:moveTo>
                    <a:pt x="127" y="50"/>
                  </a:moveTo>
                  <a:lnTo>
                    <a:pt x="0" y="177"/>
                  </a:lnTo>
                  <a:lnTo>
                    <a:pt x="127" y="50"/>
                  </a:lnTo>
                  <a:close/>
                </a:path>
                <a:path w="635" h="635">
                  <a:moveTo>
                    <a:pt x="139" y="0"/>
                  </a:moveTo>
                  <a:close/>
                </a:path>
                <a:path w="635" h="635">
                  <a:moveTo>
                    <a:pt x="279" y="177"/>
                  </a:moveTo>
                  <a:lnTo>
                    <a:pt x="241" y="25"/>
                  </a:lnTo>
                  <a:lnTo>
                    <a:pt x="241" y="177"/>
                  </a:lnTo>
                  <a:close/>
                </a:path>
              </a:pathLst>
            </a:custGeom>
            <a:solidFill>
              <a:srgbClr val="F1C9BB"/>
            </a:solidFill>
          </p:spPr>
          <p:txBody>
            <a:bodyPr wrap="square" lIns="0" tIns="0" rIns="0" bIns="0" rtlCol="0"/>
            <a:lstStyle/>
            <a:p>
              <a:endParaRPr/>
            </a:p>
          </p:txBody>
        </p:sp>
        <p:sp>
          <p:nvSpPr>
            <p:cNvPr id="211" name="object 211"/>
            <p:cNvSpPr/>
            <p:nvPr/>
          </p:nvSpPr>
          <p:spPr>
            <a:xfrm>
              <a:off x="4701400" y="4845126"/>
              <a:ext cx="635" cy="635"/>
            </a:xfrm>
            <a:custGeom>
              <a:avLst/>
              <a:gdLst/>
              <a:ahLst/>
              <a:cxnLst/>
              <a:rect l="l" t="t" r="r" b="b"/>
              <a:pathLst>
                <a:path w="635" h="635">
                  <a:moveTo>
                    <a:pt x="76" y="127"/>
                  </a:moveTo>
                  <a:lnTo>
                    <a:pt x="63" y="0"/>
                  </a:lnTo>
                  <a:lnTo>
                    <a:pt x="12" y="127"/>
                  </a:lnTo>
                  <a:close/>
                </a:path>
              </a:pathLst>
            </a:custGeom>
            <a:solidFill>
              <a:srgbClr val="3E3C3C"/>
            </a:solidFill>
          </p:spPr>
          <p:txBody>
            <a:bodyPr wrap="square" lIns="0" tIns="0" rIns="0" bIns="0" rtlCol="0"/>
            <a:lstStyle/>
            <a:p>
              <a:endParaRPr/>
            </a:p>
          </p:txBody>
        </p:sp>
        <p:sp>
          <p:nvSpPr>
            <p:cNvPr id="212" name="object 212"/>
            <p:cNvSpPr/>
            <p:nvPr/>
          </p:nvSpPr>
          <p:spPr>
            <a:xfrm>
              <a:off x="4701406" y="4845123"/>
              <a:ext cx="635" cy="635"/>
            </a:xfrm>
            <a:custGeom>
              <a:avLst/>
              <a:gdLst/>
              <a:ahLst/>
              <a:cxnLst/>
              <a:rect l="l" t="t" r="r" b="b"/>
              <a:pathLst>
                <a:path w="635" h="635">
                  <a:moveTo>
                    <a:pt x="0" y="24"/>
                  </a:moveTo>
                </a:path>
                <a:path w="635" h="635">
                  <a:moveTo>
                    <a:pt x="44" y="20"/>
                  </a:moveTo>
                  <a:lnTo>
                    <a:pt x="13" y="123"/>
                  </a:lnTo>
                </a:path>
                <a:path w="635" h="635">
                  <a:moveTo>
                    <a:pt x="12" y="123"/>
                  </a:moveTo>
                  <a:lnTo>
                    <a:pt x="0" y="24"/>
                  </a:lnTo>
                </a:path>
              </a:pathLst>
            </a:custGeom>
            <a:ln w="3175">
              <a:solidFill>
                <a:srgbClr val="3A3939"/>
              </a:solidFill>
            </a:ln>
          </p:spPr>
          <p:txBody>
            <a:bodyPr wrap="square" lIns="0" tIns="0" rIns="0" bIns="0" rtlCol="0"/>
            <a:lstStyle/>
            <a:p>
              <a:endParaRPr/>
            </a:p>
          </p:txBody>
        </p:sp>
        <p:sp>
          <p:nvSpPr>
            <p:cNvPr id="213" name="object 213"/>
            <p:cNvSpPr/>
            <p:nvPr/>
          </p:nvSpPr>
          <p:spPr>
            <a:xfrm>
              <a:off x="4701400" y="4845202"/>
              <a:ext cx="635" cy="635"/>
            </a:xfrm>
            <a:custGeom>
              <a:avLst/>
              <a:gdLst/>
              <a:ahLst/>
              <a:cxnLst/>
              <a:rect l="l" t="t" r="r" b="b"/>
              <a:pathLst>
                <a:path w="635" h="635">
                  <a:moveTo>
                    <a:pt x="12" y="25"/>
                  </a:moveTo>
                  <a:close/>
                </a:path>
                <a:path w="635" h="635">
                  <a:moveTo>
                    <a:pt x="12" y="0"/>
                  </a:moveTo>
                  <a:close/>
                </a:path>
              </a:pathLst>
            </a:custGeom>
            <a:solidFill>
              <a:srgbClr val="F1C9BB"/>
            </a:solidFill>
          </p:spPr>
          <p:txBody>
            <a:bodyPr wrap="square" lIns="0" tIns="0" rIns="0" bIns="0" rtlCol="0"/>
            <a:lstStyle/>
            <a:p>
              <a:endParaRPr/>
            </a:p>
          </p:txBody>
        </p:sp>
        <p:sp>
          <p:nvSpPr>
            <p:cNvPr id="214" name="object 214"/>
            <p:cNvSpPr/>
            <p:nvPr/>
          </p:nvSpPr>
          <p:spPr>
            <a:xfrm>
              <a:off x="4699078" y="4844111"/>
              <a:ext cx="1270" cy="635"/>
            </a:xfrm>
            <a:custGeom>
              <a:avLst/>
              <a:gdLst/>
              <a:ahLst/>
              <a:cxnLst/>
              <a:rect l="l" t="t" r="r" b="b"/>
              <a:pathLst>
                <a:path w="1270" h="635">
                  <a:moveTo>
                    <a:pt x="673" y="0"/>
                  </a:moveTo>
                  <a:lnTo>
                    <a:pt x="190" y="0"/>
                  </a:lnTo>
                  <a:lnTo>
                    <a:pt x="0" y="139"/>
                  </a:lnTo>
                  <a:lnTo>
                    <a:pt x="0" y="495"/>
                  </a:lnTo>
                  <a:lnTo>
                    <a:pt x="190" y="634"/>
                  </a:lnTo>
                  <a:lnTo>
                    <a:pt x="673" y="634"/>
                  </a:lnTo>
                  <a:lnTo>
                    <a:pt x="863" y="495"/>
                  </a:lnTo>
                  <a:lnTo>
                    <a:pt x="863" y="317"/>
                  </a:lnTo>
                  <a:lnTo>
                    <a:pt x="863" y="139"/>
                  </a:lnTo>
                  <a:lnTo>
                    <a:pt x="673" y="0"/>
                  </a:lnTo>
                  <a:close/>
                </a:path>
              </a:pathLst>
            </a:custGeom>
            <a:solidFill>
              <a:srgbClr val="00A9BE"/>
            </a:solidFill>
          </p:spPr>
          <p:txBody>
            <a:bodyPr wrap="square" lIns="0" tIns="0" rIns="0" bIns="0" rtlCol="0"/>
            <a:lstStyle/>
            <a:p>
              <a:endParaRPr/>
            </a:p>
          </p:txBody>
        </p:sp>
        <p:sp>
          <p:nvSpPr>
            <p:cNvPr id="215" name="object 215"/>
            <p:cNvSpPr/>
            <p:nvPr/>
          </p:nvSpPr>
          <p:spPr>
            <a:xfrm>
              <a:off x="4696548" y="4843331"/>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216" name="object 216"/>
            <p:cNvSpPr/>
            <p:nvPr/>
          </p:nvSpPr>
          <p:spPr>
            <a:xfrm>
              <a:off x="4697916" y="4843355"/>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217" name="object 217"/>
            <p:cNvSpPr/>
            <p:nvPr/>
          </p:nvSpPr>
          <p:spPr>
            <a:xfrm>
              <a:off x="4699125" y="4843623"/>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218" name="object 218"/>
            <p:cNvSpPr/>
            <p:nvPr/>
          </p:nvSpPr>
          <p:spPr>
            <a:xfrm>
              <a:off x="4700330" y="4843331"/>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219" name="object 219"/>
            <p:cNvSpPr/>
            <p:nvPr/>
          </p:nvSpPr>
          <p:spPr>
            <a:xfrm>
              <a:off x="4701743" y="4843418"/>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220" name="object 220"/>
            <p:cNvSpPr/>
            <p:nvPr/>
          </p:nvSpPr>
          <p:spPr>
            <a:xfrm>
              <a:off x="4699012" y="4843555"/>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9"/>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5"/>
                  </a:lnTo>
                  <a:lnTo>
                    <a:pt x="139" y="457"/>
                  </a:lnTo>
                  <a:lnTo>
                    <a:pt x="254" y="254"/>
                  </a:lnTo>
                  <a:lnTo>
                    <a:pt x="381" y="177"/>
                  </a:lnTo>
                  <a:close/>
                </a:path>
              </a:pathLst>
            </a:custGeom>
            <a:ln w="3175">
              <a:solidFill>
                <a:srgbClr val="00A9BE"/>
              </a:solidFill>
            </a:ln>
          </p:spPr>
          <p:txBody>
            <a:bodyPr wrap="square" lIns="0" tIns="0" rIns="0" bIns="0" rtlCol="0"/>
            <a:lstStyle/>
            <a:p>
              <a:endParaRPr/>
            </a:p>
          </p:txBody>
        </p:sp>
        <p:sp>
          <p:nvSpPr>
            <p:cNvPr id="221" name="object 221"/>
            <p:cNvSpPr/>
            <p:nvPr/>
          </p:nvSpPr>
          <p:spPr>
            <a:xfrm>
              <a:off x="4698344" y="4843650"/>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6"/>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0"/>
                  </a:lnTo>
                  <a:lnTo>
                    <a:pt x="406" y="380"/>
                  </a:lnTo>
                  <a:lnTo>
                    <a:pt x="266" y="253"/>
                  </a:lnTo>
                  <a:lnTo>
                    <a:pt x="266" y="63"/>
                  </a:lnTo>
                  <a:lnTo>
                    <a:pt x="152" y="253"/>
                  </a:lnTo>
                  <a:lnTo>
                    <a:pt x="152" y="685"/>
                  </a:lnTo>
                  <a:lnTo>
                    <a:pt x="0" y="711"/>
                  </a:lnTo>
                  <a:lnTo>
                    <a:pt x="25" y="850"/>
                  </a:lnTo>
                  <a:lnTo>
                    <a:pt x="292" y="761"/>
                  </a:lnTo>
                  <a:lnTo>
                    <a:pt x="368" y="888"/>
                  </a:lnTo>
                  <a:lnTo>
                    <a:pt x="533" y="723"/>
                  </a:lnTo>
                  <a:lnTo>
                    <a:pt x="457" y="901"/>
                  </a:lnTo>
                  <a:lnTo>
                    <a:pt x="292" y="977"/>
                  </a:lnTo>
                  <a:lnTo>
                    <a:pt x="469" y="1003"/>
                  </a:lnTo>
                  <a:lnTo>
                    <a:pt x="596" y="888"/>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222" name="object 222"/>
            <p:cNvSpPr/>
            <p:nvPr/>
          </p:nvSpPr>
          <p:spPr>
            <a:xfrm>
              <a:off x="4699554" y="4843637"/>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223" name="object 223"/>
            <p:cNvSpPr/>
            <p:nvPr/>
          </p:nvSpPr>
          <p:spPr>
            <a:xfrm>
              <a:off x="4700798" y="4845878"/>
              <a:ext cx="3175" cy="0"/>
            </a:xfrm>
            <a:custGeom>
              <a:avLst/>
              <a:gdLst/>
              <a:ahLst/>
              <a:cxnLst/>
              <a:rect l="l" t="t" r="r" b="b"/>
              <a:pathLst>
                <a:path w="3175">
                  <a:moveTo>
                    <a:pt x="0" y="0"/>
                  </a:moveTo>
                  <a:lnTo>
                    <a:pt x="3048" y="0"/>
                  </a:lnTo>
                </a:path>
              </a:pathLst>
            </a:custGeom>
            <a:ln w="3175">
              <a:solidFill>
                <a:srgbClr val="221E1F"/>
              </a:solidFill>
            </a:ln>
          </p:spPr>
          <p:txBody>
            <a:bodyPr wrap="square" lIns="0" tIns="0" rIns="0" bIns="0" rtlCol="0"/>
            <a:lstStyle/>
            <a:p>
              <a:endParaRPr/>
            </a:p>
          </p:txBody>
        </p:sp>
        <p:sp>
          <p:nvSpPr>
            <p:cNvPr id="224" name="object 224"/>
            <p:cNvSpPr/>
            <p:nvPr/>
          </p:nvSpPr>
          <p:spPr>
            <a:xfrm>
              <a:off x="4700882" y="4844406"/>
              <a:ext cx="1905" cy="1905"/>
            </a:xfrm>
            <a:custGeom>
              <a:avLst/>
              <a:gdLst/>
              <a:ahLst/>
              <a:cxnLst/>
              <a:rect l="l" t="t" r="r" b="b"/>
              <a:pathLst>
                <a:path w="1904" h="1904">
                  <a:moveTo>
                    <a:pt x="266" y="635"/>
                  </a:moveTo>
                  <a:lnTo>
                    <a:pt x="63" y="711"/>
                  </a:lnTo>
                  <a:lnTo>
                    <a:pt x="215" y="711"/>
                  </a:lnTo>
                  <a:lnTo>
                    <a:pt x="469" y="838"/>
                  </a:lnTo>
                  <a:lnTo>
                    <a:pt x="698" y="965"/>
                  </a:lnTo>
                  <a:lnTo>
                    <a:pt x="1270" y="1524"/>
                  </a:lnTo>
                  <a:lnTo>
                    <a:pt x="1587" y="1371"/>
                  </a:lnTo>
                  <a:lnTo>
                    <a:pt x="1106" y="965"/>
                  </a:lnTo>
                  <a:lnTo>
                    <a:pt x="986" y="838"/>
                  </a:lnTo>
                  <a:lnTo>
                    <a:pt x="905" y="698"/>
                  </a:lnTo>
                  <a:lnTo>
                    <a:pt x="368" y="698"/>
                  </a:lnTo>
                  <a:close/>
                </a:path>
                <a:path w="1904" h="1904">
                  <a:moveTo>
                    <a:pt x="0" y="152"/>
                  </a:moveTo>
                  <a:lnTo>
                    <a:pt x="368" y="698"/>
                  </a:lnTo>
                  <a:lnTo>
                    <a:pt x="905" y="698"/>
                  </a:lnTo>
                  <a:lnTo>
                    <a:pt x="803" y="520"/>
                  </a:lnTo>
                  <a:lnTo>
                    <a:pt x="419" y="520"/>
                  </a:lnTo>
                  <a:lnTo>
                    <a:pt x="0" y="152"/>
                  </a:lnTo>
                  <a:close/>
                </a:path>
                <a:path w="1904" h="1904">
                  <a:moveTo>
                    <a:pt x="139" y="0"/>
                  </a:moveTo>
                  <a:lnTo>
                    <a:pt x="134" y="228"/>
                  </a:lnTo>
                  <a:lnTo>
                    <a:pt x="419" y="520"/>
                  </a:lnTo>
                  <a:lnTo>
                    <a:pt x="803" y="520"/>
                  </a:lnTo>
                  <a:lnTo>
                    <a:pt x="715" y="368"/>
                  </a:lnTo>
                  <a:lnTo>
                    <a:pt x="571" y="368"/>
                  </a:lnTo>
                  <a:lnTo>
                    <a:pt x="139" y="0"/>
                  </a:lnTo>
                  <a:close/>
                </a:path>
                <a:path w="1904" h="1904">
                  <a:moveTo>
                    <a:pt x="317" y="25"/>
                  </a:moveTo>
                  <a:lnTo>
                    <a:pt x="482" y="228"/>
                  </a:lnTo>
                  <a:lnTo>
                    <a:pt x="571" y="368"/>
                  </a:lnTo>
                  <a:lnTo>
                    <a:pt x="715" y="368"/>
                  </a:lnTo>
                  <a:lnTo>
                    <a:pt x="317" y="25"/>
                  </a:lnTo>
                  <a:close/>
                </a:path>
                <a:path w="1904" h="1904">
                  <a:moveTo>
                    <a:pt x="12" y="0"/>
                  </a:moveTo>
                  <a:lnTo>
                    <a:pt x="139" y="114"/>
                  </a:lnTo>
                  <a:lnTo>
                    <a:pt x="12" y="0"/>
                  </a:lnTo>
                  <a:close/>
                </a:path>
              </a:pathLst>
            </a:custGeom>
            <a:solidFill>
              <a:srgbClr val="F1C9BB"/>
            </a:solidFill>
          </p:spPr>
          <p:txBody>
            <a:bodyPr wrap="square" lIns="0" tIns="0" rIns="0" bIns="0" rtlCol="0"/>
            <a:lstStyle/>
            <a:p>
              <a:endParaRPr/>
            </a:p>
          </p:txBody>
        </p:sp>
        <p:pic>
          <p:nvPicPr>
            <p:cNvPr id="225" name="object 225"/>
            <p:cNvPicPr/>
            <p:nvPr/>
          </p:nvPicPr>
          <p:blipFill>
            <a:blip r:embed="rId5" cstate="print"/>
            <a:stretch>
              <a:fillRect/>
            </a:stretch>
          </p:blipFill>
          <p:spPr>
            <a:xfrm>
              <a:off x="4700861" y="4844416"/>
              <a:ext cx="500" cy="405"/>
            </a:xfrm>
            <a:prstGeom prst="rect">
              <a:avLst/>
            </a:prstGeom>
          </p:spPr>
        </p:pic>
        <p:pic>
          <p:nvPicPr>
            <p:cNvPr id="226" name="object 226"/>
            <p:cNvPicPr/>
            <p:nvPr/>
          </p:nvPicPr>
          <p:blipFill>
            <a:blip r:embed="rId6" cstate="print"/>
            <a:stretch>
              <a:fillRect/>
            </a:stretch>
          </p:blipFill>
          <p:spPr>
            <a:xfrm>
              <a:off x="4700739" y="4843983"/>
              <a:ext cx="1701" cy="1625"/>
            </a:xfrm>
            <a:prstGeom prst="rect">
              <a:avLst/>
            </a:prstGeom>
          </p:spPr>
        </p:pic>
        <p:pic>
          <p:nvPicPr>
            <p:cNvPr id="227" name="object 227"/>
            <p:cNvPicPr/>
            <p:nvPr/>
          </p:nvPicPr>
          <p:blipFill>
            <a:blip r:embed="rId7" cstate="print"/>
            <a:stretch>
              <a:fillRect/>
            </a:stretch>
          </p:blipFill>
          <p:spPr>
            <a:xfrm>
              <a:off x="4699582" y="4843299"/>
              <a:ext cx="8286" cy="3978"/>
            </a:xfrm>
            <a:prstGeom prst="rect">
              <a:avLst/>
            </a:prstGeom>
          </p:spPr>
        </p:pic>
      </p:grpSp>
      <p:sp>
        <p:nvSpPr>
          <p:cNvPr id="228" name="object 228"/>
          <p:cNvSpPr txBox="1"/>
          <p:nvPr/>
        </p:nvSpPr>
        <p:spPr>
          <a:xfrm>
            <a:off x="4687925" y="4829614"/>
            <a:ext cx="3810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p:txBody>
      </p:sp>
      <p:sp>
        <p:nvSpPr>
          <p:cNvPr id="229" name="object 229"/>
          <p:cNvSpPr txBox="1"/>
          <p:nvPr/>
        </p:nvSpPr>
        <p:spPr>
          <a:xfrm rot="540000">
            <a:off x="4693181" y="4833772"/>
            <a:ext cx="4622"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50" dirty="0">
                <a:solidFill>
                  <a:srgbClr val="231F20"/>
                </a:solidFill>
                <a:latin typeface="Yu Gothic UI"/>
                <a:cs typeface="Yu Gothic UI"/>
              </a:rPr>
              <a:t>続</a:t>
            </a:r>
            <a:r>
              <a:rPr sz="100" b="1" spc="-40" dirty="0">
                <a:solidFill>
                  <a:srgbClr val="231F20"/>
                </a:solidFill>
                <a:latin typeface="Yu Gothic UI"/>
                <a:cs typeface="Yu Gothic UI"/>
              </a:rPr>
              <a:t>は</a:t>
            </a:r>
            <a:r>
              <a:rPr sz="100" b="1" spc="-25" dirty="0">
                <a:solidFill>
                  <a:srgbClr val="231F20"/>
                </a:solidFill>
                <a:latin typeface="Yu Gothic UI"/>
                <a:cs typeface="Yu Gothic UI"/>
              </a:rPr>
              <a:t>」こ</a:t>
            </a:r>
            <a:endParaRPr sz="100">
              <a:latin typeface="Yu Gothic UI"/>
              <a:cs typeface="Yu Gothic UI"/>
            </a:endParaRPr>
          </a:p>
        </p:txBody>
      </p:sp>
      <p:pic>
        <p:nvPicPr>
          <p:cNvPr id="230" name="object 230"/>
          <p:cNvPicPr/>
          <p:nvPr/>
        </p:nvPicPr>
        <p:blipFill>
          <a:blip r:embed="rId8" cstate="print"/>
          <a:stretch>
            <a:fillRect/>
          </a:stretch>
        </p:blipFill>
        <p:spPr>
          <a:xfrm>
            <a:off x="4684701" y="4834585"/>
            <a:ext cx="49262" cy="16146"/>
          </a:xfrm>
          <a:prstGeom prst="rect">
            <a:avLst/>
          </a:prstGeom>
        </p:spPr>
      </p:pic>
      <p:sp>
        <p:nvSpPr>
          <p:cNvPr id="231" name="object 231"/>
          <p:cNvSpPr txBox="1"/>
          <p:nvPr/>
        </p:nvSpPr>
        <p:spPr>
          <a:xfrm rot="540000">
            <a:off x="4694207" y="4837114"/>
            <a:ext cx="3419"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①</a:t>
            </a:r>
            <a:r>
              <a:rPr sz="100" b="0" spc="-40" dirty="0">
                <a:solidFill>
                  <a:srgbClr val="231F20"/>
                </a:solidFill>
                <a:latin typeface="Yu Gothic Medium"/>
                <a:cs typeface="Yu Gothic Medium"/>
              </a:rPr>
              <a:t>ネ</a:t>
            </a:r>
            <a:endParaRPr sz="100">
              <a:latin typeface="Yu Gothic Medium"/>
              <a:cs typeface="Yu Gothic Medium"/>
            </a:endParaRPr>
          </a:p>
        </p:txBody>
      </p:sp>
      <p:grpSp>
        <p:nvGrpSpPr>
          <p:cNvPr id="232" name="object 232"/>
          <p:cNvGrpSpPr/>
          <p:nvPr/>
        </p:nvGrpSpPr>
        <p:grpSpPr>
          <a:xfrm>
            <a:off x="4726445" y="4843349"/>
            <a:ext cx="8890" cy="4445"/>
            <a:chOff x="4726445" y="4843349"/>
            <a:chExt cx="8890" cy="4445"/>
          </a:xfrm>
        </p:grpSpPr>
        <p:pic>
          <p:nvPicPr>
            <p:cNvPr id="233" name="object 233"/>
            <p:cNvPicPr/>
            <p:nvPr/>
          </p:nvPicPr>
          <p:blipFill>
            <a:blip r:embed="rId7" cstate="print"/>
            <a:stretch>
              <a:fillRect/>
            </a:stretch>
          </p:blipFill>
          <p:spPr>
            <a:xfrm>
              <a:off x="4726445" y="4843349"/>
              <a:ext cx="8286" cy="3978"/>
            </a:xfrm>
            <a:prstGeom prst="rect">
              <a:avLst/>
            </a:prstGeom>
          </p:spPr>
        </p:pic>
        <p:sp>
          <p:nvSpPr>
            <p:cNvPr id="234" name="object 234"/>
            <p:cNvSpPr/>
            <p:nvPr/>
          </p:nvSpPr>
          <p:spPr>
            <a:xfrm>
              <a:off x="4731172" y="4844610"/>
              <a:ext cx="1270" cy="1905"/>
            </a:xfrm>
            <a:custGeom>
              <a:avLst/>
              <a:gdLst/>
              <a:ahLst/>
              <a:cxnLst/>
              <a:rect l="l" t="t" r="r" b="b"/>
              <a:pathLst>
                <a:path w="1270" h="1904">
                  <a:moveTo>
                    <a:pt x="88" y="456"/>
                  </a:moveTo>
                  <a:lnTo>
                    <a:pt x="241" y="634"/>
                  </a:lnTo>
                  <a:lnTo>
                    <a:pt x="380" y="787"/>
                  </a:lnTo>
                  <a:lnTo>
                    <a:pt x="533" y="825"/>
                  </a:lnTo>
                  <a:lnTo>
                    <a:pt x="711" y="1333"/>
                  </a:lnTo>
                  <a:lnTo>
                    <a:pt x="1015" y="1257"/>
                  </a:lnTo>
                  <a:lnTo>
                    <a:pt x="812" y="825"/>
                  </a:lnTo>
                  <a:lnTo>
                    <a:pt x="781" y="495"/>
                  </a:lnTo>
                  <a:lnTo>
                    <a:pt x="253" y="495"/>
                  </a:lnTo>
                  <a:lnTo>
                    <a:pt x="88" y="456"/>
                  </a:lnTo>
                  <a:close/>
                </a:path>
                <a:path w="1270" h="1904">
                  <a:moveTo>
                    <a:pt x="203" y="622"/>
                  </a:moveTo>
                  <a:close/>
                </a:path>
                <a:path w="1270" h="1904">
                  <a:moveTo>
                    <a:pt x="785" y="444"/>
                  </a:moveTo>
                  <a:lnTo>
                    <a:pt x="88" y="444"/>
                  </a:lnTo>
                  <a:lnTo>
                    <a:pt x="253" y="495"/>
                  </a:lnTo>
                  <a:lnTo>
                    <a:pt x="781" y="495"/>
                  </a:lnTo>
                  <a:close/>
                </a:path>
                <a:path w="1270" h="1904">
                  <a:moveTo>
                    <a:pt x="50" y="317"/>
                  </a:moveTo>
                  <a:lnTo>
                    <a:pt x="88" y="456"/>
                  </a:lnTo>
                  <a:lnTo>
                    <a:pt x="785" y="444"/>
                  </a:lnTo>
                  <a:lnTo>
                    <a:pt x="279" y="368"/>
                  </a:lnTo>
                  <a:lnTo>
                    <a:pt x="50" y="317"/>
                  </a:lnTo>
                  <a:close/>
                </a:path>
                <a:path w="1270" h="1904">
                  <a:moveTo>
                    <a:pt x="43" y="188"/>
                  </a:moveTo>
                  <a:lnTo>
                    <a:pt x="279" y="368"/>
                  </a:lnTo>
                  <a:lnTo>
                    <a:pt x="749" y="368"/>
                  </a:lnTo>
                  <a:lnTo>
                    <a:pt x="609" y="317"/>
                  </a:lnTo>
                  <a:lnTo>
                    <a:pt x="268" y="266"/>
                  </a:lnTo>
                  <a:lnTo>
                    <a:pt x="43" y="188"/>
                  </a:lnTo>
                  <a:close/>
                </a:path>
                <a:path w="1270" h="1904">
                  <a:moveTo>
                    <a:pt x="634" y="63"/>
                  </a:moveTo>
                  <a:lnTo>
                    <a:pt x="609" y="317"/>
                  </a:lnTo>
                  <a:lnTo>
                    <a:pt x="739" y="317"/>
                  </a:lnTo>
                  <a:lnTo>
                    <a:pt x="634" y="63"/>
                  </a:lnTo>
                  <a:close/>
                </a:path>
                <a:path w="1270" h="1904">
                  <a:moveTo>
                    <a:pt x="63" y="152"/>
                  </a:moveTo>
                  <a:lnTo>
                    <a:pt x="304" y="279"/>
                  </a:lnTo>
                  <a:lnTo>
                    <a:pt x="63" y="152"/>
                  </a:lnTo>
                  <a:close/>
                </a:path>
                <a:path w="1270" h="1904">
                  <a:moveTo>
                    <a:pt x="271" y="152"/>
                  </a:moveTo>
                  <a:lnTo>
                    <a:pt x="63" y="152"/>
                  </a:lnTo>
                  <a:lnTo>
                    <a:pt x="304" y="279"/>
                  </a:lnTo>
                  <a:lnTo>
                    <a:pt x="498" y="279"/>
                  </a:lnTo>
                  <a:lnTo>
                    <a:pt x="271" y="152"/>
                  </a:lnTo>
                  <a:close/>
                </a:path>
                <a:path w="1270" h="1904">
                  <a:moveTo>
                    <a:pt x="0" y="0"/>
                  </a:moveTo>
                  <a:lnTo>
                    <a:pt x="43" y="188"/>
                  </a:lnTo>
                  <a:lnTo>
                    <a:pt x="271" y="152"/>
                  </a:lnTo>
                  <a:lnTo>
                    <a:pt x="0" y="0"/>
                  </a:lnTo>
                  <a:close/>
                </a:path>
              </a:pathLst>
            </a:custGeom>
            <a:solidFill>
              <a:srgbClr val="F1C9BB"/>
            </a:solidFill>
          </p:spPr>
          <p:txBody>
            <a:bodyPr wrap="square" lIns="0" tIns="0" rIns="0" bIns="0" rtlCol="0"/>
            <a:lstStyle/>
            <a:p>
              <a:endParaRPr/>
            </a:p>
          </p:txBody>
        </p:sp>
        <p:sp>
          <p:nvSpPr>
            <p:cNvPr id="235" name="object 235"/>
            <p:cNvSpPr/>
            <p:nvPr/>
          </p:nvSpPr>
          <p:spPr>
            <a:xfrm>
              <a:off x="4731156" y="4844186"/>
              <a:ext cx="1270" cy="1270"/>
            </a:xfrm>
            <a:custGeom>
              <a:avLst/>
              <a:gdLst/>
              <a:ahLst/>
              <a:cxnLst/>
              <a:rect l="l" t="t" r="r" b="b"/>
              <a:pathLst>
                <a:path w="1270" h="1270">
                  <a:moveTo>
                    <a:pt x="711" y="1016"/>
                  </a:moveTo>
                  <a:lnTo>
                    <a:pt x="533" y="63"/>
                  </a:lnTo>
                  <a:lnTo>
                    <a:pt x="63" y="76"/>
                  </a:lnTo>
                  <a:lnTo>
                    <a:pt x="177" y="1066"/>
                  </a:lnTo>
                  <a:lnTo>
                    <a:pt x="635" y="1066"/>
                  </a:lnTo>
                  <a:close/>
                </a:path>
              </a:pathLst>
            </a:custGeom>
            <a:solidFill>
              <a:srgbClr val="3E3C3C"/>
            </a:solidFill>
          </p:spPr>
          <p:txBody>
            <a:bodyPr wrap="square" lIns="0" tIns="0" rIns="0" bIns="0" rtlCol="0"/>
            <a:lstStyle/>
            <a:p>
              <a:endParaRPr/>
            </a:p>
          </p:txBody>
        </p:sp>
        <p:sp>
          <p:nvSpPr>
            <p:cNvPr id="236" name="object 236"/>
            <p:cNvSpPr/>
            <p:nvPr/>
          </p:nvSpPr>
          <p:spPr>
            <a:xfrm>
              <a:off x="4731195" y="4844226"/>
              <a:ext cx="635" cy="1270"/>
            </a:xfrm>
            <a:custGeom>
              <a:avLst/>
              <a:gdLst/>
              <a:ahLst/>
              <a:cxnLst/>
              <a:rect l="l" t="t" r="r" b="b"/>
              <a:pathLst>
                <a:path w="635" h="1270">
                  <a:moveTo>
                    <a:pt x="12" y="127"/>
                  </a:moveTo>
                  <a:lnTo>
                    <a:pt x="330" y="50"/>
                  </a:lnTo>
                  <a:lnTo>
                    <a:pt x="152" y="927"/>
                  </a:lnTo>
                  <a:lnTo>
                    <a:pt x="12" y="127"/>
                  </a:lnTo>
                  <a:close/>
                </a:path>
              </a:pathLst>
            </a:custGeom>
            <a:ln w="3175">
              <a:solidFill>
                <a:srgbClr val="3A3939"/>
              </a:solidFill>
            </a:ln>
          </p:spPr>
          <p:txBody>
            <a:bodyPr wrap="square" lIns="0" tIns="0" rIns="0" bIns="0" rtlCol="0"/>
            <a:lstStyle/>
            <a:p>
              <a:endParaRPr/>
            </a:p>
          </p:txBody>
        </p:sp>
        <p:sp>
          <p:nvSpPr>
            <p:cNvPr id="237" name="object 237"/>
            <p:cNvSpPr/>
            <p:nvPr/>
          </p:nvSpPr>
          <p:spPr>
            <a:xfrm>
              <a:off x="4731207" y="4844681"/>
              <a:ext cx="1270" cy="635"/>
            </a:xfrm>
            <a:custGeom>
              <a:avLst/>
              <a:gdLst/>
              <a:ahLst/>
              <a:cxnLst/>
              <a:rect l="l" t="t" r="r" b="b"/>
              <a:pathLst>
                <a:path w="1270" h="635">
                  <a:moveTo>
                    <a:pt x="63" y="228"/>
                  </a:moveTo>
                  <a:close/>
                </a:path>
                <a:path w="1270" h="635">
                  <a:moveTo>
                    <a:pt x="76" y="266"/>
                  </a:moveTo>
                  <a:close/>
                </a:path>
                <a:path w="1270" h="635">
                  <a:moveTo>
                    <a:pt x="101" y="419"/>
                  </a:moveTo>
                  <a:close/>
                </a:path>
                <a:path w="1270" h="635">
                  <a:moveTo>
                    <a:pt x="685" y="342"/>
                  </a:moveTo>
                  <a:lnTo>
                    <a:pt x="635" y="215"/>
                  </a:lnTo>
                  <a:lnTo>
                    <a:pt x="584" y="0"/>
                  </a:lnTo>
                  <a:lnTo>
                    <a:pt x="520" y="152"/>
                  </a:lnTo>
                  <a:lnTo>
                    <a:pt x="685" y="342"/>
                  </a:lnTo>
                  <a:close/>
                </a:path>
              </a:pathLst>
            </a:custGeom>
            <a:solidFill>
              <a:srgbClr val="F1C9BB"/>
            </a:solidFill>
          </p:spPr>
          <p:txBody>
            <a:bodyPr wrap="square" lIns="0" tIns="0" rIns="0" bIns="0" rtlCol="0"/>
            <a:lstStyle/>
            <a:p>
              <a:endParaRPr/>
            </a:p>
          </p:txBody>
        </p:sp>
        <p:sp>
          <p:nvSpPr>
            <p:cNvPr id="238" name="object 238"/>
            <p:cNvSpPr/>
            <p:nvPr/>
          </p:nvSpPr>
          <p:spPr>
            <a:xfrm>
              <a:off x="4731194" y="4844224"/>
              <a:ext cx="635" cy="1270"/>
            </a:xfrm>
            <a:custGeom>
              <a:avLst/>
              <a:gdLst/>
              <a:ahLst/>
              <a:cxnLst/>
              <a:rect l="l" t="t" r="r" b="b"/>
              <a:pathLst>
                <a:path w="635" h="1270">
                  <a:moveTo>
                    <a:pt x="431" y="0"/>
                  </a:moveTo>
                  <a:lnTo>
                    <a:pt x="292" y="63"/>
                  </a:lnTo>
                  <a:lnTo>
                    <a:pt x="0" y="114"/>
                  </a:lnTo>
                  <a:lnTo>
                    <a:pt x="146" y="935"/>
                  </a:lnTo>
                  <a:lnTo>
                    <a:pt x="629" y="935"/>
                  </a:lnTo>
                  <a:lnTo>
                    <a:pt x="476" y="114"/>
                  </a:lnTo>
                  <a:close/>
                </a:path>
                <a:path w="635" h="1270">
                  <a:moveTo>
                    <a:pt x="101" y="50"/>
                  </a:moveTo>
                  <a:close/>
                </a:path>
              </a:pathLst>
            </a:custGeom>
            <a:solidFill>
              <a:srgbClr val="F48FA0">
                <a:alpha val="39999"/>
              </a:srgbClr>
            </a:solidFill>
          </p:spPr>
          <p:txBody>
            <a:bodyPr wrap="square" lIns="0" tIns="0" rIns="0" bIns="0" rtlCol="0"/>
            <a:lstStyle/>
            <a:p>
              <a:endParaRPr/>
            </a:p>
          </p:txBody>
        </p:sp>
        <p:sp>
          <p:nvSpPr>
            <p:cNvPr id="239" name="object 239"/>
            <p:cNvSpPr/>
            <p:nvPr/>
          </p:nvSpPr>
          <p:spPr>
            <a:xfrm>
              <a:off x="4731597" y="4845133"/>
              <a:ext cx="635" cy="635"/>
            </a:xfrm>
            <a:custGeom>
              <a:avLst/>
              <a:gdLst/>
              <a:ahLst/>
              <a:cxnLst/>
              <a:rect l="l" t="t" r="r" b="b"/>
              <a:pathLst>
                <a:path w="635" h="635">
                  <a:moveTo>
                    <a:pt x="11" y="103"/>
                  </a:moveTo>
                  <a:lnTo>
                    <a:pt x="0" y="35"/>
                  </a:lnTo>
                  <a:lnTo>
                    <a:pt x="222" y="0"/>
                  </a:lnTo>
                </a:path>
              </a:pathLst>
            </a:custGeom>
            <a:ln w="3175">
              <a:solidFill>
                <a:srgbClr val="BCBEC0"/>
              </a:solidFill>
            </a:ln>
          </p:spPr>
          <p:txBody>
            <a:bodyPr wrap="square" lIns="0" tIns="0" rIns="0" bIns="0" rtlCol="0"/>
            <a:lstStyle/>
            <a:p>
              <a:endParaRPr/>
            </a:p>
          </p:txBody>
        </p:sp>
        <p:sp>
          <p:nvSpPr>
            <p:cNvPr id="240" name="object 240"/>
            <p:cNvSpPr/>
            <p:nvPr/>
          </p:nvSpPr>
          <p:spPr>
            <a:xfrm>
              <a:off x="4731613" y="4845197"/>
              <a:ext cx="635" cy="635"/>
            </a:xfrm>
            <a:custGeom>
              <a:avLst/>
              <a:gdLst/>
              <a:ahLst/>
              <a:cxnLst/>
              <a:rect l="l" t="t" r="r" b="b"/>
              <a:pathLst>
                <a:path w="635" h="635">
                  <a:moveTo>
                    <a:pt x="192" y="15"/>
                  </a:moveTo>
                  <a:lnTo>
                    <a:pt x="3" y="39"/>
                  </a:lnTo>
                  <a:lnTo>
                    <a:pt x="171" y="0"/>
                  </a:lnTo>
                  <a:close/>
                </a:path>
              </a:pathLst>
            </a:custGeom>
            <a:solidFill>
              <a:srgbClr val="00A9BE">
                <a:alpha val="39999"/>
              </a:srgbClr>
            </a:solidFill>
          </p:spPr>
          <p:txBody>
            <a:bodyPr wrap="square" lIns="0" tIns="0" rIns="0" bIns="0" rtlCol="0"/>
            <a:lstStyle/>
            <a:p>
              <a:endParaRPr/>
            </a:p>
          </p:txBody>
        </p:sp>
        <p:sp>
          <p:nvSpPr>
            <p:cNvPr id="241" name="object 241"/>
            <p:cNvSpPr/>
            <p:nvPr/>
          </p:nvSpPr>
          <p:spPr>
            <a:xfrm>
              <a:off x="4731816" y="4845173"/>
              <a:ext cx="635" cy="635"/>
            </a:xfrm>
            <a:custGeom>
              <a:avLst/>
              <a:gdLst/>
              <a:ahLst/>
              <a:cxnLst/>
              <a:rect l="l" t="t" r="r" b="b"/>
              <a:pathLst>
                <a:path w="635" h="635">
                  <a:moveTo>
                    <a:pt x="9" y="0"/>
                  </a:moveTo>
                  <a:close/>
                </a:path>
              </a:pathLst>
            </a:custGeom>
            <a:solidFill>
              <a:srgbClr val="F48FA0">
                <a:alpha val="39999"/>
              </a:srgbClr>
            </a:solidFill>
          </p:spPr>
          <p:txBody>
            <a:bodyPr wrap="square" lIns="0" tIns="0" rIns="0" bIns="0" rtlCol="0"/>
            <a:lstStyle/>
            <a:p>
              <a:endParaRPr/>
            </a:p>
          </p:txBody>
        </p:sp>
        <p:sp>
          <p:nvSpPr>
            <p:cNvPr id="242" name="object 242"/>
            <p:cNvSpPr/>
            <p:nvPr/>
          </p:nvSpPr>
          <p:spPr>
            <a:xfrm>
              <a:off x="4731378" y="4845133"/>
              <a:ext cx="635" cy="635"/>
            </a:xfrm>
            <a:custGeom>
              <a:avLst/>
              <a:gdLst/>
              <a:ahLst/>
              <a:cxnLst/>
              <a:rect l="l" t="t" r="r" b="b"/>
              <a:pathLst>
                <a:path w="635" h="635">
                  <a:moveTo>
                    <a:pt x="139" y="0"/>
                  </a:moveTo>
                  <a:lnTo>
                    <a:pt x="0" y="129"/>
                  </a:lnTo>
                  <a:lnTo>
                    <a:pt x="197" y="107"/>
                  </a:lnTo>
                  <a:close/>
                </a:path>
              </a:pathLst>
            </a:custGeom>
            <a:solidFill>
              <a:srgbClr val="F48FA0"/>
            </a:solidFill>
          </p:spPr>
          <p:txBody>
            <a:bodyPr wrap="square" lIns="0" tIns="0" rIns="0" bIns="0" rtlCol="0"/>
            <a:lstStyle/>
            <a:p>
              <a:endParaRPr/>
            </a:p>
          </p:txBody>
        </p:sp>
        <p:sp>
          <p:nvSpPr>
            <p:cNvPr id="243" name="object 243"/>
            <p:cNvSpPr/>
            <p:nvPr/>
          </p:nvSpPr>
          <p:spPr>
            <a:xfrm>
              <a:off x="4731266" y="4844293"/>
              <a:ext cx="635" cy="635"/>
            </a:xfrm>
            <a:custGeom>
              <a:avLst/>
              <a:gdLst/>
              <a:ahLst/>
              <a:cxnLst/>
              <a:rect l="l" t="t" r="r" b="b"/>
              <a:pathLst>
                <a:path w="635" h="635">
                  <a:moveTo>
                    <a:pt x="0" y="0"/>
                  </a:moveTo>
                  <a:lnTo>
                    <a:pt x="85" y="68"/>
                  </a:lnTo>
                  <a:lnTo>
                    <a:pt x="129" y="32"/>
                  </a:lnTo>
                </a:path>
                <a:path w="635" h="635">
                  <a:moveTo>
                    <a:pt x="129" y="32"/>
                  </a:moveTo>
                  <a:lnTo>
                    <a:pt x="157" y="9"/>
                  </a:lnTo>
                </a:path>
              </a:pathLst>
            </a:custGeom>
            <a:ln w="3175">
              <a:solidFill>
                <a:srgbClr val="00A9BE"/>
              </a:solidFill>
            </a:ln>
          </p:spPr>
          <p:txBody>
            <a:bodyPr wrap="square" lIns="0" tIns="0" rIns="0" bIns="0" rtlCol="0"/>
            <a:lstStyle/>
            <a:p>
              <a:endParaRPr/>
            </a:p>
          </p:txBody>
        </p:sp>
        <p:sp>
          <p:nvSpPr>
            <p:cNvPr id="244" name="object 244"/>
            <p:cNvSpPr/>
            <p:nvPr/>
          </p:nvSpPr>
          <p:spPr>
            <a:xfrm>
              <a:off x="4731486" y="4844398"/>
              <a:ext cx="635" cy="1270"/>
            </a:xfrm>
            <a:custGeom>
              <a:avLst/>
              <a:gdLst/>
              <a:ahLst/>
              <a:cxnLst/>
              <a:rect l="l" t="t" r="r" b="b"/>
              <a:pathLst>
                <a:path w="635" h="1270">
                  <a:moveTo>
                    <a:pt x="195" y="0"/>
                  </a:moveTo>
                  <a:lnTo>
                    <a:pt x="0" y="299"/>
                  </a:lnTo>
                  <a:lnTo>
                    <a:pt x="139" y="362"/>
                  </a:lnTo>
                  <a:lnTo>
                    <a:pt x="236" y="218"/>
                  </a:lnTo>
                </a:path>
                <a:path w="635" h="1270">
                  <a:moveTo>
                    <a:pt x="317" y="652"/>
                  </a:moveTo>
                  <a:lnTo>
                    <a:pt x="342" y="789"/>
                  </a:lnTo>
                </a:path>
              </a:pathLst>
            </a:custGeom>
            <a:ln w="3175">
              <a:solidFill>
                <a:srgbClr val="00A9BE"/>
              </a:solidFill>
            </a:ln>
          </p:spPr>
          <p:txBody>
            <a:bodyPr wrap="square" lIns="0" tIns="0" rIns="0" bIns="0" rtlCol="0"/>
            <a:lstStyle/>
            <a:p>
              <a:endParaRPr/>
            </a:p>
          </p:txBody>
        </p:sp>
        <p:sp>
          <p:nvSpPr>
            <p:cNvPr id="245" name="object 245"/>
            <p:cNvSpPr/>
            <p:nvPr/>
          </p:nvSpPr>
          <p:spPr>
            <a:xfrm>
              <a:off x="4731283" y="4844837"/>
              <a:ext cx="635" cy="635"/>
            </a:xfrm>
            <a:custGeom>
              <a:avLst/>
              <a:gdLst/>
              <a:ahLst/>
              <a:cxnLst/>
              <a:rect l="l" t="t" r="r" b="b"/>
              <a:pathLst>
                <a:path w="635" h="635">
                  <a:moveTo>
                    <a:pt x="532" y="279"/>
                  </a:moveTo>
                  <a:lnTo>
                    <a:pt x="377" y="203"/>
                  </a:lnTo>
                  <a:lnTo>
                    <a:pt x="237" y="127"/>
                  </a:lnTo>
                  <a:lnTo>
                    <a:pt x="0" y="0"/>
                  </a:lnTo>
                </a:path>
                <a:path w="635" h="635">
                  <a:moveTo>
                    <a:pt x="377" y="393"/>
                  </a:moveTo>
                  <a:lnTo>
                    <a:pt x="364" y="342"/>
                  </a:lnTo>
                  <a:lnTo>
                    <a:pt x="440" y="386"/>
                  </a:lnTo>
                </a:path>
                <a:path w="635" h="635">
                  <a:moveTo>
                    <a:pt x="326" y="317"/>
                  </a:moveTo>
                  <a:lnTo>
                    <a:pt x="65" y="366"/>
                  </a:lnTo>
                </a:path>
                <a:path w="635" h="635">
                  <a:moveTo>
                    <a:pt x="35" y="200"/>
                  </a:moveTo>
                  <a:lnTo>
                    <a:pt x="173" y="254"/>
                  </a:lnTo>
                  <a:lnTo>
                    <a:pt x="326" y="317"/>
                  </a:lnTo>
                </a:path>
              </a:pathLst>
            </a:custGeom>
            <a:ln w="3175">
              <a:solidFill>
                <a:srgbClr val="00A9BE"/>
              </a:solidFill>
            </a:ln>
          </p:spPr>
          <p:txBody>
            <a:bodyPr wrap="square" lIns="0" tIns="0" rIns="0" bIns="0" rtlCol="0"/>
            <a:lstStyle/>
            <a:p>
              <a:endParaRPr/>
            </a:p>
          </p:txBody>
        </p:sp>
        <p:sp>
          <p:nvSpPr>
            <p:cNvPr id="246" name="object 246"/>
            <p:cNvSpPr/>
            <p:nvPr/>
          </p:nvSpPr>
          <p:spPr>
            <a:xfrm>
              <a:off x="4731205" y="4844224"/>
              <a:ext cx="635" cy="635"/>
            </a:xfrm>
            <a:custGeom>
              <a:avLst/>
              <a:gdLst/>
              <a:ahLst/>
              <a:cxnLst/>
              <a:rect l="l" t="t" r="r" b="b"/>
              <a:pathLst>
                <a:path w="635" h="635">
                  <a:moveTo>
                    <a:pt x="421" y="0"/>
                  </a:moveTo>
                  <a:lnTo>
                    <a:pt x="128" y="101"/>
                  </a:lnTo>
                  <a:lnTo>
                    <a:pt x="0" y="174"/>
                  </a:lnTo>
                  <a:lnTo>
                    <a:pt x="337" y="114"/>
                  </a:lnTo>
                  <a:close/>
                </a:path>
                <a:path w="635" h="635">
                  <a:moveTo>
                    <a:pt x="92" y="52"/>
                  </a:moveTo>
                  <a:close/>
                </a:path>
              </a:pathLst>
            </a:custGeom>
            <a:solidFill>
              <a:srgbClr val="F48FA0"/>
            </a:solidFill>
          </p:spPr>
          <p:txBody>
            <a:bodyPr wrap="square" lIns="0" tIns="0" rIns="0" bIns="0" rtlCol="0"/>
            <a:lstStyle/>
            <a:p>
              <a:endParaRPr/>
            </a:p>
          </p:txBody>
        </p:sp>
      </p:grpSp>
      <p:sp>
        <p:nvSpPr>
          <p:cNvPr id="247" name="object 247"/>
          <p:cNvSpPr txBox="1"/>
          <p:nvPr/>
        </p:nvSpPr>
        <p:spPr>
          <a:xfrm rot="21000000">
            <a:off x="4703528" y="4840909"/>
            <a:ext cx="2289" cy="6350"/>
          </a:xfrm>
          <a:prstGeom prst="rect">
            <a:avLst/>
          </a:prstGeom>
        </p:spPr>
        <p:txBody>
          <a:bodyPr vert="horz" wrap="square" lIns="0" tIns="1270" rIns="0" bIns="0" rtlCol="0">
            <a:spAutoFit/>
          </a:bodyPr>
          <a:lstStyle/>
          <a:p>
            <a:pPr>
              <a:lnSpc>
                <a:spcPts val="5"/>
              </a:lnSpc>
              <a:spcBef>
                <a:spcPts val="10"/>
              </a:spcBef>
            </a:pP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oee</a:t>
            </a:r>
            <a:r>
              <a:rPr sz="100" b="1" spc="-30" dirty="0">
                <a:solidFill>
                  <a:srgbClr val="FFFFFF"/>
                </a:solidFill>
                <a:latin typeface="Microsoft JhengHei"/>
                <a:cs typeface="Microsoft JhengHei"/>
              </a:rPr>
              <a:t>-</a:t>
            </a:r>
            <a:r>
              <a:rPr sz="100" b="0" spc="-30" dirty="0">
                <a:solidFill>
                  <a:srgbClr val="231F20"/>
                </a:solidFill>
                <a:latin typeface="Yu Gothic Medium"/>
                <a:cs typeface="Yu Gothic Medium"/>
              </a:rPr>
              <a:t>e</a:t>
            </a:r>
            <a:r>
              <a:rPr sz="100" b="1" spc="-30" dirty="0">
                <a:solidFill>
                  <a:srgbClr val="FFFFFF"/>
                </a:solidFill>
                <a:latin typeface="Microsoft JhengHei"/>
                <a:cs typeface="Microsoft JhengHei"/>
              </a:rPr>
              <a:t>IIF</a:t>
            </a:r>
            <a:r>
              <a:rPr sz="100" b="0" spc="-30" dirty="0">
                <a:solidFill>
                  <a:srgbClr val="231F20"/>
                </a:solidFill>
                <a:latin typeface="Yu Gothic Medium"/>
                <a:cs typeface="Yu Gothic Medium"/>
              </a:rPr>
              <a:t>c</a:t>
            </a:r>
            <a:endParaRPr sz="100">
              <a:latin typeface="Yu Gothic Medium"/>
              <a:cs typeface="Yu Gothic Medium"/>
            </a:endParaRPr>
          </a:p>
        </p:txBody>
      </p:sp>
      <p:sp>
        <p:nvSpPr>
          <p:cNvPr id="248" name="object 248"/>
          <p:cNvSpPr txBox="1"/>
          <p:nvPr/>
        </p:nvSpPr>
        <p:spPr>
          <a:xfrm rot="21000000">
            <a:off x="4730562" y="4841008"/>
            <a:ext cx="1796" cy="6350"/>
          </a:xfrm>
          <a:prstGeom prst="rect">
            <a:avLst/>
          </a:prstGeom>
        </p:spPr>
        <p:txBody>
          <a:bodyPr vert="horz" wrap="square" lIns="0" tIns="1270" rIns="0" bIns="0" rtlCol="0">
            <a:spAutoFit/>
          </a:bodyPr>
          <a:lstStyle/>
          <a:p>
            <a:pPr>
              <a:lnSpc>
                <a:spcPts val="5"/>
              </a:lnSpc>
              <a:spcBef>
                <a:spcPts val="10"/>
              </a:spcBef>
            </a:pPr>
            <a:r>
              <a:rPr sz="100" b="1" spc="-20" dirty="0">
                <a:solidFill>
                  <a:srgbClr val="FFFFFF"/>
                </a:solidFill>
                <a:latin typeface="Microsoft JhengHei"/>
                <a:cs typeface="Microsoft JhengHei"/>
              </a:rPr>
              <a:t>i-II</a:t>
            </a:r>
            <a:endParaRPr sz="100">
              <a:latin typeface="Microsoft JhengHei"/>
              <a:cs typeface="Microsoft JhengHei"/>
            </a:endParaRPr>
          </a:p>
        </p:txBody>
      </p:sp>
      <p:sp>
        <p:nvSpPr>
          <p:cNvPr id="249" name="object 249"/>
          <p:cNvSpPr/>
          <p:nvPr/>
        </p:nvSpPr>
        <p:spPr>
          <a:xfrm>
            <a:off x="4731509" y="4844259"/>
            <a:ext cx="635" cy="635"/>
          </a:xfrm>
          <a:custGeom>
            <a:avLst/>
            <a:gdLst/>
            <a:ahLst/>
            <a:cxnLst/>
            <a:rect l="l" t="t" r="r" b="b"/>
            <a:pathLst>
              <a:path w="635" h="635">
                <a:moveTo>
                  <a:pt x="0" y="0"/>
                </a:moveTo>
                <a:lnTo>
                  <a:pt x="98" y="40"/>
                </a:lnTo>
                <a:lnTo>
                  <a:pt x="135" y="9"/>
                </a:lnTo>
              </a:path>
            </a:pathLst>
          </a:custGeom>
          <a:ln w="3175">
            <a:solidFill>
              <a:srgbClr val="F48FA0"/>
            </a:solidFill>
          </a:ln>
        </p:spPr>
        <p:txBody>
          <a:bodyPr wrap="square" lIns="0" tIns="0" rIns="0" bIns="0" rtlCol="0"/>
          <a:lstStyle/>
          <a:p>
            <a:endParaRPr/>
          </a:p>
        </p:txBody>
      </p:sp>
      <p:sp>
        <p:nvSpPr>
          <p:cNvPr id="250" name="object 250"/>
          <p:cNvSpPr txBox="1"/>
          <p:nvPr/>
        </p:nvSpPr>
        <p:spPr>
          <a:xfrm rot="300000">
            <a:off x="4730860" y="4841758"/>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sp>
        <p:nvSpPr>
          <p:cNvPr id="251" name="object 251"/>
          <p:cNvSpPr txBox="1"/>
          <p:nvPr/>
        </p:nvSpPr>
        <p:spPr>
          <a:xfrm rot="300000">
            <a:off x="4703973" y="4841708"/>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grpSp>
        <p:nvGrpSpPr>
          <p:cNvPr id="252" name="object 252"/>
          <p:cNvGrpSpPr/>
          <p:nvPr/>
        </p:nvGrpSpPr>
        <p:grpSpPr>
          <a:xfrm>
            <a:off x="4727333" y="4841747"/>
            <a:ext cx="5080" cy="4445"/>
            <a:chOff x="4727333" y="4841747"/>
            <a:chExt cx="5080" cy="4445"/>
          </a:xfrm>
        </p:grpSpPr>
        <p:sp>
          <p:nvSpPr>
            <p:cNvPr id="253" name="object 253"/>
            <p:cNvSpPr/>
            <p:nvPr/>
          </p:nvSpPr>
          <p:spPr>
            <a:xfrm>
              <a:off x="4731240" y="4844466"/>
              <a:ext cx="635" cy="1270"/>
            </a:xfrm>
            <a:custGeom>
              <a:avLst/>
              <a:gdLst/>
              <a:ahLst/>
              <a:cxnLst/>
              <a:rect l="l" t="t" r="r" b="b"/>
              <a:pathLst>
                <a:path w="635" h="1270">
                  <a:moveTo>
                    <a:pt x="241" y="228"/>
                  </a:moveTo>
                  <a:lnTo>
                    <a:pt x="114" y="38"/>
                  </a:lnTo>
                  <a:lnTo>
                    <a:pt x="101" y="215"/>
                  </a:lnTo>
                  <a:lnTo>
                    <a:pt x="241" y="228"/>
                  </a:lnTo>
                </a:path>
                <a:path w="635" h="1270">
                  <a:moveTo>
                    <a:pt x="455" y="7"/>
                  </a:moveTo>
                  <a:lnTo>
                    <a:pt x="406" y="368"/>
                  </a:lnTo>
                  <a:lnTo>
                    <a:pt x="254" y="571"/>
                  </a:lnTo>
                  <a:lnTo>
                    <a:pt x="100" y="689"/>
                  </a:lnTo>
                </a:path>
                <a:path w="635" h="1270">
                  <a:moveTo>
                    <a:pt x="114" y="770"/>
                  </a:moveTo>
                  <a:lnTo>
                    <a:pt x="266" y="698"/>
                  </a:lnTo>
                  <a:lnTo>
                    <a:pt x="495" y="520"/>
                  </a:lnTo>
                  <a:lnTo>
                    <a:pt x="503" y="261"/>
                  </a:lnTo>
                </a:path>
              </a:pathLst>
            </a:custGeom>
            <a:ln w="3175">
              <a:solidFill>
                <a:srgbClr val="F48FA0"/>
              </a:solidFill>
            </a:ln>
          </p:spPr>
          <p:txBody>
            <a:bodyPr wrap="square" lIns="0" tIns="0" rIns="0" bIns="0" rtlCol="0"/>
            <a:lstStyle/>
            <a:p>
              <a:endParaRPr/>
            </a:p>
          </p:txBody>
        </p:sp>
        <p:sp>
          <p:nvSpPr>
            <p:cNvPr id="254" name="object 254"/>
            <p:cNvSpPr/>
            <p:nvPr/>
          </p:nvSpPr>
          <p:spPr>
            <a:xfrm>
              <a:off x="4731245" y="4844543"/>
              <a:ext cx="635" cy="1270"/>
            </a:xfrm>
            <a:custGeom>
              <a:avLst/>
              <a:gdLst/>
              <a:ahLst/>
              <a:cxnLst/>
              <a:rect l="l" t="t" r="r" b="b"/>
              <a:pathLst>
                <a:path w="635" h="1270">
                  <a:moveTo>
                    <a:pt x="463" y="0"/>
                  </a:moveTo>
                  <a:lnTo>
                    <a:pt x="210" y="37"/>
                  </a:lnTo>
                  <a:lnTo>
                    <a:pt x="0" y="80"/>
                  </a:lnTo>
                </a:path>
                <a:path w="635" h="1270">
                  <a:moveTo>
                    <a:pt x="187" y="714"/>
                  </a:moveTo>
                  <a:lnTo>
                    <a:pt x="249" y="469"/>
                  </a:lnTo>
                  <a:lnTo>
                    <a:pt x="236" y="164"/>
                  </a:lnTo>
                  <a:lnTo>
                    <a:pt x="376" y="152"/>
                  </a:lnTo>
                  <a:lnTo>
                    <a:pt x="508" y="240"/>
                  </a:lnTo>
                </a:path>
                <a:path w="635" h="1270">
                  <a:moveTo>
                    <a:pt x="578" y="613"/>
                  </a:moveTo>
                  <a:lnTo>
                    <a:pt x="541" y="672"/>
                  </a:lnTo>
                  <a:lnTo>
                    <a:pt x="540" y="673"/>
                  </a:lnTo>
                </a:path>
                <a:path w="635" h="1270">
                  <a:moveTo>
                    <a:pt x="83" y="215"/>
                  </a:moveTo>
                  <a:lnTo>
                    <a:pt x="96" y="418"/>
                  </a:lnTo>
                  <a:lnTo>
                    <a:pt x="82" y="544"/>
                  </a:lnTo>
                </a:path>
                <a:path w="635" h="1270">
                  <a:moveTo>
                    <a:pt x="28" y="240"/>
                  </a:moveTo>
                  <a:lnTo>
                    <a:pt x="58" y="228"/>
                  </a:lnTo>
                  <a:lnTo>
                    <a:pt x="83" y="215"/>
                  </a:lnTo>
                </a:path>
              </a:pathLst>
            </a:custGeom>
            <a:ln w="3175">
              <a:solidFill>
                <a:srgbClr val="F48FA0"/>
              </a:solidFill>
            </a:ln>
          </p:spPr>
          <p:txBody>
            <a:bodyPr wrap="square" lIns="0" tIns="0" rIns="0" bIns="0" rtlCol="0"/>
            <a:lstStyle/>
            <a:p>
              <a:endParaRPr/>
            </a:p>
          </p:txBody>
        </p:sp>
        <p:sp>
          <p:nvSpPr>
            <p:cNvPr id="255" name="object 255"/>
            <p:cNvSpPr/>
            <p:nvPr/>
          </p:nvSpPr>
          <p:spPr>
            <a:xfrm>
              <a:off x="4731583" y="4845072"/>
              <a:ext cx="635" cy="635"/>
            </a:xfrm>
            <a:custGeom>
              <a:avLst/>
              <a:gdLst/>
              <a:ahLst/>
              <a:cxnLst/>
              <a:rect l="l" t="t" r="r" b="b"/>
              <a:pathLst>
                <a:path w="635" h="635">
                  <a:moveTo>
                    <a:pt x="223" y="0"/>
                  </a:moveTo>
                  <a:lnTo>
                    <a:pt x="135" y="66"/>
                  </a:lnTo>
                  <a:lnTo>
                    <a:pt x="0" y="167"/>
                  </a:lnTo>
                </a:path>
              </a:pathLst>
            </a:custGeom>
            <a:ln w="3175">
              <a:solidFill>
                <a:srgbClr val="F48FA0"/>
              </a:solidFill>
            </a:ln>
          </p:spPr>
          <p:txBody>
            <a:bodyPr wrap="square" lIns="0" tIns="0" rIns="0" bIns="0" rtlCol="0"/>
            <a:lstStyle/>
            <a:p>
              <a:endParaRPr/>
            </a:p>
          </p:txBody>
        </p:sp>
        <p:sp>
          <p:nvSpPr>
            <p:cNvPr id="256" name="object 256"/>
            <p:cNvSpPr/>
            <p:nvPr/>
          </p:nvSpPr>
          <p:spPr>
            <a:xfrm>
              <a:off x="4731680" y="4845117"/>
              <a:ext cx="635" cy="635"/>
            </a:xfrm>
            <a:custGeom>
              <a:avLst/>
              <a:gdLst/>
              <a:ahLst/>
              <a:cxnLst/>
              <a:rect l="l" t="t" r="r" b="b"/>
              <a:pathLst>
                <a:path w="635" h="635">
                  <a:moveTo>
                    <a:pt x="100" y="50"/>
                  </a:moveTo>
                  <a:close/>
                </a:path>
                <a:path w="635" h="635">
                  <a:moveTo>
                    <a:pt x="125" y="50"/>
                  </a:moveTo>
                  <a:close/>
                </a:path>
                <a:path w="635" h="635">
                  <a:moveTo>
                    <a:pt x="125" y="25"/>
                  </a:moveTo>
                  <a:close/>
                </a:path>
                <a:path w="635" h="635">
                  <a:moveTo>
                    <a:pt x="75" y="12"/>
                  </a:moveTo>
                  <a:close/>
                </a:path>
                <a:path w="635" h="635">
                  <a:moveTo>
                    <a:pt x="113" y="0"/>
                  </a:moveTo>
                  <a:close/>
                </a:path>
              </a:pathLst>
            </a:custGeom>
            <a:solidFill>
              <a:srgbClr val="F1C9BB"/>
            </a:solidFill>
          </p:spPr>
          <p:txBody>
            <a:bodyPr wrap="square" lIns="0" tIns="0" rIns="0" bIns="0" rtlCol="0"/>
            <a:lstStyle/>
            <a:p>
              <a:endParaRPr/>
            </a:p>
          </p:txBody>
        </p:sp>
        <p:sp>
          <p:nvSpPr>
            <p:cNvPr id="257" name="object 257"/>
            <p:cNvSpPr/>
            <p:nvPr/>
          </p:nvSpPr>
          <p:spPr>
            <a:xfrm>
              <a:off x="4731372" y="4844694"/>
              <a:ext cx="635" cy="635"/>
            </a:xfrm>
            <a:custGeom>
              <a:avLst/>
              <a:gdLst/>
              <a:ahLst/>
              <a:cxnLst/>
              <a:rect l="l" t="t" r="r" b="b"/>
              <a:pathLst>
                <a:path w="635" h="635">
                  <a:moveTo>
                    <a:pt x="76" y="114"/>
                  </a:moveTo>
                  <a:close/>
                </a:path>
                <a:path w="635" h="635">
                  <a:moveTo>
                    <a:pt x="88" y="190"/>
                  </a:moveTo>
                  <a:close/>
                </a:path>
                <a:path w="635" h="635">
                  <a:moveTo>
                    <a:pt x="88" y="152"/>
                  </a:moveTo>
                  <a:close/>
                </a:path>
                <a:path w="635" h="635">
                  <a:moveTo>
                    <a:pt x="101" y="228"/>
                  </a:moveTo>
                  <a:close/>
                </a:path>
                <a:path w="635" h="635">
                  <a:moveTo>
                    <a:pt x="101" y="165"/>
                  </a:moveTo>
                  <a:close/>
                </a:path>
                <a:path w="635" h="635">
                  <a:moveTo>
                    <a:pt x="101" y="25"/>
                  </a:moveTo>
                  <a:close/>
                </a:path>
                <a:path w="635" h="635">
                  <a:moveTo>
                    <a:pt x="114" y="317"/>
                  </a:moveTo>
                  <a:close/>
                </a:path>
                <a:path w="635" h="635">
                  <a:moveTo>
                    <a:pt x="114" y="203"/>
                  </a:moveTo>
                  <a:close/>
                </a:path>
                <a:path w="635" h="635">
                  <a:moveTo>
                    <a:pt x="114" y="63"/>
                  </a:moveTo>
                  <a:close/>
                </a:path>
                <a:path w="635" h="635">
                  <a:moveTo>
                    <a:pt x="127" y="127"/>
                  </a:moveTo>
                  <a:close/>
                </a:path>
                <a:path w="635" h="635">
                  <a:moveTo>
                    <a:pt x="127" y="76"/>
                  </a:moveTo>
                  <a:close/>
                </a:path>
                <a:path w="635" h="635">
                  <a:moveTo>
                    <a:pt x="127" y="38"/>
                  </a:moveTo>
                  <a:close/>
                </a:path>
                <a:path w="635" h="635">
                  <a:moveTo>
                    <a:pt x="139" y="88"/>
                  </a:moveTo>
                  <a:close/>
                </a:path>
                <a:path w="635" h="635">
                  <a:moveTo>
                    <a:pt x="152" y="165"/>
                  </a:moveTo>
                  <a:close/>
                </a:path>
                <a:path w="635" h="635">
                  <a:moveTo>
                    <a:pt x="165" y="25"/>
                  </a:moveTo>
                  <a:close/>
                </a:path>
                <a:path w="635" h="635">
                  <a:moveTo>
                    <a:pt x="190" y="292"/>
                  </a:moveTo>
                  <a:close/>
                </a:path>
                <a:path w="635" h="635">
                  <a:moveTo>
                    <a:pt x="190" y="241"/>
                  </a:moveTo>
                  <a:close/>
                </a:path>
                <a:path w="635" h="635">
                  <a:moveTo>
                    <a:pt x="190" y="114"/>
                  </a:moveTo>
                  <a:close/>
                </a:path>
                <a:path w="635" h="635">
                  <a:moveTo>
                    <a:pt x="190" y="88"/>
                  </a:moveTo>
                  <a:close/>
                </a:path>
                <a:path w="635" h="635">
                  <a:moveTo>
                    <a:pt x="190" y="12"/>
                  </a:moveTo>
                  <a:close/>
                </a:path>
                <a:path w="635" h="635">
                  <a:moveTo>
                    <a:pt x="241" y="127"/>
                  </a:moveTo>
                  <a:close/>
                </a:path>
                <a:path w="635" h="635">
                  <a:moveTo>
                    <a:pt x="254" y="139"/>
                  </a:moveTo>
                  <a:lnTo>
                    <a:pt x="127" y="139"/>
                  </a:lnTo>
                  <a:lnTo>
                    <a:pt x="254" y="152"/>
                  </a:lnTo>
                  <a:close/>
                </a:path>
                <a:path w="635" h="635">
                  <a:moveTo>
                    <a:pt x="254" y="0"/>
                  </a:moveTo>
                  <a:close/>
                </a:path>
                <a:path w="635" h="635">
                  <a:moveTo>
                    <a:pt x="279" y="241"/>
                  </a:moveTo>
                  <a:close/>
                </a:path>
                <a:path w="635" h="635">
                  <a:moveTo>
                    <a:pt x="279" y="215"/>
                  </a:moveTo>
                  <a:close/>
                </a:path>
                <a:path w="635" h="635">
                  <a:moveTo>
                    <a:pt x="279" y="190"/>
                  </a:moveTo>
                  <a:close/>
                </a:path>
                <a:path w="635" h="635">
                  <a:moveTo>
                    <a:pt x="279" y="139"/>
                  </a:moveTo>
                  <a:close/>
                </a:path>
                <a:path w="635" h="635">
                  <a:moveTo>
                    <a:pt x="279" y="88"/>
                  </a:moveTo>
                  <a:close/>
                </a:path>
                <a:path w="635" h="635">
                  <a:moveTo>
                    <a:pt x="279" y="76"/>
                  </a:moveTo>
                  <a:close/>
                </a:path>
                <a:path w="635" h="635">
                  <a:moveTo>
                    <a:pt x="304" y="266"/>
                  </a:moveTo>
                  <a:close/>
                </a:path>
                <a:path w="635" h="635">
                  <a:moveTo>
                    <a:pt x="304" y="203"/>
                  </a:moveTo>
                  <a:close/>
                </a:path>
              </a:pathLst>
            </a:custGeom>
            <a:solidFill>
              <a:srgbClr val="231F20"/>
            </a:solidFill>
          </p:spPr>
          <p:txBody>
            <a:bodyPr wrap="square" lIns="0" tIns="0" rIns="0" bIns="0" rtlCol="0"/>
            <a:lstStyle/>
            <a:p>
              <a:endParaRPr/>
            </a:p>
          </p:txBody>
        </p:sp>
        <p:sp>
          <p:nvSpPr>
            <p:cNvPr id="258" name="object 258"/>
            <p:cNvSpPr/>
            <p:nvPr/>
          </p:nvSpPr>
          <p:spPr>
            <a:xfrm>
              <a:off x="4731281" y="4844663"/>
              <a:ext cx="635" cy="635"/>
            </a:xfrm>
            <a:custGeom>
              <a:avLst/>
              <a:gdLst/>
              <a:ahLst/>
              <a:cxnLst/>
              <a:rect l="l" t="t" r="r" b="b"/>
              <a:pathLst>
                <a:path w="635" h="635">
                  <a:moveTo>
                    <a:pt x="76" y="0"/>
                  </a:moveTo>
                  <a:lnTo>
                    <a:pt x="0" y="12"/>
                  </a:lnTo>
                  <a:lnTo>
                    <a:pt x="12" y="88"/>
                  </a:lnTo>
                </a:path>
              </a:pathLst>
            </a:custGeom>
            <a:ln w="3175">
              <a:solidFill>
                <a:srgbClr val="939598"/>
              </a:solidFill>
            </a:ln>
          </p:spPr>
          <p:txBody>
            <a:bodyPr wrap="square" lIns="0" tIns="0" rIns="0" bIns="0" rtlCol="0"/>
            <a:lstStyle/>
            <a:p>
              <a:endParaRPr/>
            </a:p>
          </p:txBody>
        </p:sp>
        <p:sp>
          <p:nvSpPr>
            <p:cNvPr id="259" name="object 259"/>
            <p:cNvSpPr/>
            <p:nvPr/>
          </p:nvSpPr>
          <p:spPr>
            <a:xfrm>
              <a:off x="4731615" y="4844600"/>
              <a:ext cx="635" cy="635"/>
            </a:xfrm>
            <a:custGeom>
              <a:avLst/>
              <a:gdLst/>
              <a:ahLst/>
              <a:cxnLst/>
              <a:rect l="l" t="t" r="r" b="b"/>
              <a:pathLst>
                <a:path w="635" h="635">
                  <a:moveTo>
                    <a:pt x="88" y="76"/>
                  </a:moveTo>
                  <a:lnTo>
                    <a:pt x="76" y="0"/>
                  </a:lnTo>
                  <a:lnTo>
                    <a:pt x="0" y="25"/>
                  </a:lnTo>
                </a:path>
              </a:pathLst>
            </a:custGeom>
            <a:ln w="3175">
              <a:solidFill>
                <a:srgbClr val="939598"/>
              </a:solidFill>
            </a:ln>
          </p:spPr>
          <p:txBody>
            <a:bodyPr wrap="square" lIns="0" tIns="0" rIns="0" bIns="0" rtlCol="0"/>
            <a:lstStyle/>
            <a:p>
              <a:endParaRPr/>
            </a:p>
          </p:txBody>
        </p:sp>
        <p:sp>
          <p:nvSpPr>
            <p:cNvPr id="260" name="object 260"/>
            <p:cNvSpPr/>
            <p:nvPr/>
          </p:nvSpPr>
          <p:spPr>
            <a:xfrm>
              <a:off x="4731692" y="4844922"/>
              <a:ext cx="635" cy="635"/>
            </a:xfrm>
            <a:custGeom>
              <a:avLst/>
              <a:gdLst/>
              <a:ahLst/>
              <a:cxnLst/>
              <a:rect l="l" t="t" r="r" b="b"/>
              <a:pathLst>
                <a:path w="635" h="635">
                  <a:moveTo>
                    <a:pt x="0" y="101"/>
                  </a:moveTo>
                  <a:lnTo>
                    <a:pt x="76" y="88"/>
                  </a:lnTo>
                  <a:lnTo>
                    <a:pt x="63" y="0"/>
                  </a:lnTo>
                </a:path>
              </a:pathLst>
            </a:custGeom>
            <a:ln w="3175">
              <a:solidFill>
                <a:srgbClr val="939598"/>
              </a:solidFill>
            </a:ln>
          </p:spPr>
          <p:txBody>
            <a:bodyPr wrap="square" lIns="0" tIns="0" rIns="0" bIns="0" rtlCol="0"/>
            <a:lstStyle/>
            <a:p>
              <a:endParaRPr/>
            </a:p>
          </p:txBody>
        </p:sp>
        <p:sp>
          <p:nvSpPr>
            <p:cNvPr id="261" name="object 261"/>
            <p:cNvSpPr/>
            <p:nvPr/>
          </p:nvSpPr>
          <p:spPr>
            <a:xfrm>
              <a:off x="4731345" y="4844999"/>
              <a:ext cx="635" cy="635"/>
            </a:xfrm>
            <a:custGeom>
              <a:avLst/>
              <a:gdLst/>
              <a:ahLst/>
              <a:cxnLst/>
              <a:rect l="l" t="t" r="r" b="b"/>
              <a:pathLst>
                <a:path w="635" h="635">
                  <a:moveTo>
                    <a:pt x="0" y="0"/>
                  </a:moveTo>
                  <a:lnTo>
                    <a:pt x="12" y="88"/>
                  </a:lnTo>
                  <a:lnTo>
                    <a:pt x="88" y="76"/>
                  </a:lnTo>
                </a:path>
              </a:pathLst>
            </a:custGeom>
            <a:ln w="3175">
              <a:solidFill>
                <a:srgbClr val="939598"/>
              </a:solidFill>
            </a:ln>
          </p:spPr>
          <p:txBody>
            <a:bodyPr wrap="square" lIns="0" tIns="0" rIns="0" bIns="0" rtlCol="0"/>
            <a:lstStyle/>
            <a:p>
              <a:endParaRPr/>
            </a:p>
          </p:txBody>
        </p:sp>
        <p:sp>
          <p:nvSpPr>
            <p:cNvPr id="262" name="object 262"/>
            <p:cNvSpPr/>
            <p:nvPr/>
          </p:nvSpPr>
          <p:spPr>
            <a:xfrm>
              <a:off x="4727333" y="4841747"/>
              <a:ext cx="5080" cy="635"/>
            </a:xfrm>
            <a:custGeom>
              <a:avLst/>
              <a:gdLst/>
              <a:ahLst/>
              <a:cxnLst/>
              <a:rect l="l" t="t" r="r" b="b"/>
              <a:pathLst>
                <a:path w="5079" h="635">
                  <a:moveTo>
                    <a:pt x="4940" y="0"/>
                  </a:moveTo>
                  <a:lnTo>
                    <a:pt x="0" y="0"/>
                  </a:lnTo>
                  <a:lnTo>
                    <a:pt x="0" y="393"/>
                  </a:lnTo>
                  <a:lnTo>
                    <a:pt x="4940" y="393"/>
                  </a:lnTo>
                  <a:lnTo>
                    <a:pt x="4940" y="0"/>
                  </a:lnTo>
                  <a:close/>
                </a:path>
              </a:pathLst>
            </a:custGeom>
            <a:solidFill>
              <a:srgbClr val="6D6E71"/>
            </a:solidFill>
          </p:spPr>
          <p:txBody>
            <a:bodyPr wrap="square" lIns="0" tIns="0" rIns="0" bIns="0" rtlCol="0"/>
            <a:lstStyle/>
            <a:p>
              <a:endParaRPr/>
            </a:p>
          </p:txBody>
        </p:sp>
      </p:grpSp>
      <p:sp>
        <p:nvSpPr>
          <p:cNvPr id="263" name="object 263"/>
          <p:cNvSpPr txBox="1"/>
          <p:nvPr/>
        </p:nvSpPr>
        <p:spPr>
          <a:xfrm>
            <a:off x="4605511" y="4827201"/>
            <a:ext cx="17399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ご利用                       </a:t>
            </a:r>
            <a:r>
              <a:rPr sz="100" b="1" spc="-45" dirty="0">
                <a:solidFill>
                  <a:srgbClr val="231F20"/>
                </a:solidFill>
                <a:latin typeface="Yu Gothic UI"/>
                <a:cs typeface="Yu Gothic UI"/>
              </a:rPr>
              <a:t>盗</a:t>
            </a:r>
            <a:r>
              <a:rPr sz="100" b="1" spc="-55" dirty="0">
                <a:solidFill>
                  <a:srgbClr val="231F20"/>
                </a:solidFill>
                <a:latin typeface="Yu Gothic UI"/>
                <a:cs typeface="Yu Gothic UI"/>
              </a:rPr>
              <a:t>み</a:t>
            </a:r>
            <a:r>
              <a:rPr sz="100" b="1" spc="-15" dirty="0">
                <a:solidFill>
                  <a:srgbClr val="231F20"/>
                </a:solidFill>
                <a:latin typeface="Yu Gothic UI"/>
                <a:cs typeface="Yu Gothic UI"/>
              </a:rPr>
              <a:t>「</a:t>
            </a:r>
            <a:r>
              <a:rPr sz="100" b="1" spc="-55" dirty="0">
                <a:solidFill>
                  <a:srgbClr val="231F20"/>
                </a:solidFill>
                <a:latin typeface="Yu Gothic UI"/>
                <a:cs typeface="Yu Gothic UI"/>
              </a:rPr>
              <a:t>見</a:t>
            </a:r>
            <a:r>
              <a:rPr sz="100" b="1" spc="-40" dirty="0">
                <a:solidFill>
                  <a:srgbClr val="231F20"/>
                </a:solidFill>
                <a:latin typeface="Yu Gothic UI"/>
                <a:cs typeface="Yu Gothic UI"/>
              </a:rPr>
              <a:t>暗</a:t>
            </a:r>
            <a:r>
              <a:rPr sz="100" b="1" spc="-45" dirty="0">
                <a:solidFill>
                  <a:srgbClr val="231F20"/>
                </a:solidFill>
                <a:latin typeface="Yu Gothic UI"/>
                <a:cs typeface="Yu Gothic UI"/>
              </a:rPr>
              <a:t>さ号</a:t>
            </a:r>
            <a:r>
              <a:rPr sz="100" b="0" spc="-35" dirty="0">
                <a:solidFill>
                  <a:srgbClr val="FFFFFF"/>
                </a:solidFill>
                <a:latin typeface="Yu Gothic Medium"/>
                <a:cs typeface="Yu Gothic Medium"/>
              </a:rPr>
              <a:t>P</a:t>
            </a:r>
            <a:r>
              <a:rPr sz="100" b="1" spc="-55" dirty="0">
                <a:solidFill>
                  <a:srgbClr val="231F20"/>
                </a:solidFill>
                <a:latin typeface="Yu Gothic UI"/>
                <a:cs typeface="Yu Gothic UI"/>
              </a:rPr>
              <a:t>れ</a:t>
            </a:r>
            <a:r>
              <a:rPr sz="100" b="1" spc="-50" dirty="0">
                <a:solidFill>
                  <a:srgbClr val="231F20"/>
                </a:solidFill>
                <a:latin typeface="Yu Gothic UI"/>
                <a:cs typeface="Yu Gothic UI"/>
              </a:rPr>
              <a:t>化</a:t>
            </a:r>
            <a:r>
              <a:rPr sz="100" b="0" spc="-35" dirty="0">
                <a:solidFill>
                  <a:srgbClr val="FFFFFF"/>
                </a:solidFill>
                <a:latin typeface="Yu Gothic Medium"/>
                <a:cs typeface="Yu Gothic Medium"/>
              </a:rPr>
              <a:t>C</a:t>
            </a:r>
            <a:r>
              <a:rPr sz="100" b="1" spc="-40" dirty="0">
                <a:solidFill>
                  <a:srgbClr val="231F20"/>
                </a:solidFill>
                <a:latin typeface="Yu Gothic UI"/>
                <a:cs typeface="Yu Gothic UI"/>
              </a:rPr>
              <a:t>超安心</a:t>
            </a:r>
            <a:r>
              <a:rPr sz="100" b="1" spc="-80" dirty="0">
                <a:solidFill>
                  <a:srgbClr val="231F20"/>
                </a:solidFill>
                <a:latin typeface="Yu Gothic UI"/>
                <a:cs typeface="Yu Gothic UI"/>
              </a:rPr>
              <a:t>！</a:t>
            </a:r>
            <a:r>
              <a:rPr sz="100" b="0" spc="-40" dirty="0">
                <a:solidFill>
                  <a:srgbClr val="FFFFFF"/>
                </a:solidFill>
                <a:latin typeface="Yu Gothic Medium"/>
                <a:cs typeface="Yu Gothic Medium"/>
              </a:rPr>
              <a:t>などQ</a:t>
            </a:r>
            <a:r>
              <a:rPr sz="100" b="0" spc="-65" dirty="0">
                <a:solidFill>
                  <a:srgbClr val="FFFFFF"/>
                </a:solidFill>
                <a:latin typeface="Yu Gothic Medium"/>
                <a:cs typeface="Yu Gothic Medium"/>
              </a:rPr>
              <a:t>R</a:t>
            </a:r>
            <a:r>
              <a:rPr sz="100" b="1" spc="-45" dirty="0">
                <a:solidFill>
                  <a:srgbClr val="231F20"/>
                </a:solidFill>
                <a:latin typeface="Yu Gothic UI"/>
                <a:cs typeface="Yu Gothic UI"/>
              </a:rPr>
              <a:t>る</a:t>
            </a:r>
            <a:r>
              <a:rPr sz="100" b="1" spc="-40" dirty="0">
                <a:solidFill>
                  <a:srgbClr val="231F20"/>
                </a:solidFill>
                <a:latin typeface="Yu Gothic UI"/>
                <a:cs typeface="Yu Gothic UI"/>
              </a:rPr>
              <a:t>接</a:t>
            </a:r>
            <a:r>
              <a:rPr sz="100" b="1" spc="-55" dirty="0">
                <a:solidFill>
                  <a:srgbClr val="231F20"/>
                </a:solidFill>
                <a:latin typeface="Yu Gothic UI"/>
                <a:cs typeface="Yu Gothic UI"/>
              </a:rPr>
              <a:t>心</a:t>
            </a:r>
            <a:r>
              <a:rPr sz="100" b="1" spc="-45" dirty="0">
                <a:solidFill>
                  <a:srgbClr val="231F20"/>
                </a:solidFill>
                <a:latin typeface="Yu Gothic UI"/>
                <a:cs typeface="Yu Gothic UI"/>
              </a:rPr>
              <a:t>続W</a:t>
            </a:r>
            <a:r>
              <a:rPr sz="100" b="1" spc="-55" dirty="0">
                <a:solidFill>
                  <a:srgbClr val="231F20"/>
                </a:solidFill>
                <a:latin typeface="Yu Gothic UI"/>
                <a:cs typeface="Yu Gothic UI"/>
              </a:rPr>
              <a:t>配</a:t>
            </a:r>
            <a:r>
              <a:rPr sz="100" b="1" spc="-25" dirty="0">
                <a:solidFill>
                  <a:srgbClr val="231F20"/>
                </a:solidFill>
                <a:latin typeface="Yu Gothic UI"/>
                <a:cs typeface="Yu Gothic UI"/>
              </a:rPr>
              <a:t>」</a:t>
            </a:r>
            <a:r>
              <a:rPr sz="100" b="1" spc="-40" dirty="0">
                <a:solidFill>
                  <a:srgbClr val="231F20"/>
                </a:solidFill>
                <a:latin typeface="Yu Gothic UI"/>
                <a:cs typeface="Yu Gothic UI"/>
              </a:rPr>
              <a:t>不要なので超簡単</a:t>
            </a:r>
            <a:r>
              <a:rPr sz="100" b="1" spc="-125" dirty="0">
                <a:solidFill>
                  <a:srgbClr val="231F20"/>
                </a:solidFill>
                <a:latin typeface="Yu Gothic UI"/>
                <a:cs typeface="Yu Gothic UI"/>
              </a:rPr>
              <a:t>に</a:t>
            </a:r>
            <a:r>
              <a:rPr sz="100" b="1" spc="-15" dirty="0">
                <a:solidFill>
                  <a:srgbClr val="231F20"/>
                </a:solidFill>
                <a:latin typeface="Yu Gothic UI"/>
                <a:cs typeface="Yu Gothic UI"/>
              </a:rPr>
              <a:t>i</a:t>
            </a:r>
            <a:r>
              <a:rPr sz="100" b="1" spc="-25" dirty="0">
                <a:solidFill>
                  <a:srgbClr val="231F20"/>
                </a:solidFill>
                <a:latin typeface="Yu Gothic UI"/>
                <a:cs typeface="Yu Gothic UI"/>
              </a:rPr>
              <a:t>-</a:t>
            </a:r>
            <a:r>
              <a:rPr sz="100" b="0" spc="-40" dirty="0">
                <a:solidFill>
                  <a:srgbClr val="231F20"/>
                </a:solidFill>
                <a:latin typeface="Yu Gothic Medium"/>
                <a:cs typeface="Yu Gothic Medium"/>
              </a:rPr>
              <a:t>P</a:t>
            </a:r>
            <a:r>
              <a:rPr sz="100" b="1" spc="-50" dirty="0">
                <a:solidFill>
                  <a:srgbClr val="231F20"/>
                </a:solidFill>
                <a:latin typeface="Yu Gothic UI"/>
                <a:cs typeface="Yu Gothic UI"/>
              </a:rPr>
              <a:t>が</a:t>
            </a:r>
            <a:r>
              <a:rPr sz="100" b="1" spc="-45" dirty="0">
                <a:solidFill>
                  <a:srgbClr val="231F20"/>
                </a:solidFill>
                <a:latin typeface="Yu Gothic UI"/>
                <a:cs typeface="Yu Gothic UI"/>
              </a:rPr>
              <a:t>で</a:t>
            </a:r>
            <a:r>
              <a:rPr sz="100" b="1" spc="-30" dirty="0">
                <a:solidFill>
                  <a:srgbClr val="231F20"/>
                </a:solidFill>
                <a:latin typeface="Yu Gothic UI"/>
                <a:cs typeface="Yu Gothic UI"/>
              </a:rPr>
              <a:t>F</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a</a:t>
            </a:r>
            <a:r>
              <a:rPr sz="100" b="1" spc="-15" dirty="0">
                <a:solidFill>
                  <a:srgbClr val="231F20"/>
                </a:solidFill>
                <a:latin typeface="Yu Gothic UI"/>
                <a:cs typeface="Yu Gothic UI"/>
              </a:rPr>
              <a:t>i</a:t>
            </a:r>
            <a:r>
              <a:rPr sz="100" b="1" spc="-40" dirty="0">
                <a:solidFill>
                  <a:srgbClr val="231F20"/>
                </a:solidFill>
                <a:latin typeface="Yu Gothic UI"/>
                <a:cs typeface="Yu Gothic UI"/>
              </a:rPr>
              <a:t>接続が出来ます</a:t>
            </a:r>
            <a:r>
              <a:rPr sz="100" b="1" spc="-110" dirty="0">
                <a:solidFill>
                  <a:srgbClr val="231F20"/>
                </a:solidFill>
                <a:latin typeface="Yu Gothic UI"/>
                <a:cs typeface="Yu Gothic UI"/>
              </a:rPr>
              <a:t>。</a:t>
            </a:r>
            <a:r>
              <a:rPr sz="100" b="1" spc="-55" dirty="0">
                <a:solidFill>
                  <a:srgbClr val="231F20"/>
                </a:solidFill>
                <a:latin typeface="Yu Gothic UI"/>
                <a:cs typeface="Yu Gothic UI"/>
              </a:rPr>
              <a:t>無</a:t>
            </a:r>
            <a:r>
              <a:rPr sz="100" b="1" spc="-50" dirty="0">
                <a:solidFill>
                  <a:srgbClr val="231F20"/>
                </a:solidFill>
                <a:latin typeface="Yu Gothic UI"/>
                <a:cs typeface="Yu Gothic UI"/>
              </a:rPr>
              <a:t>通</a:t>
            </a:r>
            <a:r>
              <a:rPr sz="100" b="0" spc="-25" dirty="0">
                <a:solidFill>
                  <a:srgbClr val="231F20"/>
                </a:solidFill>
                <a:latin typeface="Yu Gothic Medium"/>
                <a:cs typeface="Yu Gothic Medium"/>
              </a:rPr>
              <a:t>ss</a:t>
            </a:r>
            <a:r>
              <a:rPr sz="100" b="0" spc="-55" dirty="0">
                <a:solidFill>
                  <a:srgbClr val="231F20"/>
                </a:solidFill>
                <a:latin typeface="Yu Gothic Medium"/>
                <a:cs typeface="Yu Gothic Medium"/>
              </a:rPr>
              <a:t>w</a:t>
            </a:r>
            <a:r>
              <a:rPr sz="100" b="0" spc="-45" dirty="0">
                <a:solidFill>
                  <a:srgbClr val="FFFFFF"/>
                </a:solidFill>
                <a:latin typeface="Yu Gothic Medium"/>
                <a:cs typeface="Yu Gothic Medium"/>
              </a:rPr>
              <a:t>ー</a:t>
            </a:r>
            <a:r>
              <a:rPr sz="100" b="1" spc="-50" dirty="0">
                <a:solidFill>
                  <a:srgbClr val="231F20"/>
                </a:solidFill>
                <a:latin typeface="Yu Gothic UI"/>
                <a:cs typeface="Yu Gothic UI"/>
              </a:rPr>
              <a:t>信</a:t>
            </a:r>
            <a:r>
              <a:rPr sz="100" b="0" spc="-45" dirty="0">
                <a:solidFill>
                  <a:srgbClr val="FFFFFF"/>
                </a:solidFill>
                <a:latin typeface="Yu Gothic Medium"/>
                <a:cs typeface="Yu Gothic Medium"/>
              </a:rPr>
              <a:t>ド</a:t>
            </a:r>
            <a:r>
              <a:rPr sz="100" b="0" spc="-30" dirty="0">
                <a:solidFill>
                  <a:srgbClr val="231F20"/>
                </a:solidFill>
                <a:latin typeface="Yu Gothic Medium"/>
                <a:cs typeface="Yu Gothic Medium"/>
              </a:rPr>
              <a:t>o</a:t>
            </a:r>
            <a:r>
              <a:rPr sz="100" b="1" spc="-50" dirty="0">
                <a:solidFill>
                  <a:srgbClr val="231F20"/>
                </a:solidFill>
                <a:latin typeface="Yu Gothic UI"/>
                <a:cs typeface="Yu Gothic UI"/>
              </a:rPr>
              <a:t>か</a:t>
            </a:r>
            <a:r>
              <a:rPr sz="100" b="1" spc="-45" dirty="0">
                <a:solidFill>
                  <a:srgbClr val="231F20"/>
                </a:solidFill>
                <a:latin typeface="Yu Gothic UI"/>
                <a:cs typeface="Yu Gothic UI"/>
              </a:rPr>
              <a:t>が</a:t>
            </a:r>
            <a:r>
              <a:rPr sz="100" b="0" spc="-40" dirty="0">
                <a:solidFill>
                  <a:srgbClr val="FFFFFF"/>
                </a:solidFill>
                <a:latin typeface="Yu Gothic Medium"/>
                <a:cs typeface="Yu Gothic Medium"/>
              </a:rPr>
              <a:t>の読めない端末の場</a:t>
            </a:r>
            <a:r>
              <a:rPr sz="100" b="0" spc="-140" dirty="0">
                <a:solidFill>
                  <a:srgbClr val="FFFFFF"/>
                </a:solidFill>
                <a:latin typeface="Yu Gothic Medium"/>
                <a:cs typeface="Yu Gothic Medium"/>
              </a:rPr>
              <a:t>合</a:t>
            </a:r>
            <a:r>
              <a:rPr sz="100" b="0" spc="-15" dirty="0">
                <a:solidFill>
                  <a:srgbClr val="231F20"/>
                </a:solidFill>
                <a:latin typeface="Yu Gothic Medium"/>
                <a:cs typeface="Yu Gothic Medium"/>
              </a:rPr>
              <a:t>r</a:t>
            </a:r>
            <a:r>
              <a:rPr sz="100" b="0" spc="-30" dirty="0">
                <a:solidFill>
                  <a:srgbClr val="231F20"/>
                </a:solidFill>
                <a:latin typeface="Yu Gothic Medium"/>
                <a:cs typeface="Yu Gothic Medium"/>
              </a:rPr>
              <a:t>d</a:t>
            </a:r>
            <a:r>
              <a:rPr sz="100" b="1" spc="-30" dirty="0">
                <a:solidFill>
                  <a:srgbClr val="231F20"/>
                </a:solidFill>
                <a:latin typeface="Yu Gothic UI"/>
                <a:cs typeface="Yu Gothic UI"/>
              </a:rPr>
              <a:t>ら</a:t>
            </a:r>
            <a:r>
              <a:rPr sz="100" b="1" dirty="0">
                <a:solidFill>
                  <a:srgbClr val="231F20"/>
                </a:solidFill>
                <a:latin typeface="Yu Gothic UI"/>
                <a:cs typeface="Yu Gothic UI"/>
              </a:rPr>
              <a:t>     </a:t>
            </a:r>
            <a:r>
              <a:rPr sz="100" b="1" spc="-5" dirty="0">
                <a:solidFill>
                  <a:srgbClr val="231F20"/>
                </a:solidFill>
                <a:latin typeface="Yu Gothic UI"/>
                <a:cs typeface="Yu Gothic UI"/>
              </a:rPr>
              <a:t> </a:t>
            </a:r>
            <a:r>
              <a:rPr sz="100" b="1" spc="-45" dirty="0">
                <a:solidFill>
                  <a:srgbClr val="231F20"/>
                </a:solidFill>
                <a:latin typeface="Yu Gothic UI"/>
                <a:cs typeface="Yu Gothic UI"/>
              </a:rPr>
              <a:t>盗</a:t>
            </a:r>
            <a:r>
              <a:rPr sz="100" b="1" spc="-55" dirty="0">
                <a:solidFill>
                  <a:srgbClr val="231F20"/>
                </a:solidFill>
                <a:latin typeface="Yu Gothic UI"/>
                <a:cs typeface="Yu Gothic UI"/>
              </a:rPr>
              <a:t>み</a:t>
            </a:r>
            <a:r>
              <a:rPr sz="100" b="1" spc="-15" dirty="0">
                <a:solidFill>
                  <a:srgbClr val="231F20"/>
                </a:solidFill>
                <a:latin typeface="Yu Gothic UI"/>
                <a:cs typeface="Yu Gothic UI"/>
              </a:rPr>
              <a:t>「</a:t>
            </a:r>
            <a:r>
              <a:rPr sz="100" b="1" spc="-55" dirty="0">
                <a:solidFill>
                  <a:srgbClr val="231F20"/>
                </a:solidFill>
                <a:latin typeface="Yu Gothic UI"/>
                <a:cs typeface="Yu Gothic UI"/>
              </a:rPr>
              <a:t>見</a:t>
            </a:r>
            <a:r>
              <a:rPr sz="100" b="1" spc="-40" dirty="0">
                <a:solidFill>
                  <a:srgbClr val="231F20"/>
                </a:solidFill>
                <a:latin typeface="Yu Gothic UI"/>
                <a:cs typeface="Yu Gothic UI"/>
              </a:rPr>
              <a:t>暗</a:t>
            </a:r>
            <a:r>
              <a:rPr sz="100" b="1" spc="-45" dirty="0">
                <a:solidFill>
                  <a:srgbClr val="231F20"/>
                </a:solidFill>
                <a:latin typeface="Yu Gothic UI"/>
                <a:cs typeface="Yu Gothic UI"/>
              </a:rPr>
              <a:t>さ号</a:t>
            </a:r>
            <a:r>
              <a:rPr sz="100" b="0" spc="-35" dirty="0">
                <a:solidFill>
                  <a:srgbClr val="FFFFFF"/>
                </a:solidFill>
                <a:latin typeface="Yu Gothic Medium"/>
                <a:cs typeface="Yu Gothic Medium"/>
              </a:rPr>
              <a:t>P</a:t>
            </a:r>
            <a:r>
              <a:rPr sz="100" b="1" spc="-55" dirty="0">
                <a:solidFill>
                  <a:srgbClr val="231F20"/>
                </a:solidFill>
                <a:latin typeface="Yu Gothic UI"/>
                <a:cs typeface="Yu Gothic UI"/>
              </a:rPr>
              <a:t>れ</a:t>
            </a:r>
            <a:r>
              <a:rPr sz="100" b="1" spc="-50" dirty="0">
                <a:solidFill>
                  <a:srgbClr val="231F20"/>
                </a:solidFill>
                <a:latin typeface="Yu Gothic UI"/>
                <a:cs typeface="Yu Gothic UI"/>
              </a:rPr>
              <a:t>化</a:t>
            </a:r>
            <a:r>
              <a:rPr sz="100" b="0" spc="-35" dirty="0">
                <a:solidFill>
                  <a:srgbClr val="FFFFFF"/>
                </a:solidFill>
                <a:latin typeface="Yu Gothic Medium"/>
                <a:cs typeface="Yu Gothic Medium"/>
              </a:rPr>
              <a:t>C</a:t>
            </a:r>
            <a:r>
              <a:rPr sz="100" b="1" spc="-40" dirty="0">
                <a:solidFill>
                  <a:srgbClr val="231F20"/>
                </a:solidFill>
                <a:latin typeface="Yu Gothic UI"/>
                <a:cs typeface="Yu Gothic UI"/>
              </a:rPr>
              <a:t>超安心</a:t>
            </a:r>
            <a:r>
              <a:rPr sz="100" b="1" spc="-80" dirty="0">
                <a:solidFill>
                  <a:srgbClr val="231F20"/>
                </a:solidFill>
                <a:latin typeface="Yu Gothic UI"/>
                <a:cs typeface="Yu Gothic UI"/>
              </a:rPr>
              <a:t>！</a:t>
            </a:r>
            <a:r>
              <a:rPr sz="100" b="0" spc="-40" dirty="0">
                <a:solidFill>
                  <a:srgbClr val="FFFFFF"/>
                </a:solidFill>
                <a:latin typeface="Yu Gothic Medium"/>
                <a:cs typeface="Yu Gothic Medium"/>
              </a:rPr>
              <a:t>などQ</a:t>
            </a:r>
            <a:r>
              <a:rPr sz="100" b="0" spc="-65" dirty="0">
                <a:solidFill>
                  <a:srgbClr val="FFFFFF"/>
                </a:solidFill>
                <a:latin typeface="Yu Gothic Medium"/>
                <a:cs typeface="Yu Gothic Medium"/>
              </a:rPr>
              <a:t>R</a:t>
            </a:r>
            <a:r>
              <a:rPr sz="100" b="1" spc="-45" dirty="0">
                <a:solidFill>
                  <a:srgbClr val="231F20"/>
                </a:solidFill>
                <a:latin typeface="Yu Gothic UI"/>
                <a:cs typeface="Yu Gothic UI"/>
              </a:rPr>
              <a:t>る</a:t>
            </a:r>
            <a:r>
              <a:rPr sz="100" b="1" spc="-40" dirty="0">
                <a:solidFill>
                  <a:srgbClr val="231F20"/>
                </a:solidFill>
                <a:latin typeface="Yu Gothic UI"/>
                <a:cs typeface="Yu Gothic UI"/>
              </a:rPr>
              <a:t>接</a:t>
            </a:r>
            <a:r>
              <a:rPr sz="100" b="1" spc="-55" dirty="0">
                <a:solidFill>
                  <a:srgbClr val="231F20"/>
                </a:solidFill>
                <a:latin typeface="Yu Gothic UI"/>
                <a:cs typeface="Yu Gothic UI"/>
              </a:rPr>
              <a:t>心</a:t>
            </a:r>
            <a:r>
              <a:rPr sz="100" b="1" spc="-45" dirty="0">
                <a:solidFill>
                  <a:srgbClr val="231F20"/>
                </a:solidFill>
                <a:latin typeface="Yu Gothic UI"/>
                <a:cs typeface="Yu Gothic UI"/>
              </a:rPr>
              <a:t>続W</a:t>
            </a:r>
            <a:r>
              <a:rPr sz="100" b="1" spc="-55" dirty="0">
                <a:solidFill>
                  <a:srgbClr val="231F20"/>
                </a:solidFill>
                <a:latin typeface="Yu Gothic UI"/>
                <a:cs typeface="Yu Gothic UI"/>
              </a:rPr>
              <a:t>配</a:t>
            </a:r>
            <a:r>
              <a:rPr sz="100" b="1" spc="-25" dirty="0">
                <a:solidFill>
                  <a:srgbClr val="231F20"/>
                </a:solidFill>
                <a:latin typeface="Yu Gothic UI"/>
                <a:cs typeface="Yu Gothic UI"/>
              </a:rPr>
              <a:t>」</a:t>
            </a:r>
            <a:r>
              <a:rPr sz="100" b="1" spc="-40" dirty="0">
                <a:solidFill>
                  <a:srgbClr val="231F20"/>
                </a:solidFill>
                <a:latin typeface="Yu Gothic UI"/>
                <a:cs typeface="Yu Gothic UI"/>
              </a:rPr>
              <a:t>不要なので超簡単</a:t>
            </a:r>
            <a:r>
              <a:rPr sz="100" b="1" spc="-125" dirty="0">
                <a:solidFill>
                  <a:srgbClr val="231F20"/>
                </a:solidFill>
                <a:latin typeface="Yu Gothic UI"/>
                <a:cs typeface="Yu Gothic UI"/>
              </a:rPr>
              <a:t>に</a:t>
            </a:r>
            <a:r>
              <a:rPr sz="100" b="1" spc="-15" dirty="0">
                <a:solidFill>
                  <a:srgbClr val="231F20"/>
                </a:solidFill>
                <a:latin typeface="Yu Gothic UI"/>
                <a:cs typeface="Yu Gothic UI"/>
              </a:rPr>
              <a:t>i</a:t>
            </a:r>
            <a:r>
              <a:rPr sz="100" b="1" spc="-25" dirty="0">
                <a:solidFill>
                  <a:srgbClr val="231F20"/>
                </a:solidFill>
                <a:latin typeface="Yu Gothic UI"/>
                <a:cs typeface="Yu Gothic UI"/>
              </a:rPr>
              <a:t>-</a:t>
            </a:r>
            <a:r>
              <a:rPr sz="100" b="0" spc="-40" dirty="0">
                <a:solidFill>
                  <a:srgbClr val="231F20"/>
                </a:solidFill>
                <a:latin typeface="Yu Gothic Medium"/>
                <a:cs typeface="Yu Gothic Medium"/>
              </a:rPr>
              <a:t>P</a:t>
            </a:r>
            <a:r>
              <a:rPr sz="100" b="1" spc="-50" dirty="0">
                <a:solidFill>
                  <a:srgbClr val="231F20"/>
                </a:solidFill>
                <a:latin typeface="Yu Gothic UI"/>
                <a:cs typeface="Yu Gothic UI"/>
              </a:rPr>
              <a:t>が</a:t>
            </a:r>
            <a:r>
              <a:rPr sz="100" b="1" spc="-45" dirty="0">
                <a:solidFill>
                  <a:srgbClr val="231F20"/>
                </a:solidFill>
                <a:latin typeface="Yu Gothic UI"/>
                <a:cs typeface="Yu Gothic UI"/>
              </a:rPr>
              <a:t>で</a:t>
            </a:r>
            <a:r>
              <a:rPr sz="100" b="1" spc="-30" dirty="0">
                <a:solidFill>
                  <a:srgbClr val="231F20"/>
                </a:solidFill>
                <a:latin typeface="Yu Gothic UI"/>
                <a:cs typeface="Yu Gothic UI"/>
              </a:rPr>
              <a:t>F</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a</a:t>
            </a:r>
            <a:r>
              <a:rPr sz="100" b="1" spc="-15" dirty="0">
                <a:solidFill>
                  <a:srgbClr val="231F20"/>
                </a:solidFill>
                <a:latin typeface="Yu Gothic UI"/>
                <a:cs typeface="Yu Gothic UI"/>
              </a:rPr>
              <a:t>i</a:t>
            </a:r>
            <a:r>
              <a:rPr sz="100" b="1" spc="-40" dirty="0">
                <a:solidFill>
                  <a:srgbClr val="231F20"/>
                </a:solidFill>
                <a:latin typeface="Yu Gothic UI"/>
                <a:cs typeface="Yu Gothic UI"/>
              </a:rPr>
              <a:t>接続が出来</a:t>
            </a:r>
            <a:r>
              <a:rPr sz="100" b="1" spc="-85" dirty="0">
                <a:solidFill>
                  <a:srgbClr val="231F20"/>
                </a:solidFill>
                <a:latin typeface="Yu Gothic UI"/>
                <a:cs typeface="Yu Gothic UI"/>
              </a:rPr>
              <a:t>ま</a:t>
            </a:r>
            <a:r>
              <a:rPr sz="100" b="1" spc="-35" dirty="0">
                <a:solidFill>
                  <a:srgbClr val="231F20"/>
                </a:solidFill>
                <a:latin typeface="Yu Gothic UI"/>
                <a:cs typeface="Yu Gothic UI"/>
              </a:rPr>
              <a:t>す</a:t>
            </a:r>
            <a:r>
              <a:rPr sz="100" b="1" spc="-110" dirty="0">
                <a:solidFill>
                  <a:srgbClr val="231F20"/>
                </a:solidFill>
                <a:latin typeface="Yu Gothic UI"/>
                <a:cs typeface="Yu Gothic UI"/>
              </a:rPr>
              <a:t>。</a:t>
            </a:r>
            <a:r>
              <a:rPr sz="100" b="1" spc="-55" dirty="0">
                <a:solidFill>
                  <a:srgbClr val="231F20"/>
                </a:solidFill>
                <a:latin typeface="Yu Gothic UI"/>
                <a:cs typeface="Yu Gothic UI"/>
              </a:rPr>
              <a:t>無</a:t>
            </a:r>
            <a:r>
              <a:rPr sz="100" b="1" spc="-40" dirty="0">
                <a:solidFill>
                  <a:srgbClr val="231F20"/>
                </a:solidFill>
                <a:latin typeface="Yu Gothic UI"/>
                <a:cs typeface="Yu Gothic UI"/>
              </a:rPr>
              <a:t>通 </a:t>
            </a:r>
            <a:r>
              <a:rPr sz="100" b="1" spc="85" dirty="0">
                <a:solidFill>
                  <a:srgbClr val="231F20"/>
                </a:solidFill>
                <a:latin typeface="Yu Gothic Medium"/>
                <a:cs typeface="Yu Gothic Medium"/>
              </a:rPr>
              <a:t> </a:t>
            </a:r>
            <a:r>
              <a:rPr sz="100" b="0" spc="-30" dirty="0">
                <a:solidFill>
                  <a:srgbClr val="231F20"/>
                </a:solidFill>
                <a:latin typeface="Yu Gothic Medium"/>
                <a:cs typeface="Yu Gothic Medium"/>
              </a:rPr>
              <a:t>ssw</a:t>
            </a:r>
            <a:r>
              <a:rPr sz="100" b="0" spc="-45" dirty="0">
                <a:solidFill>
                  <a:srgbClr val="FFFFFF"/>
                </a:solidFill>
                <a:latin typeface="Yu Gothic Medium"/>
                <a:cs typeface="Yu Gothic Medium"/>
              </a:rPr>
              <a:t>ー</a:t>
            </a:r>
            <a:r>
              <a:rPr sz="100" b="1" spc="-50" dirty="0">
                <a:solidFill>
                  <a:srgbClr val="231F20"/>
                </a:solidFill>
                <a:latin typeface="Yu Gothic UI"/>
                <a:cs typeface="Yu Gothic UI"/>
              </a:rPr>
              <a:t>信</a:t>
            </a:r>
            <a:r>
              <a:rPr sz="100" b="0" spc="-45" dirty="0">
                <a:solidFill>
                  <a:srgbClr val="FFFFFF"/>
                </a:solidFill>
                <a:latin typeface="Yu Gothic Medium"/>
                <a:cs typeface="Yu Gothic Medium"/>
              </a:rPr>
              <a:t>ド</a:t>
            </a:r>
            <a:r>
              <a:rPr sz="100" b="0" spc="-30" dirty="0">
                <a:solidFill>
                  <a:srgbClr val="231F20"/>
                </a:solidFill>
                <a:latin typeface="Yu Gothic Medium"/>
                <a:cs typeface="Yu Gothic Medium"/>
              </a:rPr>
              <a:t>o</a:t>
            </a:r>
            <a:r>
              <a:rPr sz="100" b="1" spc="-45" dirty="0">
                <a:solidFill>
                  <a:srgbClr val="231F20"/>
                </a:solidFill>
                <a:latin typeface="Yu Gothic UI"/>
                <a:cs typeface="Yu Gothic UI"/>
              </a:rPr>
              <a:t>かが</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5" dirty="0">
                <a:solidFill>
                  <a:srgbClr val="231F20"/>
                </a:solidFill>
                <a:latin typeface="Yu Gothic Medium"/>
                <a:cs typeface="Yu Gothic Medium"/>
              </a:rPr>
              <a:t>rd</a:t>
            </a:r>
            <a:r>
              <a:rPr sz="100" b="1" spc="-30" dirty="0">
                <a:solidFill>
                  <a:srgbClr val="231F20"/>
                </a:solidFill>
                <a:latin typeface="Yu Gothic UI"/>
                <a:cs typeface="Yu Gothic UI"/>
              </a:rPr>
              <a:t>ら</a:t>
            </a:r>
            <a:endParaRPr sz="100">
              <a:latin typeface="Yu Gothic UI"/>
              <a:cs typeface="Yu Gothic UI"/>
            </a:endParaRPr>
          </a:p>
        </p:txBody>
      </p:sp>
      <p:grpSp>
        <p:nvGrpSpPr>
          <p:cNvPr id="264" name="object 264"/>
          <p:cNvGrpSpPr/>
          <p:nvPr/>
        </p:nvGrpSpPr>
        <p:grpSpPr>
          <a:xfrm>
            <a:off x="4726265" y="4841816"/>
            <a:ext cx="6350" cy="2540"/>
            <a:chOff x="4726265" y="4841816"/>
            <a:chExt cx="6350" cy="2540"/>
          </a:xfrm>
        </p:grpSpPr>
        <p:sp>
          <p:nvSpPr>
            <p:cNvPr id="265" name="object 265"/>
            <p:cNvSpPr/>
            <p:nvPr/>
          </p:nvSpPr>
          <p:spPr>
            <a:xfrm>
              <a:off x="4726583" y="4842133"/>
              <a:ext cx="1270" cy="635"/>
            </a:xfrm>
            <a:custGeom>
              <a:avLst/>
              <a:gdLst/>
              <a:ahLst/>
              <a:cxnLst/>
              <a:rect l="l" t="t" r="r" b="b"/>
              <a:pathLst>
                <a:path w="1270" h="635">
                  <a:moveTo>
                    <a:pt x="0" y="0"/>
                  </a:moveTo>
                  <a:lnTo>
                    <a:pt x="0" y="266"/>
                  </a:lnTo>
                  <a:lnTo>
                    <a:pt x="774" y="266"/>
                  </a:lnTo>
                </a:path>
              </a:pathLst>
            </a:custGeom>
            <a:ln w="3175">
              <a:solidFill>
                <a:srgbClr val="00A9BE"/>
              </a:solidFill>
            </a:ln>
          </p:spPr>
          <p:txBody>
            <a:bodyPr wrap="square" lIns="0" tIns="0" rIns="0" bIns="0" rtlCol="0"/>
            <a:lstStyle/>
            <a:p>
              <a:endParaRPr/>
            </a:p>
          </p:txBody>
        </p:sp>
        <p:sp>
          <p:nvSpPr>
            <p:cNvPr id="266" name="object 266"/>
            <p:cNvSpPr/>
            <p:nvPr/>
          </p:nvSpPr>
          <p:spPr>
            <a:xfrm>
              <a:off x="4730978" y="4842878"/>
              <a:ext cx="1270" cy="635"/>
            </a:xfrm>
            <a:custGeom>
              <a:avLst/>
              <a:gdLst/>
              <a:ahLst/>
              <a:cxnLst/>
              <a:rect l="l" t="t" r="r" b="b"/>
              <a:pathLst>
                <a:path w="1270" h="635">
                  <a:moveTo>
                    <a:pt x="1015" y="0"/>
                  </a:moveTo>
                  <a:lnTo>
                    <a:pt x="0" y="0"/>
                  </a:lnTo>
                  <a:lnTo>
                    <a:pt x="0" y="584"/>
                  </a:lnTo>
                  <a:lnTo>
                    <a:pt x="1015" y="584"/>
                  </a:lnTo>
                  <a:lnTo>
                    <a:pt x="1015" y="0"/>
                  </a:lnTo>
                  <a:close/>
                </a:path>
              </a:pathLst>
            </a:custGeom>
            <a:solidFill>
              <a:srgbClr val="364B5C"/>
            </a:solidFill>
          </p:spPr>
          <p:txBody>
            <a:bodyPr wrap="square" lIns="0" tIns="0" rIns="0" bIns="0" rtlCol="0"/>
            <a:lstStyle/>
            <a:p>
              <a:endParaRPr/>
            </a:p>
          </p:txBody>
        </p:sp>
        <p:sp>
          <p:nvSpPr>
            <p:cNvPr id="267" name="object 267"/>
            <p:cNvSpPr/>
            <p:nvPr/>
          </p:nvSpPr>
          <p:spPr>
            <a:xfrm>
              <a:off x="4730808" y="4843510"/>
              <a:ext cx="1905" cy="635"/>
            </a:xfrm>
            <a:custGeom>
              <a:avLst/>
              <a:gdLst/>
              <a:ahLst/>
              <a:cxnLst/>
              <a:rect l="l" t="t" r="r" b="b"/>
              <a:pathLst>
                <a:path w="1904" h="635">
                  <a:moveTo>
                    <a:pt x="1206" y="0"/>
                  </a:moveTo>
                  <a:lnTo>
                    <a:pt x="101" y="0"/>
                  </a:lnTo>
                  <a:lnTo>
                    <a:pt x="0" y="177"/>
                  </a:lnTo>
                  <a:lnTo>
                    <a:pt x="1346" y="190"/>
                  </a:lnTo>
                  <a:lnTo>
                    <a:pt x="1244" y="25"/>
                  </a:lnTo>
                  <a:close/>
                </a:path>
              </a:pathLst>
            </a:custGeom>
            <a:solidFill>
              <a:srgbClr val="A7BEC5"/>
            </a:solidFill>
          </p:spPr>
          <p:txBody>
            <a:bodyPr wrap="square" lIns="0" tIns="0" rIns="0" bIns="0" rtlCol="0"/>
            <a:lstStyle/>
            <a:p>
              <a:endParaRPr/>
            </a:p>
          </p:txBody>
        </p:sp>
        <p:sp>
          <p:nvSpPr>
            <p:cNvPr id="268" name="object 268"/>
            <p:cNvSpPr/>
            <p:nvPr/>
          </p:nvSpPr>
          <p:spPr>
            <a:xfrm>
              <a:off x="4731347" y="4842967"/>
              <a:ext cx="635" cy="635"/>
            </a:xfrm>
            <a:custGeom>
              <a:avLst/>
              <a:gdLst/>
              <a:ahLst/>
              <a:cxnLst/>
              <a:rect l="l" t="t" r="r" b="b"/>
              <a:pathLst>
                <a:path w="635" h="635">
                  <a:moveTo>
                    <a:pt x="101" y="76"/>
                  </a:moveTo>
                  <a:close/>
                </a:path>
                <a:path w="635" h="635">
                  <a:moveTo>
                    <a:pt x="152" y="177"/>
                  </a:moveTo>
                  <a:close/>
                </a:path>
                <a:path w="635" h="635">
                  <a:moveTo>
                    <a:pt x="152" y="139"/>
                  </a:moveTo>
                  <a:close/>
                </a:path>
                <a:path w="635" h="635">
                  <a:moveTo>
                    <a:pt x="177" y="139"/>
                  </a:moveTo>
                  <a:close/>
                </a:path>
                <a:path w="635" h="635">
                  <a:moveTo>
                    <a:pt x="228" y="101"/>
                  </a:moveTo>
                  <a:lnTo>
                    <a:pt x="101" y="76"/>
                  </a:lnTo>
                  <a:lnTo>
                    <a:pt x="228" y="101"/>
                  </a:lnTo>
                  <a:close/>
                </a:path>
                <a:path w="635" h="635">
                  <a:moveTo>
                    <a:pt x="241" y="76"/>
                  </a:moveTo>
                  <a:lnTo>
                    <a:pt x="76" y="0"/>
                  </a:lnTo>
                  <a:lnTo>
                    <a:pt x="241" y="76"/>
                  </a:lnTo>
                  <a:close/>
                </a:path>
                <a:path w="635" h="635">
                  <a:moveTo>
                    <a:pt x="254" y="76"/>
                  </a:moveTo>
                  <a:close/>
                </a:path>
              </a:pathLst>
            </a:custGeom>
            <a:solidFill>
              <a:srgbClr val="00A9BE">
                <a:alpha val="39999"/>
              </a:srgbClr>
            </a:solidFill>
          </p:spPr>
          <p:txBody>
            <a:bodyPr wrap="square" lIns="0" tIns="0" rIns="0" bIns="0" rtlCol="0"/>
            <a:lstStyle/>
            <a:p>
              <a:endParaRPr/>
            </a:p>
          </p:txBody>
        </p:sp>
        <p:sp>
          <p:nvSpPr>
            <p:cNvPr id="269" name="object 269"/>
            <p:cNvSpPr/>
            <p:nvPr/>
          </p:nvSpPr>
          <p:spPr>
            <a:xfrm>
              <a:off x="4730687" y="4843089"/>
              <a:ext cx="635" cy="635"/>
            </a:xfrm>
            <a:custGeom>
              <a:avLst/>
              <a:gdLst/>
              <a:ahLst/>
              <a:cxnLst/>
              <a:rect l="l" t="t" r="r" b="b"/>
              <a:pathLst>
                <a:path w="635" h="635">
                  <a:moveTo>
                    <a:pt x="0" y="0"/>
                  </a:moveTo>
                  <a:lnTo>
                    <a:pt x="6" y="247"/>
                  </a:lnTo>
                  <a:lnTo>
                    <a:pt x="0" y="0"/>
                  </a:lnTo>
                  <a:close/>
                </a:path>
              </a:pathLst>
            </a:custGeom>
            <a:solidFill>
              <a:srgbClr val="FFF200">
                <a:alpha val="59999"/>
              </a:srgbClr>
            </a:solidFill>
          </p:spPr>
          <p:txBody>
            <a:bodyPr wrap="square" lIns="0" tIns="0" rIns="0" bIns="0" rtlCol="0"/>
            <a:lstStyle/>
            <a:p>
              <a:endParaRPr/>
            </a:p>
          </p:txBody>
        </p:sp>
        <p:sp>
          <p:nvSpPr>
            <p:cNvPr id="270" name="object 270"/>
            <p:cNvSpPr/>
            <p:nvPr/>
          </p:nvSpPr>
          <p:spPr>
            <a:xfrm>
              <a:off x="4729480" y="4842878"/>
              <a:ext cx="1270" cy="635"/>
            </a:xfrm>
            <a:custGeom>
              <a:avLst/>
              <a:gdLst/>
              <a:ahLst/>
              <a:cxnLst/>
              <a:rect l="l" t="t" r="r" b="b"/>
              <a:pathLst>
                <a:path w="1270" h="635">
                  <a:moveTo>
                    <a:pt x="1028" y="0"/>
                  </a:moveTo>
                  <a:lnTo>
                    <a:pt x="0" y="0"/>
                  </a:lnTo>
                  <a:lnTo>
                    <a:pt x="0" y="584"/>
                  </a:lnTo>
                  <a:lnTo>
                    <a:pt x="1028" y="584"/>
                  </a:lnTo>
                  <a:lnTo>
                    <a:pt x="1028" y="0"/>
                  </a:lnTo>
                  <a:close/>
                </a:path>
              </a:pathLst>
            </a:custGeom>
            <a:solidFill>
              <a:srgbClr val="364B5C"/>
            </a:solidFill>
          </p:spPr>
          <p:txBody>
            <a:bodyPr wrap="square" lIns="0" tIns="0" rIns="0" bIns="0" rtlCol="0"/>
            <a:lstStyle/>
            <a:p>
              <a:endParaRPr/>
            </a:p>
          </p:txBody>
        </p:sp>
        <p:sp>
          <p:nvSpPr>
            <p:cNvPr id="271" name="object 271"/>
            <p:cNvSpPr/>
            <p:nvPr/>
          </p:nvSpPr>
          <p:spPr>
            <a:xfrm>
              <a:off x="4729320" y="4843510"/>
              <a:ext cx="1905" cy="635"/>
            </a:xfrm>
            <a:custGeom>
              <a:avLst/>
              <a:gdLst/>
              <a:ahLst/>
              <a:cxnLst/>
              <a:rect l="l" t="t" r="r" b="b"/>
              <a:pathLst>
                <a:path w="1904" h="635">
                  <a:moveTo>
                    <a:pt x="1244" y="0"/>
                  </a:moveTo>
                  <a:lnTo>
                    <a:pt x="114" y="0"/>
                  </a:lnTo>
                  <a:lnTo>
                    <a:pt x="0" y="177"/>
                  </a:lnTo>
                  <a:lnTo>
                    <a:pt x="1358" y="177"/>
                  </a:lnTo>
                  <a:lnTo>
                    <a:pt x="1244" y="0"/>
                  </a:lnTo>
                  <a:close/>
                </a:path>
              </a:pathLst>
            </a:custGeom>
            <a:solidFill>
              <a:srgbClr val="A7BEC5"/>
            </a:solidFill>
          </p:spPr>
          <p:txBody>
            <a:bodyPr wrap="square" lIns="0" tIns="0" rIns="0" bIns="0" rtlCol="0"/>
            <a:lstStyle/>
            <a:p>
              <a:endParaRPr/>
            </a:p>
          </p:txBody>
        </p:sp>
        <p:sp>
          <p:nvSpPr>
            <p:cNvPr id="272" name="object 272"/>
            <p:cNvSpPr/>
            <p:nvPr/>
          </p:nvSpPr>
          <p:spPr>
            <a:xfrm>
              <a:off x="4729063" y="4843473"/>
              <a:ext cx="1270" cy="1270"/>
            </a:xfrm>
            <a:custGeom>
              <a:avLst/>
              <a:gdLst/>
              <a:ahLst/>
              <a:cxnLst/>
              <a:rect l="l" t="t" r="r" b="b"/>
              <a:pathLst>
                <a:path w="1270" h="1270">
                  <a:moveTo>
                    <a:pt x="826" y="63"/>
                  </a:moveTo>
                  <a:lnTo>
                    <a:pt x="533" y="215"/>
                  </a:lnTo>
                  <a:lnTo>
                    <a:pt x="238" y="533"/>
                  </a:lnTo>
                  <a:lnTo>
                    <a:pt x="0" y="762"/>
                  </a:lnTo>
                  <a:lnTo>
                    <a:pt x="177" y="825"/>
                  </a:lnTo>
                  <a:lnTo>
                    <a:pt x="469" y="533"/>
                  </a:lnTo>
                  <a:lnTo>
                    <a:pt x="596" y="457"/>
                  </a:lnTo>
                  <a:lnTo>
                    <a:pt x="800" y="381"/>
                  </a:lnTo>
                  <a:lnTo>
                    <a:pt x="647" y="381"/>
                  </a:lnTo>
                  <a:lnTo>
                    <a:pt x="826" y="63"/>
                  </a:lnTo>
                  <a:close/>
                </a:path>
                <a:path w="1270" h="1270">
                  <a:moveTo>
                    <a:pt x="762" y="342"/>
                  </a:moveTo>
                  <a:close/>
                </a:path>
                <a:path w="1270" h="1270">
                  <a:moveTo>
                    <a:pt x="825" y="88"/>
                  </a:moveTo>
                  <a:lnTo>
                    <a:pt x="643" y="266"/>
                  </a:lnTo>
                  <a:lnTo>
                    <a:pt x="825" y="88"/>
                  </a:lnTo>
                  <a:close/>
                </a:path>
                <a:path w="1270" h="1270">
                  <a:moveTo>
                    <a:pt x="673" y="12"/>
                  </a:moveTo>
                  <a:lnTo>
                    <a:pt x="469" y="215"/>
                  </a:lnTo>
                  <a:lnTo>
                    <a:pt x="673" y="12"/>
                  </a:lnTo>
                  <a:close/>
                </a:path>
                <a:path w="1270" h="1270">
                  <a:moveTo>
                    <a:pt x="774" y="12"/>
                  </a:moveTo>
                  <a:close/>
                </a:path>
                <a:path w="1270" h="1270">
                  <a:moveTo>
                    <a:pt x="825" y="0"/>
                  </a:moveTo>
                  <a:close/>
                </a:path>
              </a:pathLst>
            </a:custGeom>
            <a:solidFill>
              <a:srgbClr val="F1C9BB"/>
            </a:solidFill>
          </p:spPr>
          <p:txBody>
            <a:bodyPr wrap="square" lIns="0" tIns="0" rIns="0" bIns="0" rtlCol="0"/>
            <a:lstStyle/>
            <a:p>
              <a:endParaRPr/>
            </a:p>
          </p:txBody>
        </p:sp>
        <p:pic>
          <p:nvPicPr>
            <p:cNvPr id="273" name="object 273"/>
            <p:cNvPicPr/>
            <p:nvPr/>
          </p:nvPicPr>
          <p:blipFill>
            <a:blip r:embed="rId5" cstate="print"/>
            <a:stretch>
              <a:fillRect/>
            </a:stretch>
          </p:blipFill>
          <p:spPr>
            <a:xfrm>
              <a:off x="4729620" y="4843474"/>
              <a:ext cx="277" cy="196"/>
            </a:xfrm>
            <a:prstGeom prst="rect">
              <a:avLst/>
            </a:prstGeom>
          </p:spPr>
        </p:pic>
        <p:sp>
          <p:nvSpPr>
            <p:cNvPr id="274" name="object 274"/>
            <p:cNvSpPr/>
            <p:nvPr/>
          </p:nvSpPr>
          <p:spPr>
            <a:xfrm>
              <a:off x="4730097" y="4843473"/>
              <a:ext cx="1270" cy="1270"/>
            </a:xfrm>
            <a:custGeom>
              <a:avLst/>
              <a:gdLst/>
              <a:ahLst/>
              <a:cxnLst/>
              <a:rect l="l" t="t" r="r" b="b"/>
              <a:pathLst>
                <a:path w="1270" h="1270">
                  <a:moveTo>
                    <a:pt x="127" y="342"/>
                  </a:moveTo>
                  <a:lnTo>
                    <a:pt x="304" y="533"/>
                  </a:lnTo>
                  <a:lnTo>
                    <a:pt x="660" y="825"/>
                  </a:lnTo>
                  <a:lnTo>
                    <a:pt x="838" y="762"/>
                  </a:lnTo>
                  <a:lnTo>
                    <a:pt x="599" y="533"/>
                  </a:lnTo>
                  <a:lnTo>
                    <a:pt x="483" y="381"/>
                  </a:lnTo>
                  <a:lnTo>
                    <a:pt x="190" y="381"/>
                  </a:lnTo>
                  <a:close/>
                </a:path>
                <a:path w="1270" h="1270">
                  <a:moveTo>
                    <a:pt x="123" y="63"/>
                  </a:moveTo>
                  <a:lnTo>
                    <a:pt x="215" y="279"/>
                  </a:lnTo>
                  <a:lnTo>
                    <a:pt x="483" y="381"/>
                  </a:lnTo>
                  <a:lnTo>
                    <a:pt x="381" y="215"/>
                  </a:lnTo>
                  <a:lnTo>
                    <a:pt x="123" y="63"/>
                  </a:lnTo>
                  <a:close/>
                </a:path>
                <a:path w="1270" h="1270">
                  <a:moveTo>
                    <a:pt x="194" y="266"/>
                  </a:moveTo>
                  <a:close/>
                </a:path>
                <a:path w="1270" h="1270">
                  <a:moveTo>
                    <a:pt x="0" y="88"/>
                  </a:moveTo>
                  <a:lnTo>
                    <a:pt x="88" y="266"/>
                  </a:lnTo>
                  <a:lnTo>
                    <a:pt x="0" y="88"/>
                  </a:lnTo>
                  <a:close/>
                </a:path>
                <a:path w="1270" h="1270">
                  <a:moveTo>
                    <a:pt x="165" y="12"/>
                  </a:moveTo>
                  <a:lnTo>
                    <a:pt x="304" y="215"/>
                  </a:lnTo>
                  <a:lnTo>
                    <a:pt x="165" y="12"/>
                  </a:lnTo>
                  <a:close/>
                </a:path>
                <a:path w="1270" h="1270">
                  <a:moveTo>
                    <a:pt x="12" y="0"/>
                  </a:moveTo>
                  <a:close/>
                </a:path>
                <a:path w="1270" h="1270">
                  <a:moveTo>
                    <a:pt x="63" y="12"/>
                  </a:moveTo>
                  <a:close/>
                </a:path>
              </a:pathLst>
            </a:custGeom>
            <a:solidFill>
              <a:srgbClr val="F1C9BB"/>
            </a:solidFill>
          </p:spPr>
          <p:txBody>
            <a:bodyPr wrap="square" lIns="0" tIns="0" rIns="0" bIns="0" rtlCol="0"/>
            <a:lstStyle/>
            <a:p>
              <a:endParaRPr/>
            </a:p>
          </p:txBody>
        </p:sp>
        <p:pic>
          <p:nvPicPr>
            <p:cNvPr id="275" name="object 275"/>
            <p:cNvPicPr/>
            <p:nvPr/>
          </p:nvPicPr>
          <p:blipFill>
            <a:blip r:embed="rId5" cstate="print"/>
            <a:stretch>
              <a:fillRect/>
            </a:stretch>
          </p:blipFill>
          <p:spPr>
            <a:xfrm>
              <a:off x="4730104" y="4843473"/>
              <a:ext cx="277" cy="229"/>
            </a:xfrm>
            <a:prstGeom prst="rect">
              <a:avLst/>
            </a:prstGeom>
          </p:spPr>
        </p:pic>
        <p:sp>
          <p:nvSpPr>
            <p:cNvPr id="276" name="object 276"/>
            <p:cNvSpPr/>
            <p:nvPr/>
          </p:nvSpPr>
          <p:spPr>
            <a:xfrm>
              <a:off x="4729556" y="4843081"/>
              <a:ext cx="1270" cy="635"/>
            </a:xfrm>
            <a:custGeom>
              <a:avLst/>
              <a:gdLst/>
              <a:ahLst/>
              <a:cxnLst/>
              <a:rect l="l" t="t" r="r" b="b"/>
              <a:pathLst>
                <a:path w="1270" h="635">
                  <a:moveTo>
                    <a:pt x="901" y="152"/>
                  </a:moveTo>
                  <a:lnTo>
                    <a:pt x="0" y="152"/>
                  </a:lnTo>
                  <a:lnTo>
                    <a:pt x="0" y="0"/>
                  </a:lnTo>
                  <a:lnTo>
                    <a:pt x="901" y="0"/>
                  </a:lnTo>
                  <a:lnTo>
                    <a:pt x="901" y="152"/>
                  </a:lnTo>
                  <a:close/>
                </a:path>
              </a:pathLst>
            </a:custGeom>
            <a:ln w="3175">
              <a:solidFill>
                <a:srgbClr val="808285"/>
              </a:solidFill>
            </a:ln>
          </p:spPr>
          <p:txBody>
            <a:bodyPr wrap="square" lIns="0" tIns="0" rIns="0" bIns="0" rtlCol="0"/>
            <a:lstStyle/>
            <a:p>
              <a:endParaRPr/>
            </a:p>
          </p:txBody>
        </p:sp>
      </p:grpSp>
      <p:sp>
        <p:nvSpPr>
          <p:cNvPr id="277" name="object 277"/>
          <p:cNvSpPr txBox="1"/>
          <p:nvPr/>
        </p:nvSpPr>
        <p:spPr>
          <a:xfrm>
            <a:off x="4603055" y="4828875"/>
            <a:ext cx="188595" cy="3048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50800">
              <a:lnSpc>
                <a:spcPct val="100000"/>
              </a:lnSpc>
            </a:pPr>
            <a:r>
              <a:rPr sz="100" b="1" spc="-30" dirty="0">
                <a:solidFill>
                  <a:srgbClr val="231F20"/>
                </a:solidFill>
                <a:latin typeface="Yu Gothic UI"/>
                <a:cs typeface="Yu Gothic UI"/>
              </a:rPr>
              <a:t>QRスキ</a:t>
            </a:r>
            <a:r>
              <a:rPr sz="100" b="1" spc="-25" dirty="0">
                <a:solidFill>
                  <a:srgbClr val="231F20"/>
                </a:solidFill>
                <a:latin typeface="Yu Gothic UI"/>
                <a:cs typeface="Yu Gothic UI"/>
              </a:rPr>
              <a:t>ャ</a:t>
            </a:r>
            <a:r>
              <a:rPr sz="100" b="1" spc="-30" dirty="0">
                <a:solidFill>
                  <a:srgbClr val="231F20"/>
                </a:solidFill>
                <a:latin typeface="Yu Gothic UI"/>
                <a:cs typeface="Yu Gothic UI"/>
              </a:rPr>
              <a:t>ン</a:t>
            </a:r>
            <a:r>
              <a:rPr sz="100" b="1" spc="-25" dirty="0">
                <a:solidFill>
                  <a:srgbClr val="231F20"/>
                </a:solidFill>
                <a:latin typeface="Yu Gothic UI"/>
                <a:cs typeface="Yu Gothic UI"/>
              </a:rPr>
              <a:t>し</a:t>
            </a:r>
            <a:r>
              <a:rPr sz="100" b="1" spc="-30" dirty="0">
                <a:solidFill>
                  <a:srgbClr val="231F20"/>
                </a:solidFill>
                <a:latin typeface="Yu Gothic UI"/>
                <a:cs typeface="Yu Gothic UI"/>
              </a:rPr>
              <a:t>ない</a:t>
            </a:r>
            <a:r>
              <a:rPr sz="100" b="1" spc="-35" dirty="0">
                <a:solidFill>
                  <a:srgbClr val="231F20"/>
                </a:solidFill>
                <a:latin typeface="Yu Gothic UI"/>
                <a:cs typeface="Yu Gothic UI"/>
              </a:rPr>
              <a:t>方</a:t>
            </a:r>
            <a:r>
              <a:rPr sz="100" b="1" spc="-30" dirty="0">
                <a:solidFill>
                  <a:srgbClr val="231F20"/>
                </a:solidFill>
                <a:latin typeface="Yu Gothic UI"/>
                <a:cs typeface="Yu Gothic UI"/>
              </a:rPr>
              <a:t>を</a:t>
            </a:r>
            <a:r>
              <a:rPr sz="100" b="1" spc="-35" dirty="0">
                <a:solidFill>
                  <a:srgbClr val="231F20"/>
                </a:solidFill>
                <a:latin typeface="Yu Gothic UI"/>
                <a:cs typeface="Yu Gothic UI"/>
              </a:rPr>
              <a:t>予</a:t>
            </a:r>
            <a:r>
              <a:rPr sz="100" b="1" spc="-30" dirty="0">
                <a:solidFill>
                  <a:srgbClr val="231F20"/>
                </a:solidFill>
                <a:latin typeface="Yu Gothic UI"/>
                <a:cs typeface="Yu Gothic UI"/>
              </a:rPr>
              <a:t>め</a:t>
            </a:r>
            <a:r>
              <a:rPr sz="100" b="1" spc="-35" dirty="0">
                <a:solidFill>
                  <a:srgbClr val="231F20"/>
                </a:solidFill>
                <a:latin typeface="Yu Gothic UI"/>
                <a:cs typeface="Yu Gothic UI"/>
              </a:rPr>
              <a:t>手</a:t>
            </a:r>
            <a:r>
              <a:rPr sz="100" b="1" spc="-30" dirty="0">
                <a:solidFill>
                  <a:srgbClr val="231F20"/>
                </a:solidFill>
                <a:latin typeface="Yu Gothic UI"/>
                <a:cs typeface="Yu Gothic UI"/>
              </a:rPr>
              <a:t>で</a:t>
            </a:r>
            <a:r>
              <a:rPr sz="100" b="1" spc="95" dirty="0">
                <a:solidFill>
                  <a:srgbClr val="231F20"/>
                </a:solidFill>
                <a:latin typeface="Yu Gothic UI"/>
                <a:cs typeface="Yu Gothic UI"/>
              </a:rPr>
              <a:t> </a:t>
            </a:r>
            <a:r>
              <a:rPr sz="100" b="0" spc="-45" dirty="0">
                <a:solidFill>
                  <a:srgbClr val="231F20"/>
                </a:solidFill>
                <a:latin typeface="Yu Gothic Medium"/>
                <a:cs typeface="Yu Gothic Medium"/>
              </a:rPr>
              <a:t>①ネットワーク設定で</a:t>
            </a:r>
            <a:r>
              <a:rPr sz="100" b="0" spc="-30" dirty="0">
                <a:solidFill>
                  <a:srgbClr val="231F20"/>
                </a:solidFill>
                <a:latin typeface="Yu Gothic Medium"/>
                <a:cs typeface="Yu Gothic Medium"/>
              </a:rPr>
              <a:t>STTermerm（q((②</a:t>
            </a:r>
            <a:r>
              <a:rPr sz="100" b="0" spc="-40" dirty="0">
                <a:solidFill>
                  <a:srgbClr val="231F20"/>
                </a:solidFill>
                <a:latin typeface="Yu Gothic Medium"/>
                <a:cs typeface="Yu Gothic Medium"/>
              </a:rPr>
              <a:t>ブラウザアプリ等</a:t>
            </a:r>
            <a:r>
              <a:rPr sz="100" b="0" spc="-50" dirty="0">
                <a:solidFill>
                  <a:srgbClr val="231F20"/>
                </a:solidFill>
                <a:latin typeface="Yu Gothic Medium"/>
                <a:cs typeface="Yu Gothic Medium"/>
              </a:rPr>
              <a:t>で</a:t>
            </a:r>
            <a:r>
              <a:rPr sz="100" b="0" spc="-30" dirty="0">
                <a:solidFill>
                  <a:srgbClr val="231F20"/>
                </a:solidFill>
                <a:latin typeface="Yu Gothic Medium"/>
                <a:cs typeface="Yu Gothic Medium"/>
              </a:rPr>
              <a:t>hDTtiatmSptrIwe)D2e)</a:t>
            </a:r>
            <a:r>
              <a:rPr sz="100" b="0" spc="-40" dirty="0">
                <a:solidFill>
                  <a:srgbClr val="231F20"/>
                </a:solidFill>
                <a:latin typeface="Yu Gothic Medium"/>
                <a:cs typeface="Yu Gothic Medium"/>
              </a:rPr>
              <a:t>サイト</a:t>
            </a:r>
            <a:r>
              <a:rPr sz="100" b="0" spc="-50" dirty="0">
                <a:solidFill>
                  <a:srgbClr val="231F20"/>
                </a:solidFill>
                <a:latin typeface="Yu Gothic Medium"/>
                <a:cs typeface="Yu Gothic Medium"/>
              </a:rPr>
              <a:t>に</a:t>
            </a:r>
            <a:r>
              <a:rPr sz="100" b="0" spc="-30" dirty="0">
                <a:solidFill>
                  <a:srgbClr val="231F20"/>
                </a:solidFill>
                <a:latin typeface="Yu Gothic Medium"/>
                <a:cs typeface="Yu Gothic Medium"/>
              </a:rPr>
              <a:t>4</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a:t>
            </a:r>
            <a:r>
              <a:rPr sz="100" b="0" spc="-55" dirty="0">
                <a:solidFill>
                  <a:srgbClr val="231F20"/>
                </a:solidFill>
                <a:latin typeface="Yu Gothic Medium"/>
                <a:cs typeface="Yu Gothic Medium"/>
              </a:rPr>
              <a:t>ー</a:t>
            </a:r>
            <a:r>
              <a:rPr sz="100" b="0" spc="-25" dirty="0">
                <a:solidFill>
                  <a:srgbClr val="231F20"/>
                </a:solidFill>
                <a:latin typeface="Yu Gothic Medium"/>
                <a:cs typeface="Yu Gothic Medium"/>
              </a:rPr>
              <a:t>W.jpi-Fi</a:t>
            </a:r>
            <a:r>
              <a:rPr sz="100" b="0" spc="-55" dirty="0">
                <a:solidFill>
                  <a:srgbClr val="231F20"/>
                </a:solidFill>
                <a:latin typeface="Yu Gothic Medium"/>
                <a:cs typeface="Yu Gothic Medium"/>
              </a:rPr>
              <a:t>認</a:t>
            </a:r>
            <a:r>
              <a:rPr sz="100" b="0" spc="-40" dirty="0">
                <a:solidFill>
                  <a:srgbClr val="231F20"/>
                </a:solidFill>
                <a:latin typeface="Yu Gothic Medium"/>
                <a:cs typeface="Yu Gothic Medium"/>
              </a:rPr>
              <a:t>など</a:t>
            </a:r>
            <a:r>
              <a:rPr sz="100" b="0" spc="-50" dirty="0">
                <a:solidFill>
                  <a:srgbClr val="231F20"/>
                </a:solidFill>
                <a:latin typeface="Yu Gothic Medium"/>
                <a:cs typeface="Yu Gothic Medium"/>
              </a:rPr>
              <a:t>）</a:t>
            </a:r>
            <a:r>
              <a:rPr sz="100" b="0" spc="-40" dirty="0">
                <a:solidFill>
                  <a:srgbClr val="231F20"/>
                </a:solidFill>
                <a:latin typeface="Yu Gothic Medium"/>
                <a:cs typeface="Yu Gothic Medium"/>
              </a:rPr>
              <a:t>証</a:t>
            </a:r>
            <a:r>
              <a:rPr sz="100" b="0" spc="395" dirty="0">
                <a:solidFill>
                  <a:srgbClr val="231F20"/>
                </a:solidFill>
                <a:latin typeface="Yu Gothic Medium"/>
                <a:cs typeface="Yu Gothic Medium"/>
              </a:rPr>
              <a:t> </a:t>
            </a:r>
            <a:r>
              <a:rPr sz="100" b="0" spc="-45" dirty="0">
                <a:solidFill>
                  <a:srgbClr val="231F20"/>
                </a:solidFill>
                <a:latin typeface="Yu Gothic Medium"/>
                <a:cs typeface="Yu Gothic Medium"/>
              </a:rPr>
              <a:t>①ネットワーク設定で</a:t>
            </a:r>
            <a:r>
              <a:rPr sz="100" b="0" spc="-30" dirty="0">
                <a:solidFill>
                  <a:srgbClr val="231F20"/>
                </a:solidFill>
                <a:latin typeface="Yu Gothic Medium"/>
                <a:cs typeface="Yu Gothic Medium"/>
              </a:rPr>
              <a:t>STTermerm（w((②</a:t>
            </a:r>
            <a:r>
              <a:rPr sz="100" b="0" spc="-40" dirty="0">
                <a:solidFill>
                  <a:srgbClr val="231F20"/>
                </a:solidFill>
                <a:latin typeface="Yu Gothic Medium"/>
                <a:cs typeface="Yu Gothic Medium"/>
              </a:rPr>
              <a:t>ブラウザアプリ等</a:t>
            </a:r>
            <a:r>
              <a:rPr sz="100" b="0" spc="-50" dirty="0">
                <a:solidFill>
                  <a:srgbClr val="231F20"/>
                </a:solidFill>
                <a:latin typeface="Yu Gothic Medium"/>
                <a:cs typeface="Yu Gothic Medium"/>
              </a:rPr>
              <a:t>で</a:t>
            </a:r>
            <a:r>
              <a:rPr sz="100" b="0" spc="-30" dirty="0">
                <a:solidFill>
                  <a:srgbClr val="231F20"/>
                </a:solidFill>
                <a:latin typeface="Yu Gothic Medium"/>
                <a:cs typeface="Yu Gothic Medium"/>
              </a:rPr>
              <a:t>hDTtiatmSptIiwe)De)</a:t>
            </a:r>
            <a:r>
              <a:rPr sz="100" b="0" spc="-40" dirty="0">
                <a:solidFill>
                  <a:srgbClr val="231F20"/>
                </a:solidFill>
                <a:latin typeface="Yu Gothic Medium"/>
                <a:cs typeface="Yu Gothic Medium"/>
              </a:rPr>
              <a:t>サイト</a:t>
            </a:r>
            <a:r>
              <a:rPr sz="100" b="0" spc="-50" dirty="0">
                <a:solidFill>
                  <a:srgbClr val="231F20"/>
                </a:solidFill>
                <a:latin typeface="Yu Gothic Medium"/>
                <a:cs typeface="Yu Gothic Medium"/>
              </a:rPr>
              <a:t>に</a:t>
            </a:r>
            <a:r>
              <a:rPr sz="100" b="0" spc="-30" dirty="0">
                <a:solidFill>
                  <a:srgbClr val="231F20"/>
                </a:solidFill>
                <a:latin typeface="Yu Gothic Medium"/>
                <a:cs typeface="Yu Gothic Medium"/>
              </a:rPr>
              <a:t>ﬁ2</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a:t>
            </a:r>
            <a:r>
              <a:rPr sz="100" b="0" spc="-55" dirty="0">
                <a:solidFill>
                  <a:srgbClr val="231F20"/>
                </a:solidFill>
                <a:latin typeface="Yu Gothic Medium"/>
                <a:cs typeface="Yu Gothic Medium"/>
              </a:rPr>
              <a:t>ー</a:t>
            </a:r>
            <a:r>
              <a:rPr sz="100" b="0" spc="-25" dirty="0">
                <a:solidFill>
                  <a:srgbClr val="231F20"/>
                </a:solidFill>
                <a:latin typeface="Yu Gothic Medium"/>
                <a:cs typeface="Yu Gothic Medium"/>
              </a:rPr>
              <a:t>W4.i-Fi</a:t>
            </a:r>
            <a:r>
              <a:rPr sz="100" b="0" spc="-55" dirty="0">
                <a:solidFill>
                  <a:srgbClr val="231F20"/>
                </a:solidFill>
                <a:latin typeface="Yu Gothic Medium"/>
                <a:cs typeface="Yu Gothic Medium"/>
              </a:rPr>
              <a:t>認</a:t>
            </a:r>
            <a:r>
              <a:rPr sz="100" b="0" spc="-20" dirty="0">
                <a:solidFill>
                  <a:srgbClr val="231F20"/>
                </a:solidFill>
                <a:latin typeface="Yu Gothic Medium"/>
                <a:cs typeface="Yu Gothic Medium"/>
              </a:rPr>
              <a:t>jp</a:t>
            </a:r>
            <a:r>
              <a:rPr sz="100" b="0" spc="-40" dirty="0">
                <a:solidFill>
                  <a:srgbClr val="231F20"/>
                </a:solidFill>
                <a:latin typeface="Yu Gothic Medium"/>
                <a:cs typeface="Yu Gothic Medium"/>
              </a:rPr>
              <a:t>な</a:t>
            </a:r>
            <a:r>
              <a:rPr sz="100" b="0" spc="-50" dirty="0">
                <a:solidFill>
                  <a:srgbClr val="231F20"/>
                </a:solidFill>
                <a:latin typeface="Yu Gothic Medium"/>
                <a:cs typeface="Yu Gothic Medium"/>
              </a:rPr>
              <a:t>ど） </a:t>
            </a:r>
            <a:r>
              <a:rPr sz="100" b="0" spc="-40" dirty="0">
                <a:solidFill>
                  <a:srgbClr val="231F20"/>
                </a:solidFill>
                <a:latin typeface="Yu Gothic Medium"/>
                <a:cs typeface="Yu Gothic Medium"/>
              </a:rPr>
              <a:t>証</a:t>
            </a:r>
            <a:endParaRPr sz="100">
              <a:latin typeface="Yu Gothic Medium"/>
              <a:cs typeface="Yu Gothic Medium"/>
            </a:endParaRPr>
          </a:p>
          <a:p>
            <a:pPr marL="123825">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a:p>
            <a:pPr marL="50800">
              <a:lnSpc>
                <a:spcPct val="100000"/>
              </a:lnSpc>
              <a:spcBef>
                <a:spcPts val="20"/>
              </a:spcBef>
            </a:pPr>
            <a:r>
              <a:rPr sz="100" b="1" spc="-35" dirty="0">
                <a:solidFill>
                  <a:srgbClr val="231F20"/>
                </a:solidFill>
                <a:latin typeface="Yu Gothic UI"/>
                <a:cs typeface="Yu Gothic UI"/>
              </a:rPr>
              <a:t>隠</a:t>
            </a:r>
            <a:r>
              <a:rPr sz="100" b="1" spc="-25" dirty="0">
                <a:solidFill>
                  <a:srgbClr val="231F20"/>
                </a:solidFill>
                <a:latin typeface="Yu Gothic UI"/>
                <a:cs typeface="Yu Gothic UI"/>
              </a:rPr>
              <a:t>し</a:t>
            </a:r>
            <a:r>
              <a:rPr sz="100" b="1" spc="-30" dirty="0">
                <a:solidFill>
                  <a:srgbClr val="231F20"/>
                </a:solidFill>
                <a:latin typeface="Yu Gothic UI"/>
                <a:cs typeface="Yu Gothic UI"/>
              </a:rPr>
              <a:t>てか</a:t>
            </a:r>
            <a:r>
              <a:rPr sz="100" b="1" spc="-25" dirty="0">
                <a:solidFill>
                  <a:srgbClr val="231F20"/>
                </a:solidFill>
                <a:latin typeface="Yu Gothic UI"/>
                <a:cs typeface="Yu Gothic UI"/>
              </a:rPr>
              <a:t>ら</a:t>
            </a:r>
            <a:r>
              <a:rPr sz="100" b="1" spc="-30" dirty="0">
                <a:solidFill>
                  <a:srgbClr val="231F20"/>
                </a:solidFill>
                <a:latin typeface="Yu Gothic UI"/>
                <a:cs typeface="Yu Gothic UI"/>
              </a:rPr>
              <a:t>QRス</a:t>
            </a:r>
            <a:r>
              <a:rPr sz="100" b="1" spc="-25" dirty="0">
                <a:solidFill>
                  <a:srgbClr val="231F20"/>
                </a:solidFill>
                <a:latin typeface="Yu Gothic UI"/>
                <a:cs typeface="Yu Gothic UI"/>
              </a:rPr>
              <a:t>キャンして</a:t>
            </a:r>
            <a:r>
              <a:rPr sz="100" b="1" spc="-20" dirty="0">
                <a:solidFill>
                  <a:srgbClr val="231F20"/>
                </a:solidFill>
                <a:latin typeface="Yu Gothic UI"/>
                <a:cs typeface="Yu Gothic UI"/>
              </a:rPr>
              <a:t>く</a:t>
            </a:r>
            <a:r>
              <a:rPr sz="100" b="1" spc="-30" dirty="0">
                <a:solidFill>
                  <a:srgbClr val="231F20"/>
                </a:solidFill>
                <a:latin typeface="Yu Gothic UI"/>
                <a:cs typeface="Yu Gothic UI"/>
              </a:rPr>
              <a:t>だ</a:t>
            </a:r>
            <a:r>
              <a:rPr sz="100" b="1" spc="-25" dirty="0">
                <a:solidFill>
                  <a:srgbClr val="231F20"/>
                </a:solidFill>
                <a:latin typeface="Yu Gothic UI"/>
                <a:cs typeface="Yu Gothic UI"/>
              </a:rPr>
              <a:t>さ</a:t>
            </a:r>
            <a:r>
              <a:rPr sz="100" b="1" spc="-30" dirty="0">
                <a:solidFill>
                  <a:srgbClr val="231F20"/>
                </a:solidFill>
                <a:latin typeface="Yu Gothic UI"/>
                <a:cs typeface="Yu Gothic UI"/>
              </a:rPr>
              <a:t>い</a:t>
            </a:r>
            <a:r>
              <a:rPr sz="100" b="1" spc="-25" dirty="0">
                <a:solidFill>
                  <a:srgbClr val="231F20"/>
                </a:solidFill>
                <a:latin typeface="Yu Gothic UI"/>
                <a:cs typeface="Yu Gothic UI"/>
              </a:rPr>
              <a:t>。</a:t>
            </a:r>
            <a:r>
              <a:rPr sz="100" b="1" spc="90" dirty="0">
                <a:solidFill>
                  <a:srgbClr val="231F20"/>
                </a:solidFill>
                <a:latin typeface="Yu Gothic UI"/>
                <a:cs typeface="Yu Gothic UI"/>
              </a:rPr>
              <a:t> </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Qの</a:t>
            </a:r>
            <a:r>
              <a:rPr sz="100" b="1" spc="-40" dirty="0">
                <a:solidFill>
                  <a:srgbClr val="231F20"/>
                </a:solidFill>
                <a:latin typeface="Yu Gothic UI"/>
                <a:cs typeface="Yu Gothic UI"/>
              </a:rPr>
              <a:t>で</a:t>
            </a:r>
            <a:r>
              <a:rPr sz="100" b="1" spc="-45" dirty="0">
                <a:solidFill>
                  <a:srgbClr val="231F20"/>
                </a:solidFill>
                <a:latin typeface="Yu Gothic UI"/>
                <a:cs typeface="Yu Gothic UI"/>
              </a:rPr>
              <a:t>出</a:t>
            </a:r>
            <a:r>
              <a:rPr sz="100" spc="-30" dirty="0">
                <a:solidFill>
                  <a:srgbClr val="231F20"/>
                </a:solidFill>
                <a:latin typeface="Tahoma"/>
                <a:cs typeface="Tahoma"/>
              </a:rPr>
              <a:t>neni</a:t>
            </a:r>
            <a:r>
              <a:rPr sz="100" b="0" spc="-30" dirty="0">
                <a:solidFill>
                  <a:srgbClr val="231F20"/>
                </a:solidFill>
                <a:latin typeface="Yu Gothic Medium"/>
                <a:cs typeface="Yu Gothic Medium"/>
              </a:rPr>
              <a:t>erer</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spc="-30" dirty="0">
                <a:solidFill>
                  <a:srgbClr val="231F20"/>
                </a:solidFill>
                <a:latin typeface="Tahoma"/>
                <a:cs typeface="Tahoma"/>
              </a:rPr>
              <a:t>o</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T</a:t>
            </a:r>
            <a:r>
              <a:rPr sz="100" b="1" spc="-50" dirty="0">
                <a:solidFill>
                  <a:srgbClr val="FFFFFF"/>
                </a:solidFill>
                <a:latin typeface="Microsoft JhengHei"/>
                <a:cs typeface="Microsoft JhengHei"/>
              </a:rPr>
              <a:t>の</a:t>
            </a:r>
            <a:r>
              <a:rPr sz="100" spc="-35" dirty="0">
                <a:solidFill>
                  <a:srgbClr val="231F20"/>
                </a:solidFill>
                <a:latin typeface="Tahoma"/>
                <a:cs typeface="Tahoma"/>
              </a:rPr>
              <a:t>P</a:t>
            </a:r>
            <a:r>
              <a:rPr sz="100" b="1" spc="-50" dirty="0">
                <a:solidFill>
                  <a:srgbClr val="231F20"/>
                </a:solidFill>
                <a:latin typeface="Yu Gothic UI"/>
                <a:cs typeface="Yu Gothic UI"/>
              </a:rPr>
              <a:t>隠</a:t>
            </a:r>
            <a:r>
              <a:rPr sz="100" b="1" spc="-45" dirty="0">
                <a:solidFill>
                  <a:srgbClr val="231F20"/>
                </a:solidFill>
                <a:latin typeface="Yu Gothic UI"/>
                <a:cs typeface="Yu Gothic UI"/>
              </a:rPr>
              <a:t>QQ</a:t>
            </a:r>
            <a:r>
              <a:rPr sz="100" b="1" spc="-30" dirty="0">
                <a:solidFill>
                  <a:srgbClr val="231F20"/>
                </a:solidFill>
                <a:latin typeface="Yu Gothic UI"/>
                <a:cs typeface="Yu Gothic UI"/>
              </a:rPr>
              <a:t>スキャンして</a:t>
            </a:r>
            <a:r>
              <a:rPr sz="100" b="1" spc="-35" dirty="0">
                <a:solidFill>
                  <a:srgbClr val="231F20"/>
                </a:solidFill>
                <a:latin typeface="Yu Gothic UI"/>
                <a:cs typeface="Yu Gothic UI"/>
              </a:rPr>
              <a:t>く</a:t>
            </a:r>
            <a:r>
              <a:rPr sz="100" spc="-30" dirty="0">
                <a:solidFill>
                  <a:srgbClr val="231F20"/>
                </a:solidFill>
                <a:latin typeface="Tahoma"/>
                <a:cs typeface="Tahoma"/>
              </a:rPr>
              <a:t>aremacsʼ</a:t>
            </a:r>
            <a:r>
              <a:rPr sz="100" b="1" spc="-50" dirty="0">
                <a:solidFill>
                  <a:srgbClr val="FFFFFF"/>
                </a:solidFill>
                <a:latin typeface="Microsoft JhengHei"/>
                <a:cs typeface="Microsoft JhengHei"/>
              </a:rPr>
              <a:t>の</a:t>
            </a:r>
            <a:r>
              <a:rPr sz="100" b="1" spc="-40" dirty="0">
                <a:solidFill>
                  <a:srgbClr val="00A9BE"/>
                </a:solidFill>
                <a:latin typeface="Microsoft JhengHei"/>
                <a:cs typeface="Microsoft JhengHei"/>
              </a:rPr>
              <a:t>ブ</a:t>
            </a:r>
            <a:r>
              <a:rPr sz="100" b="1" spc="-50" dirty="0">
                <a:solidFill>
                  <a:srgbClr val="00A9BE"/>
                </a:solidFill>
                <a:latin typeface="Microsoft JhengHei"/>
                <a:cs typeface="Microsoft JhengHei"/>
              </a:rPr>
              <a:t>ル</a:t>
            </a:r>
            <a:r>
              <a:rPr sz="100" spc="-30" dirty="0">
                <a:solidFill>
                  <a:srgbClr val="231F20"/>
                </a:solidFill>
                <a:latin typeface="Tahoma"/>
                <a:cs typeface="Tahoma"/>
              </a:rPr>
              <a:t>Ph</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35" dirty="0">
                <a:solidFill>
                  <a:srgbClr val="231F20"/>
                </a:solidFill>
                <a:latin typeface="Yu Gothic UI"/>
                <a:cs typeface="Yu Gothic UI"/>
              </a:rPr>
              <a:t>R</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spc="-30" dirty="0">
                <a:solidFill>
                  <a:srgbClr val="231F20"/>
                </a:solidFill>
                <a:latin typeface="Tahoma"/>
                <a:cs typeface="Tahoma"/>
              </a:rPr>
              <a:t>nr</a:t>
            </a:r>
            <a:r>
              <a:rPr sz="100" b="1" spc="-30" dirty="0">
                <a:solidFill>
                  <a:srgbClr val="231F20"/>
                </a:solidFill>
                <a:latin typeface="Yu Gothic UI"/>
                <a:cs typeface="Yu Gothic UI"/>
              </a:rPr>
              <a:t>し</a:t>
            </a:r>
            <a:r>
              <a:rPr sz="100" b="1" spc="-35" dirty="0">
                <a:solidFill>
                  <a:srgbClr val="231F20"/>
                </a:solidFill>
                <a:latin typeface="Yu Gothic UI"/>
                <a:cs typeface="Yu Gothic UI"/>
              </a:rPr>
              <a:t>ない</a:t>
            </a:r>
            <a:r>
              <a:rPr sz="100" b="1" spc="-40" dirty="0">
                <a:solidFill>
                  <a:srgbClr val="231F20"/>
                </a:solidFill>
                <a:latin typeface="Yu Gothic UI"/>
                <a:cs typeface="Yu Gothic UI"/>
              </a:rPr>
              <a:t>方</a:t>
            </a:r>
            <a:r>
              <a:rPr sz="100" b="1" spc="-30" dirty="0">
                <a:solidFill>
                  <a:srgbClr val="231F20"/>
                </a:solidFill>
                <a:latin typeface="Yu Gothic UI"/>
                <a:cs typeface="Yu Gothic UI"/>
              </a:rPr>
              <a:t>を</a:t>
            </a:r>
            <a:r>
              <a:rPr sz="100" b="1" spc="-40" dirty="0">
                <a:solidFill>
                  <a:srgbClr val="231F20"/>
                </a:solidFill>
                <a:latin typeface="Yu Gothic UI"/>
                <a:cs typeface="Yu Gothic UI"/>
              </a:rPr>
              <a:t>予</a:t>
            </a:r>
            <a:r>
              <a:rPr sz="100" b="1" spc="-35" dirty="0">
                <a:solidFill>
                  <a:srgbClr val="231F20"/>
                </a:solidFill>
                <a:latin typeface="Yu Gothic UI"/>
                <a:cs typeface="Yu Gothic UI"/>
              </a:rPr>
              <a:t>め</a:t>
            </a:r>
            <a:r>
              <a:rPr sz="100" b="1" spc="-40" dirty="0">
                <a:solidFill>
                  <a:srgbClr val="231F20"/>
                </a:solidFill>
                <a:latin typeface="Yu Gothic UI"/>
                <a:cs typeface="Yu Gothic UI"/>
              </a:rPr>
              <a:t>手</a:t>
            </a:r>
            <a:r>
              <a:rPr sz="100" b="1" spc="-45" dirty="0">
                <a:solidFill>
                  <a:srgbClr val="231F20"/>
                </a:solidFill>
                <a:latin typeface="Yu Gothic UI"/>
                <a:cs typeface="Yu Gothic UI"/>
              </a:rPr>
              <a:t>でだ</a:t>
            </a:r>
            <a:r>
              <a:rPr sz="100" spc="-20" dirty="0">
                <a:solidFill>
                  <a:srgbClr val="231F20"/>
                </a:solidFill>
                <a:latin typeface="Tahoma"/>
                <a:cs typeface="Tahoma"/>
              </a:rPr>
              <a:t>at</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spc="-15" dirty="0">
                <a:solidFill>
                  <a:srgbClr val="231F20"/>
                </a:solidFill>
                <a:latin typeface="Tahoma"/>
                <a:cs typeface="Tahoma"/>
              </a:rPr>
              <a:t>i</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spc="-30" dirty="0">
                <a:solidFill>
                  <a:srgbClr val="231F20"/>
                </a:solidFill>
                <a:latin typeface="Tahoma"/>
                <a:cs typeface="Tahoma"/>
              </a:rPr>
              <a:t>u</a:t>
            </a:r>
            <a:r>
              <a:rPr sz="100" b="0" spc="-30" dirty="0">
                <a:solidFill>
                  <a:srgbClr val="231F20"/>
                </a:solidFill>
                <a:latin typeface="Yu Gothic Medium"/>
                <a:cs typeface="Yu Gothic Medium"/>
              </a:rPr>
              <a:t>er</a:t>
            </a:r>
            <a:r>
              <a:rPr sz="100" b="1" spc="-30" dirty="0">
                <a:solidFill>
                  <a:srgbClr val="231F20"/>
                </a:solidFill>
                <a:latin typeface="Yu Gothic UI"/>
                <a:cs typeface="Yu Gothic UI"/>
              </a:rPr>
              <a:t>RR</a:t>
            </a:r>
            <a:r>
              <a:rPr sz="100" spc="-30" dirty="0">
                <a:solidFill>
                  <a:srgbClr val="231F20"/>
                </a:solidFill>
                <a:latin typeface="Tahoma"/>
                <a:cs typeface="Tahoma"/>
              </a:rPr>
              <a:t>o</a:t>
            </a:r>
            <a:r>
              <a:rPr sz="100" b="1" spc="-25" dirty="0">
                <a:solidFill>
                  <a:srgbClr val="231F20"/>
                </a:solidFill>
                <a:latin typeface="Yu Gothic UI"/>
                <a:cs typeface="Yu Gothic UI"/>
              </a:rPr>
              <a:t>」</a:t>
            </a:r>
            <a:r>
              <a:rPr sz="100" b="1" spc="-40" dirty="0">
                <a:solidFill>
                  <a:srgbClr val="231F20"/>
                </a:solidFill>
                <a:latin typeface="Yu Gothic UI"/>
                <a:cs typeface="Yu Gothic UI"/>
              </a:rPr>
              <a:t>ン</a:t>
            </a:r>
            <a:r>
              <a:rPr sz="100" b="1" spc="-35" dirty="0">
                <a:solidFill>
                  <a:srgbClr val="231F20"/>
                </a:solidFill>
                <a:latin typeface="Yu Gothic UI"/>
                <a:cs typeface="Yu Gothic UI"/>
              </a:rPr>
              <a:t>PW</a:t>
            </a:r>
            <a:r>
              <a:rPr sz="100" spc="-35" dirty="0">
                <a:solidFill>
                  <a:srgbClr val="231F20"/>
                </a:solidFill>
                <a:latin typeface="Tahoma"/>
                <a:cs typeface="Tahoma"/>
              </a:rPr>
              <a:t>o</a:t>
            </a:r>
            <a:r>
              <a:rPr sz="100" b="0" spc="-35" dirty="0">
                <a:solidFill>
                  <a:srgbClr val="231F20"/>
                </a:solidFill>
                <a:latin typeface="Yu Gothic Medium"/>
                <a:cs typeface="Yu Gothic Medium"/>
              </a:rPr>
              <a:t>T</a:t>
            </a:r>
            <a:r>
              <a:rPr sz="100" b="1" spc="-50" dirty="0">
                <a:solidFill>
                  <a:srgbClr val="FFFFFF"/>
                </a:solidFill>
                <a:latin typeface="Microsoft JhengHei"/>
                <a:cs typeface="Microsoft JhengHei"/>
              </a:rPr>
              <a:t>の</a:t>
            </a:r>
            <a:r>
              <a:rPr sz="100" spc="-40" dirty="0">
                <a:solidFill>
                  <a:srgbClr val="231F20"/>
                </a:solidFill>
                <a:latin typeface="Tahoma"/>
                <a:cs typeface="Tahoma"/>
              </a:rPr>
              <a:t>P</a:t>
            </a:r>
            <a:r>
              <a:rPr sz="100" b="1" spc="-40" dirty="0">
                <a:solidFill>
                  <a:srgbClr val="231F20"/>
                </a:solidFill>
                <a:latin typeface="Yu Gothic UI"/>
                <a:cs typeface="Yu Gothic UI"/>
              </a:rPr>
              <a:t>QQ</a:t>
            </a:r>
            <a:r>
              <a:rPr sz="100" b="1" spc="-50" dirty="0">
                <a:solidFill>
                  <a:srgbClr val="231F20"/>
                </a:solidFill>
                <a:latin typeface="Yu Gothic UI"/>
                <a:cs typeface="Yu Gothic UI"/>
              </a:rPr>
              <a:t>隠</a:t>
            </a:r>
            <a:r>
              <a:rPr sz="100" b="1" spc="-50" dirty="0">
                <a:solidFill>
                  <a:srgbClr val="FFFFFF"/>
                </a:solidFill>
                <a:latin typeface="Microsoft JhengHei"/>
                <a:cs typeface="Microsoft JhengHei"/>
              </a:rPr>
              <a:t>の</a:t>
            </a:r>
            <a:r>
              <a:rPr sz="100" b="1" spc="-40" dirty="0">
                <a:solidFill>
                  <a:srgbClr val="F48FA0"/>
                </a:solidFill>
                <a:latin typeface="Microsoft JhengHei"/>
                <a:cs typeface="Microsoft JhengHei"/>
              </a:rPr>
              <a:t>ピ</a:t>
            </a:r>
            <a:r>
              <a:rPr sz="100" b="1" spc="-50" dirty="0">
                <a:solidFill>
                  <a:srgbClr val="F48FA0"/>
                </a:solidFill>
                <a:latin typeface="Microsoft JhengHei"/>
                <a:cs typeface="Microsoft JhengHei"/>
              </a:rPr>
              <a:t>ン</a:t>
            </a:r>
            <a:r>
              <a:rPr sz="100" spc="-25" dirty="0">
                <a:solidFill>
                  <a:srgbClr val="231F20"/>
                </a:solidFill>
                <a:latin typeface="Tahoma"/>
                <a:cs typeface="Tahoma"/>
              </a:rPr>
              <a:t>y</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配続</a:t>
            </a:r>
            <a:r>
              <a:rPr sz="100" b="1" spc="-40" dirty="0">
                <a:solidFill>
                  <a:srgbClr val="231F20"/>
                </a:solidFill>
                <a:latin typeface="Yu Gothic UI"/>
                <a:cs typeface="Yu Gothic UI"/>
              </a:rPr>
              <a:t>ャ</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spc="-20" dirty="0">
                <a:solidFill>
                  <a:srgbClr val="231F20"/>
                </a:solidFill>
                <a:latin typeface="Tahoma"/>
                <a:cs typeface="Tahoma"/>
              </a:rPr>
              <a:t>t</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spc="-25" dirty="0">
                <a:solidFill>
                  <a:srgbClr val="231F20"/>
                </a:solidFill>
                <a:latin typeface="Tahoma"/>
                <a:cs typeface="Tahoma"/>
              </a:rPr>
              <a:t>in</a:t>
            </a:r>
            <a:r>
              <a:rPr sz="100" b="1" spc="-40" dirty="0">
                <a:solidFill>
                  <a:srgbClr val="231F20"/>
                </a:solidFill>
                <a:latin typeface="Yu Gothic UI"/>
                <a:cs typeface="Yu Gothic UI"/>
              </a:rPr>
              <a:t>キス</a:t>
            </a:r>
            <a:r>
              <a:rPr sz="100" spc="-30" dirty="0">
                <a:solidFill>
                  <a:srgbClr val="231F20"/>
                </a:solidFill>
                <a:latin typeface="Tahoma"/>
                <a:cs typeface="Tahoma"/>
              </a:rPr>
              <a:t>Po</a:t>
            </a:r>
            <a:r>
              <a:rPr sz="100" b="1" spc="-30" dirty="0">
                <a:solidFill>
                  <a:srgbClr val="231F20"/>
                </a:solidFill>
                <a:latin typeface="Yu Gothic UI"/>
                <a:cs typeface="Yu Gothic UI"/>
              </a:rPr>
              <a:t>RQ</a:t>
            </a:r>
            <a:r>
              <a:rPr sz="100" b="1" spc="500" dirty="0">
                <a:solidFill>
                  <a:srgbClr val="231F20"/>
                </a:solidFill>
                <a:latin typeface="Yu Gothic UI"/>
                <a:cs typeface="Yu Gothic UI"/>
              </a:rPr>
              <a:t> </a:t>
            </a:r>
            <a:r>
              <a:rPr sz="100" b="1" spc="-40" dirty="0">
                <a:solidFill>
                  <a:srgbClr val="231F20"/>
                </a:solidFill>
                <a:latin typeface="Microsoft JhengHei"/>
                <a:cs typeface="Microsoft JhengHei"/>
              </a:rPr>
              <a:t>ご利</a:t>
            </a:r>
            <a:r>
              <a:rPr sz="100" b="1" spc="-45" dirty="0">
                <a:solidFill>
                  <a:srgbClr val="231F20"/>
                </a:solidFill>
                <a:latin typeface="Microsoft JhengHei"/>
                <a:cs typeface="Microsoft JhengHei"/>
              </a:rPr>
              <a:t>用</a:t>
            </a:r>
            <a:r>
              <a:rPr sz="100" b="1" spc="-30" dirty="0">
                <a:solidFill>
                  <a:srgbClr val="231F20"/>
                </a:solidFill>
                <a:latin typeface="Yu Gothic UI"/>
                <a:cs typeface="Yu Gothic UI"/>
              </a:rPr>
              <a:t>R</a:t>
            </a:r>
            <a:r>
              <a:rPr sz="100" spc="-30" dirty="0">
                <a:solidFill>
                  <a:srgbClr val="231F20"/>
                </a:solidFill>
                <a:latin typeface="Tahoma"/>
                <a:cs typeface="Tahoma"/>
              </a:rPr>
              <a:t>Po</a:t>
            </a:r>
            <a:r>
              <a:rPr sz="100" b="1" spc="-40" dirty="0">
                <a:solidFill>
                  <a:srgbClr val="231F20"/>
                </a:solidFill>
                <a:latin typeface="Yu Gothic UI"/>
                <a:cs typeface="Yu Gothic UI"/>
              </a:rPr>
              <a:t>ス隠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Qの</a:t>
            </a:r>
            <a:r>
              <a:rPr sz="100" b="1" spc="-40" dirty="0">
                <a:solidFill>
                  <a:srgbClr val="231F20"/>
                </a:solidFill>
                <a:latin typeface="Yu Gothic UI"/>
                <a:cs typeface="Yu Gothic UI"/>
              </a:rPr>
              <a:t>で</a:t>
            </a:r>
            <a:r>
              <a:rPr sz="100" b="1" spc="-45" dirty="0">
                <a:solidFill>
                  <a:srgbClr val="231F20"/>
                </a:solidFill>
                <a:latin typeface="Yu Gothic UI"/>
                <a:cs typeface="Yu Gothic UI"/>
              </a:rPr>
              <a:t>出</a:t>
            </a:r>
            <a:r>
              <a:rPr sz="100" spc="-30" dirty="0">
                <a:solidFill>
                  <a:srgbClr val="231F20"/>
                </a:solidFill>
                <a:latin typeface="Tahoma"/>
                <a:cs typeface="Tahoma"/>
              </a:rPr>
              <a:t>neni</a:t>
            </a:r>
            <a:r>
              <a:rPr sz="100" b="0" spc="-30" dirty="0">
                <a:solidFill>
                  <a:srgbClr val="231F20"/>
                </a:solidFill>
                <a:latin typeface="Yu Gothic Medium"/>
                <a:cs typeface="Yu Gothic Medium"/>
              </a:rPr>
              <a:t>erer</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spc="-30" dirty="0">
                <a:solidFill>
                  <a:srgbClr val="231F20"/>
                </a:solidFill>
                <a:latin typeface="Tahoma"/>
                <a:cs typeface="Tahoma"/>
              </a:rPr>
              <a:t>o</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TT</a:t>
            </a:r>
            <a:r>
              <a:rPr sz="100" b="1" spc="-50" dirty="0">
                <a:solidFill>
                  <a:srgbClr val="FFFFFF"/>
                </a:solidFill>
                <a:latin typeface="Microsoft JhengHei"/>
                <a:cs typeface="Microsoft JhengHei"/>
              </a:rPr>
              <a:t>の</a:t>
            </a:r>
            <a:r>
              <a:rPr sz="100" spc="-40" dirty="0">
                <a:solidFill>
                  <a:srgbClr val="231F20"/>
                </a:solidFill>
                <a:latin typeface="Tahoma"/>
                <a:cs typeface="Tahoma"/>
              </a:rPr>
              <a:t>P</a:t>
            </a:r>
            <a:r>
              <a:rPr sz="100" b="1" spc="-40" dirty="0">
                <a:solidFill>
                  <a:srgbClr val="231F20"/>
                </a:solidFill>
                <a:latin typeface="Yu Gothic UI"/>
                <a:cs typeface="Yu Gothic UI"/>
              </a:rPr>
              <a:t>QQ</a:t>
            </a:r>
            <a:r>
              <a:rPr sz="100" b="1" spc="-50" dirty="0">
                <a:solidFill>
                  <a:srgbClr val="231F20"/>
                </a:solidFill>
                <a:latin typeface="Yu Gothic UI"/>
                <a:cs typeface="Yu Gothic UI"/>
              </a:rPr>
              <a:t>隠</a:t>
            </a:r>
            <a:r>
              <a:rPr sz="100" b="1" spc="-30" dirty="0">
                <a:solidFill>
                  <a:srgbClr val="231F20"/>
                </a:solidFill>
                <a:latin typeface="Yu Gothic UI"/>
                <a:cs typeface="Yu Gothic UI"/>
              </a:rPr>
              <a:t>ス</a:t>
            </a:r>
            <a:r>
              <a:rPr sz="100" b="1" spc="-45" dirty="0">
                <a:solidFill>
                  <a:srgbClr val="231F20"/>
                </a:solidFill>
                <a:latin typeface="Yu Gothic UI"/>
                <a:cs typeface="Yu Gothic UI"/>
              </a:rPr>
              <a:t>キ</a:t>
            </a:r>
            <a:r>
              <a:rPr sz="100" b="1" spc="-30" dirty="0">
                <a:solidFill>
                  <a:srgbClr val="231F20"/>
                </a:solidFill>
                <a:latin typeface="Yu Gothic UI"/>
                <a:cs typeface="Yu Gothic UI"/>
              </a:rPr>
              <a:t>ャ </a:t>
            </a:r>
            <a:r>
              <a:rPr sz="100" b="1" spc="5" dirty="0">
                <a:solidFill>
                  <a:srgbClr val="231F20"/>
                </a:solidFill>
                <a:latin typeface="Yu Gothic UI"/>
                <a:cs typeface="Yu Gothic UI"/>
              </a:rPr>
              <a:t> </a:t>
            </a:r>
            <a:r>
              <a:rPr sz="100" b="1" spc="75" dirty="0">
                <a:solidFill>
                  <a:srgbClr val="231F20"/>
                </a:solidFill>
                <a:latin typeface="Yu Gothic UI"/>
                <a:cs typeface="Yu Gothic UI"/>
              </a:rPr>
              <a:t> </a:t>
            </a:r>
            <a:r>
              <a:rPr sz="100" b="1" spc="-30" dirty="0">
                <a:solidFill>
                  <a:srgbClr val="231F20"/>
                </a:solidFill>
                <a:latin typeface="Yu Gothic UI"/>
                <a:cs typeface="Yu Gothic UI"/>
              </a:rPr>
              <a:t>ンして</a:t>
            </a:r>
            <a:r>
              <a:rPr sz="100" b="1" spc="-35" dirty="0">
                <a:solidFill>
                  <a:srgbClr val="231F20"/>
                </a:solidFill>
                <a:latin typeface="Yu Gothic UI"/>
                <a:cs typeface="Yu Gothic UI"/>
              </a:rPr>
              <a:t>く</a:t>
            </a:r>
            <a:r>
              <a:rPr sz="100" spc="-30" dirty="0">
                <a:solidFill>
                  <a:srgbClr val="231F20"/>
                </a:solidFill>
                <a:latin typeface="Tahoma"/>
                <a:cs typeface="Tahoma"/>
              </a:rPr>
              <a:t>aremacsʼ</a:t>
            </a:r>
            <a:r>
              <a:rPr sz="100" b="1" spc="-50" dirty="0">
                <a:solidFill>
                  <a:srgbClr val="FFFFFF"/>
                </a:solidFill>
                <a:latin typeface="Microsoft JhengHei"/>
                <a:cs typeface="Microsoft JhengHei"/>
              </a:rPr>
              <a:t>の</a:t>
            </a:r>
            <a:r>
              <a:rPr sz="100" b="1" spc="-40" dirty="0">
                <a:solidFill>
                  <a:srgbClr val="00A9BE"/>
                </a:solidFill>
                <a:latin typeface="Microsoft JhengHei"/>
                <a:cs typeface="Microsoft JhengHei"/>
              </a:rPr>
              <a:t>ブ</a:t>
            </a:r>
            <a:r>
              <a:rPr sz="100" b="1" spc="-50" dirty="0">
                <a:solidFill>
                  <a:srgbClr val="00A9BE"/>
                </a:solidFill>
                <a:latin typeface="Microsoft JhengHei"/>
                <a:cs typeface="Microsoft JhengHei"/>
              </a:rPr>
              <a:t>ル</a:t>
            </a:r>
            <a:r>
              <a:rPr sz="100" spc="-30" dirty="0">
                <a:solidFill>
                  <a:srgbClr val="231F20"/>
                </a:solidFill>
                <a:latin typeface="Tahoma"/>
                <a:cs typeface="Tahoma"/>
              </a:rPr>
              <a:t>Ph</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35" dirty="0">
                <a:solidFill>
                  <a:srgbClr val="231F20"/>
                </a:solidFill>
                <a:latin typeface="Yu Gothic UI"/>
                <a:cs typeface="Yu Gothic UI"/>
              </a:rPr>
              <a:t>R</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spc="-30" dirty="0">
                <a:solidFill>
                  <a:srgbClr val="231F20"/>
                </a:solidFill>
                <a:latin typeface="Tahoma"/>
                <a:cs typeface="Tahoma"/>
              </a:rPr>
              <a:t>nr</a:t>
            </a:r>
            <a:r>
              <a:rPr sz="100" b="1" spc="-30" dirty="0">
                <a:solidFill>
                  <a:srgbClr val="231F20"/>
                </a:solidFill>
                <a:latin typeface="Yu Gothic UI"/>
                <a:cs typeface="Yu Gothic UI"/>
              </a:rPr>
              <a:t>し</a:t>
            </a:r>
            <a:r>
              <a:rPr sz="100" b="1" spc="-35" dirty="0">
                <a:solidFill>
                  <a:srgbClr val="231F20"/>
                </a:solidFill>
                <a:latin typeface="Yu Gothic UI"/>
                <a:cs typeface="Yu Gothic UI"/>
              </a:rPr>
              <a:t>ない</a:t>
            </a:r>
            <a:r>
              <a:rPr sz="100" b="1" spc="-40" dirty="0">
                <a:solidFill>
                  <a:srgbClr val="231F20"/>
                </a:solidFill>
                <a:latin typeface="Yu Gothic UI"/>
                <a:cs typeface="Yu Gothic UI"/>
              </a:rPr>
              <a:t>方</a:t>
            </a:r>
            <a:r>
              <a:rPr sz="100" b="1" spc="-30" dirty="0">
                <a:solidFill>
                  <a:srgbClr val="231F20"/>
                </a:solidFill>
                <a:latin typeface="Yu Gothic UI"/>
                <a:cs typeface="Yu Gothic UI"/>
              </a:rPr>
              <a:t>を</a:t>
            </a:r>
            <a:r>
              <a:rPr sz="100" b="1" spc="-40" dirty="0">
                <a:solidFill>
                  <a:srgbClr val="231F20"/>
                </a:solidFill>
                <a:latin typeface="Yu Gothic UI"/>
                <a:cs typeface="Yu Gothic UI"/>
              </a:rPr>
              <a:t>予</a:t>
            </a:r>
            <a:r>
              <a:rPr sz="100" b="1" spc="-35" dirty="0">
                <a:solidFill>
                  <a:srgbClr val="231F20"/>
                </a:solidFill>
                <a:latin typeface="Yu Gothic UI"/>
                <a:cs typeface="Yu Gothic UI"/>
              </a:rPr>
              <a:t>め</a:t>
            </a:r>
            <a:r>
              <a:rPr sz="100" b="1" spc="-40" dirty="0">
                <a:solidFill>
                  <a:srgbClr val="231F20"/>
                </a:solidFill>
                <a:latin typeface="Yu Gothic UI"/>
                <a:cs typeface="Yu Gothic UI"/>
              </a:rPr>
              <a:t>手</a:t>
            </a:r>
            <a:r>
              <a:rPr sz="100" b="1" spc="-45" dirty="0">
                <a:solidFill>
                  <a:srgbClr val="231F20"/>
                </a:solidFill>
                <a:latin typeface="Yu Gothic UI"/>
                <a:cs typeface="Yu Gothic UI"/>
              </a:rPr>
              <a:t>でだ</a:t>
            </a:r>
            <a:r>
              <a:rPr sz="100" spc="-20" dirty="0">
                <a:solidFill>
                  <a:srgbClr val="231F20"/>
                </a:solidFill>
                <a:latin typeface="Tahoma"/>
                <a:cs typeface="Tahoma"/>
              </a:rPr>
              <a:t>at</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spc="-15" dirty="0">
                <a:solidFill>
                  <a:srgbClr val="231F20"/>
                </a:solidFill>
                <a:latin typeface="Tahoma"/>
                <a:cs typeface="Tahoma"/>
              </a:rPr>
              <a:t>i</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spc="-30" dirty="0">
                <a:solidFill>
                  <a:srgbClr val="231F20"/>
                </a:solidFill>
                <a:latin typeface="Tahoma"/>
                <a:cs typeface="Tahoma"/>
              </a:rPr>
              <a:t>u</a:t>
            </a:r>
            <a:r>
              <a:rPr sz="100" b="0" spc="-30" dirty="0">
                <a:solidFill>
                  <a:srgbClr val="231F20"/>
                </a:solidFill>
                <a:latin typeface="Yu Gothic Medium"/>
                <a:cs typeface="Yu Gothic Medium"/>
              </a:rPr>
              <a:t>erer</a:t>
            </a:r>
            <a:r>
              <a:rPr sz="100" b="1" spc="-30" dirty="0">
                <a:solidFill>
                  <a:srgbClr val="231F20"/>
                </a:solidFill>
                <a:latin typeface="Yu Gothic UI"/>
                <a:cs typeface="Yu Gothic UI"/>
              </a:rPr>
              <a:t>RR</a:t>
            </a:r>
            <a:r>
              <a:rPr sz="100" spc="-30" dirty="0">
                <a:solidFill>
                  <a:srgbClr val="231F20"/>
                </a:solidFill>
                <a:latin typeface="Tahoma"/>
                <a:cs typeface="Tahoma"/>
              </a:rPr>
              <a:t>o</a:t>
            </a:r>
            <a:r>
              <a:rPr sz="100" b="1" spc="-25" dirty="0">
                <a:solidFill>
                  <a:srgbClr val="231F20"/>
                </a:solidFill>
                <a:latin typeface="Yu Gothic UI"/>
                <a:cs typeface="Yu Gothic UI"/>
              </a:rPr>
              <a:t>」</a:t>
            </a:r>
            <a:r>
              <a:rPr sz="100" b="1" spc="-40" dirty="0">
                <a:solidFill>
                  <a:srgbClr val="231F20"/>
                </a:solidFill>
                <a:latin typeface="Yu Gothic UI"/>
                <a:cs typeface="Yu Gothic UI"/>
              </a:rPr>
              <a:t>ンPW</a:t>
            </a:r>
            <a:r>
              <a:rPr sz="100" spc="-40" dirty="0">
                <a:solidFill>
                  <a:srgbClr val="231F20"/>
                </a:solidFill>
                <a:latin typeface="Tahoma"/>
                <a:cs typeface="Tahoma"/>
              </a:rPr>
              <a:t>o</a:t>
            </a:r>
            <a:r>
              <a:rPr sz="100" b="0" spc="-40" dirty="0">
                <a:solidFill>
                  <a:srgbClr val="231F20"/>
                </a:solidFill>
                <a:latin typeface="Yu Gothic Medium"/>
                <a:cs typeface="Yu Gothic Medium"/>
              </a:rPr>
              <a:t>TT</a:t>
            </a:r>
            <a:r>
              <a:rPr sz="100" b="1" spc="-50" dirty="0">
                <a:solidFill>
                  <a:srgbClr val="FFFFFF"/>
                </a:solidFill>
                <a:latin typeface="Microsoft JhengHei"/>
                <a:cs typeface="Microsoft JhengHei"/>
              </a:rPr>
              <a:t>の</a:t>
            </a:r>
            <a:r>
              <a:rPr sz="100" spc="-35" dirty="0">
                <a:solidFill>
                  <a:srgbClr val="231F20"/>
                </a:solidFill>
                <a:latin typeface="Tahoma"/>
                <a:cs typeface="Tahoma"/>
              </a:rPr>
              <a:t>P</a:t>
            </a:r>
            <a:r>
              <a:rPr sz="100" b="1" spc="-50" dirty="0">
                <a:solidFill>
                  <a:srgbClr val="231F20"/>
                </a:solidFill>
                <a:latin typeface="Yu Gothic UI"/>
                <a:cs typeface="Yu Gothic UI"/>
              </a:rPr>
              <a:t>隠</a:t>
            </a:r>
            <a:r>
              <a:rPr sz="100" b="1" spc="-45" dirty="0">
                <a:solidFill>
                  <a:srgbClr val="231F20"/>
                </a:solidFill>
                <a:latin typeface="Yu Gothic UI"/>
                <a:cs typeface="Yu Gothic UI"/>
              </a:rPr>
              <a:t>QQ</a:t>
            </a:r>
            <a:r>
              <a:rPr sz="100" b="1" spc="-50" dirty="0">
                <a:solidFill>
                  <a:srgbClr val="FFFFFF"/>
                </a:solidFill>
                <a:latin typeface="Microsoft JhengHei"/>
                <a:cs typeface="Microsoft JhengHei"/>
              </a:rPr>
              <a:t>の</a:t>
            </a:r>
            <a:r>
              <a:rPr sz="100" b="1" spc="-40" dirty="0">
                <a:solidFill>
                  <a:srgbClr val="F48FA0"/>
                </a:solidFill>
                <a:latin typeface="Microsoft JhengHei"/>
                <a:cs typeface="Microsoft JhengHei"/>
              </a:rPr>
              <a:t>ピ</a:t>
            </a:r>
            <a:r>
              <a:rPr sz="100" b="1" spc="-50" dirty="0">
                <a:solidFill>
                  <a:srgbClr val="F48FA0"/>
                </a:solidFill>
                <a:latin typeface="Microsoft JhengHei"/>
                <a:cs typeface="Microsoft JhengHei"/>
              </a:rPr>
              <a:t>ン</a:t>
            </a:r>
            <a:r>
              <a:rPr sz="100" spc="-25" dirty="0">
                <a:solidFill>
                  <a:srgbClr val="231F20"/>
                </a:solidFill>
                <a:latin typeface="Tahoma"/>
                <a:cs typeface="Tahoma"/>
              </a:rPr>
              <a:t>y</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配続</a:t>
            </a:r>
            <a:r>
              <a:rPr sz="100" b="1" spc="-40" dirty="0">
                <a:solidFill>
                  <a:srgbClr val="231F20"/>
                </a:solidFill>
                <a:latin typeface="Yu Gothic UI"/>
                <a:cs typeface="Yu Gothic UI"/>
              </a:rPr>
              <a:t>ャ</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spc="-20" dirty="0">
                <a:solidFill>
                  <a:srgbClr val="231F20"/>
                </a:solidFill>
                <a:latin typeface="Tahoma"/>
                <a:cs typeface="Tahoma"/>
              </a:rPr>
              <a:t>t</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spc="-25" dirty="0">
                <a:solidFill>
                  <a:srgbClr val="231F20"/>
                </a:solidFill>
                <a:latin typeface="Tahoma"/>
                <a:cs typeface="Tahoma"/>
              </a:rPr>
              <a:t>in</a:t>
            </a:r>
            <a:r>
              <a:rPr sz="100" b="1" spc="-40" dirty="0">
                <a:solidFill>
                  <a:srgbClr val="231F20"/>
                </a:solidFill>
                <a:latin typeface="Yu Gothic UI"/>
                <a:cs typeface="Yu Gothic UI"/>
              </a:rPr>
              <a:t>キ</a:t>
            </a:r>
            <a:r>
              <a:rPr sz="100" b="1" spc="-45" dirty="0">
                <a:solidFill>
                  <a:srgbClr val="231F20"/>
                </a:solidFill>
                <a:latin typeface="Yu Gothic UI"/>
                <a:cs typeface="Yu Gothic UI"/>
              </a:rPr>
              <a:t>Q</a:t>
            </a:r>
            <a:r>
              <a:rPr sz="100" b="1" spc="-40" dirty="0">
                <a:solidFill>
                  <a:srgbClr val="231F20"/>
                </a:solidFill>
                <a:latin typeface="Microsoft JhengHei"/>
                <a:cs typeface="Microsoft JhengHei"/>
              </a:rPr>
              <a:t>方法</a:t>
            </a:r>
            <a:endParaRPr sz="100">
              <a:latin typeface="Microsoft JhengHei"/>
              <a:cs typeface="Microsoft JhengHei"/>
            </a:endParaRPr>
          </a:p>
        </p:txBody>
      </p:sp>
      <p:grpSp>
        <p:nvGrpSpPr>
          <p:cNvPr id="278" name="object 278"/>
          <p:cNvGrpSpPr/>
          <p:nvPr/>
        </p:nvGrpSpPr>
        <p:grpSpPr>
          <a:xfrm>
            <a:off x="4711912" y="4835571"/>
            <a:ext cx="20955" cy="8890"/>
            <a:chOff x="4711912" y="4835571"/>
            <a:chExt cx="20955" cy="8890"/>
          </a:xfrm>
        </p:grpSpPr>
        <p:sp>
          <p:nvSpPr>
            <p:cNvPr id="279" name="object 279"/>
            <p:cNvSpPr/>
            <p:nvPr/>
          </p:nvSpPr>
          <p:spPr>
            <a:xfrm>
              <a:off x="4727333" y="4841747"/>
              <a:ext cx="5080" cy="2540"/>
            </a:xfrm>
            <a:custGeom>
              <a:avLst/>
              <a:gdLst/>
              <a:ahLst/>
              <a:cxnLst/>
              <a:rect l="l" t="t" r="r" b="b"/>
              <a:pathLst>
                <a:path w="5079" h="2539">
                  <a:moveTo>
                    <a:pt x="4940" y="0"/>
                  </a:moveTo>
                  <a:lnTo>
                    <a:pt x="0" y="0"/>
                  </a:lnTo>
                  <a:lnTo>
                    <a:pt x="0" y="2209"/>
                  </a:lnTo>
                  <a:lnTo>
                    <a:pt x="4940" y="2209"/>
                  </a:lnTo>
                  <a:lnTo>
                    <a:pt x="4940" y="0"/>
                  </a:lnTo>
                  <a:close/>
                </a:path>
              </a:pathLst>
            </a:custGeom>
            <a:solidFill>
              <a:srgbClr val="6D6E71"/>
            </a:solidFill>
          </p:spPr>
          <p:txBody>
            <a:bodyPr wrap="square" lIns="0" tIns="0" rIns="0" bIns="0" rtlCol="0"/>
            <a:lstStyle/>
            <a:p>
              <a:endParaRPr/>
            </a:p>
          </p:txBody>
        </p:sp>
        <p:sp>
          <p:nvSpPr>
            <p:cNvPr id="280" name="object 280"/>
            <p:cNvSpPr/>
            <p:nvPr/>
          </p:nvSpPr>
          <p:spPr>
            <a:xfrm>
              <a:off x="4721733" y="4839919"/>
              <a:ext cx="10160" cy="3810"/>
            </a:xfrm>
            <a:custGeom>
              <a:avLst/>
              <a:gdLst/>
              <a:ahLst/>
              <a:cxnLst/>
              <a:rect l="l" t="t" r="r" b="b"/>
              <a:pathLst>
                <a:path w="10160" h="3810">
                  <a:moveTo>
                    <a:pt x="266" y="3289"/>
                  </a:moveTo>
                  <a:lnTo>
                    <a:pt x="114" y="3289"/>
                  </a:lnTo>
                  <a:lnTo>
                    <a:pt x="114" y="3441"/>
                  </a:lnTo>
                  <a:lnTo>
                    <a:pt x="266" y="3441"/>
                  </a:lnTo>
                  <a:lnTo>
                    <a:pt x="266" y="3289"/>
                  </a:lnTo>
                  <a:close/>
                </a:path>
                <a:path w="10160" h="3810">
                  <a:moveTo>
                    <a:pt x="266" y="2400"/>
                  </a:moveTo>
                  <a:lnTo>
                    <a:pt x="114" y="2400"/>
                  </a:lnTo>
                  <a:lnTo>
                    <a:pt x="114" y="2552"/>
                  </a:lnTo>
                  <a:lnTo>
                    <a:pt x="266" y="2552"/>
                  </a:lnTo>
                  <a:lnTo>
                    <a:pt x="266" y="2400"/>
                  </a:lnTo>
                  <a:close/>
                </a:path>
                <a:path w="10160" h="3810">
                  <a:moveTo>
                    <a:pt x="355" y="3200"/>
                  </a:moveTo>
                  <a:lnTo>
                    <a:pt x="317" y="3505"/>
                  </a:lnTo>
                  <a:lnTo>
                    <a:pt x="63" y="3505"/>
                  </a:lnTo>
                  <a:lnTo>
                    <a:pt x="63" y="3238"/>
                  </a:lnTo>
                  <a:lnTo>
                    <a:pt x="317" y="3238"/>
                  </a:lnTo>
                  <a:lnTo>
                    <a:pt x="12" y="3200"/>
                  </a:lnTo>
                  <a:lnTo>
                    <a:pt x="12" y="3505"/>
                  </a:lnTo>
                  <a:lnTo>
                    <a:pt x="355" y="3543"/>
                  </a:lnTo>
                  <a:lnTo>
                    <a:pt x="355" y="3238"/>
                  </a:lnTo>
                  <a:close/>
                </a:path>
                <a:path w="10160" h="3810">
                  <a:moveTo>
                    <a:pt x="355" y="2705"/>
                  </a:moveTo>
                  <a:close/>
                </a:path>
                <a:path w="10160" h="3810">
                  <a:moveTo>
                    <a:pt x="355" y="2298"/>
                  </a:moveTo>
                  <a:lnTo>
                    <a:pt x="304" y="2603"/>
                  </a:lnTo>
                  <a:lnTo>
                    <a:pt x="50" y="2603"/>
                  </a:lnTo>
                  <a:lnTo>
                    <a:pt x="50" y="2349"/>
                  </a:lnTo>
                  <a:lnTo>
                    <a:pt x="304" y="2349"/>
                  </a:lnTo>
                  <a:lnTo>
                    <a:pt x="12" y="2298"/>
                  </a:lnTo>
                  <a:lnTo>
                    <a:pt x="12" y="2603"/>
                  </a:lnTo>
                  <a:lnTo>
                    <a:pt x="355" y="2641"/>
                  </a:lnTo>
                  <a:lnTo>
                    <a:pt x="355" y="2349"/>
                  </a:lnTo>
                  <a:close/>
                </a:path>
                <a:path w="10160" h="3810">
                  <a:moveTo>
                    <a:pt x="406" y="2908"/>
                  </a:moveTo>
                  <a:lnTo>
                    <a:pt x="254" y="2806"/>
                  </a:lnTo>
                  <a:lnTo>
                    <a:pt x="254" y="2946"/>
                  </a:lnTo>
                  <a:lnTo>
                    <a:pt x="152" y="2806"/>
                  </a:lnTo>
                  <a:lnTo>
                    <a:pt x="0" y="2705"/>
                  </a:lnTo>
                  <a:lnTo>
                    <a:pt x="50" y="2857"/>
                  </a:lnTo>
                  <a:lnTo>
                    <a:pt x="101" y="3009"/>
                  </a:lnTo>
                  <a:lnTo>
                    <a:pt x="101" y="3162"/>
                  </a:lnTo>
                  <a:lnTo>
                    <a:pt x="152" y="2959"/>
                  </a:lnTo>
                  <a:lnTo>
                    <a:pt x="203" y="3149"/>
                  </a:lnTo>
                  <a:lnTo>
                    <a:pt x="355" y="3149"/>
                  </a:lnTo>
                  <a:lnTo>
                    <a:pt x="254" y="2959"/>
                  </a:lnTo>
                  <a:lnTo>
                    <a:pt x="406" y="2959"/>
                  </a:lnTo>
                  <a:close/>
                </a:path>
                <a:path w="10160" h="3810">
                  <a:moveTo>
                    <a:pt x="457" y="3505"/>
                  </a:moveTo>
                  <a:close/>
                </a:path>
                <a:path w="10160" h="3810">
                  <a:moveTo>
                    <a:pt x="457" y="2552"/>
                  </a:moveTo>
                  <a:close/>
                </a:path>
                <a:path w="10160" h="3810">
                  <a:moveTo>
                    <a:pt x="508" y="2400"/>
                  </a:moveTo>
                  <a:close/>
                </a:path>
                <a:path w="10160" h="3810">
                  <a:moveTo>
                    <a:pt x="508" y="2298"/>
                  </a:moveTo>
                  <a:close/>
                </a:path>
                <a:path w="10160" h="3810">
                  <a:moveTo>
                    <a:pt x="558" y="2603"/>
                  </a:moveTo>
                  <a:close/>
                </a:path>
                <a:path w="10160" h="3810">
                  <a:moveTo>
                    <a:pt x="558" y="2501"/>
                  </a:moveTo>
                  <a:close/>
                </a:path>
                <a:path w="10160" h="3810">
                  <a:moveTo>
                    <a:pt x="762" y="3289"/>
                  </a:moveTo>
                  <a:close/>
                </a:path>
                <a:path w="10160" h="3810">
                  <a:moveTo>
                    <a:pt x="952" y="3200"/>
                  </a:moveTo>
                  <a:close/>
                </a:path>
                <a:path w="10160" h="3810">
                  <a:moveTo>
                    <a:pt x="1003" y="3492"/>
                  </a:moveTo>
                  <a:close/>
                </a:path>
                <a:path w="10160" h="3810">
                  <a:moveTo>
                    <a:pt x="1155" y="3390"/>
                  </a:moveTo>
                  <a:lnTo>
                    <a:pt x="901" y="3390"/>
                  </a:lnTo>
                  <a:lnTo>
                    <a:pt x="762" y="3352"/>
                  </a:lnTo>
                  <a:lnTo>
                    <a:pt x="609" y="3289"/>
                  </a:lnTo>
                  <a:lnTo>
                    <a:pt x="457" y="3289"/>
                  </a:lnTo>
                  <a:lnTo>
                    <a:pt x="457" y="3492"/>
                  </a:lnTo>
                  <a:lnTo>
                    <a:pt x="609" y="3543"/>
                  </a:lnTo>
                  <a:lnTo>
                    <a:pt x="762" y="3467"/>
                  </a:lnTo>
                  <a:lnTo>
                    <a:pt x="901" y="3543"/>
                  </a:lnTo>
                  <a:lnTo>
                    <a:pt x="1155" y="3441"/>
                  </a:lnTo>
                  <a:close/>
                </a:path>
                <a:path w="10160" h="3810">
                  <a:moveTo>
                    <a:pt x="1155" y="2400"/>
                  </a:moveTo>
                  <a:lnTo>
                    <a:pt x="1003" y="2400"/>
                  </a:lnTo>
                  <a:lnTo>
                    <a:pt x="1003" y="2552"/>
                  </a:lnTo>
                  <a:lnTo>
                    <a:pt x="1155" y="2552"/>
                  </a:lnTo>
                  <a:lnTo>
                    <a:pt x="1155" y="2400"/>
                  </a:lnTo>
                  <a:close/>
                </a:path>
                <a:path w="10160" h="3810">
                  <a:moveTo>
                    <a:pt x="1244" y="2311"/>
                  </a:moveTo>
                  <a:lnTo>
                    <a:pt x="1206" y="2603"/>
                  </a:lnTo>
                  <a:lnTo>
                    <a:pt x="952" y="2603"/>
                  </a:lnTo>
                  <a:lnTo>
                    <a:pt x="952" y="2349"/>
                  </a:lnTo>
                  <a:lnTo>
                    <a:pt x="1206" y="2349"/>
                  </a:lnTo>
                  <a:lnTo>
                    <a:pt x="901" y="2311"/>
                  </a:lnTo>
                  <a:lnTo>
                    <a:pt x="901" y="2603"/>
                  </a:lnTo>
                  <a:lnTo>
                    <a:pt x="1244" y="2654"/>
                  </a:lnTo>
                  <a:lnTo>
                    <a:pt x="1244" y="2349"/>
                  </a:lnTo>
                  <a:close/>
                </a:path>
                <a:path w="10160" h="3810">
                  <a:moveTo>
                    <a:pt x="1257" y="3505"/>
                  </a:moveTo>
                  <a:lnTo>
                    <a:pt x="1054" y="3505"/>
                  </a:lnTo>
                  <a:lnTo>
                    <a:pt x="1257" y="3543"/>
                  </a:lnTo>
                  <a:close/>
                </a:path>
                <a:path w="10160" h="3810">
                  <a:moveTo>
                    <a:pt x="1257" y="3390"/>
                  </a:moveTo>
                  <a:close/>
                </a:path>
                <a:path w="10160" h="3810">
                  <a:moveTo>
                    <a:pt x="1257" y="3289"/>
                  </a:moveTo>
                  <a:close/>
                </a:path>
                <a:path w="10160" h="3810">
                  <a:moveTo>
                    <a:pt x="1257" y="2895"/>
                  </a:moveTo>
                  <a:lnTo>
                    <a:pt x="1104" y="2997"/>
                  </a:lnTo>
                  <a:lnTo>
                    <a:pt x="1104" y="2844"/>
                  </a:lnTo>
                  <a:lnTo>
                    <a:pt x="1054" y="2997"/>
                  </a:lnTo>
                  <a:lnTo>
                    <a:pt x="1003" y="3136"/>
                  </a:lnTo>
                  <a:lnTo>
                    <a:pt x="1003" y="3289"/>
                  </a:lnTo>
                  <a:lnTo>
                    <a:pt x="850" y="3289"/>
                  </a:lnTo>
                  <a:lnTo>
                    <a:pt x="850" y="3136"/>
                  </a:lnTo>
                  <a:lnTo>
                    <a:pt x="1003" y="3136"/>
                  </a:lnTo>
                  <a:lnTo>
                    <a:pt x="1003" y="2997"/>
                  </a:lnTo>
                  <a:lnTo>
                    <a:pt x="1054" y="2844"/>
                  </a:lnTo>
                  <a:lnTo>
                    <a:pt x="1003" y="2705"/>
                  </a:lnTo>
                  <a:lnTo>
                    <a:pt x="952" y="2844"/>
                  </a:lnTo>
                  <a:lnTo>
                    <a:pt x="952" y="2997"/>
                  </a:lnTo>
                  <a:lnTo>
                    <a:pt x="762" y="3048"/>
                  </a:lnTo>
                  <a:lnTo>
                    <a:pt x="901" y="3098"/>
                  </a:lnTo>
                  <a:lnTo>
                    <a:pt x="901" y="2946"/>
                  </a:lnTo>
                  <a:lnTo>
                    <a:pt x="901" y="2794"/>
                  </a:lnTo>
                  <a:lnTo>
                    <a:pt x="762" y="2743"/>
                  </a:lnTo>
                  <a:lnTo>
                    <a:pt x="850" y="2895"/>
                  </a:lnTo>
                  <a:lnTo>
                    <a:pt x="711" y="2844"/>
                  </a:lnTo>
                  <a:lnTo>
                    <a:pt x="762" y="2705"/>
                  </a:lnTo>
                  <a:lnTo>
                    <a:pt x="850" y="2565"/>
                  </a:lnTo>
                  <a:lnTo>
                    <a:pt x="698" y="2565"/>
                  </a:lnTo>
                  <a:lnTo>
                    <a:pt x="749" y="2413"/>
                  </a:lnTo>
                  <a:lnTo>
                    <a:pt x="596" y="2413"/>
                  </a:lnTo>
                  <a:lnTo>
                    <a:pt x="596" y="2552"/>
                  </a:lnTo>
                  <a:lnTo>
                    <a:pt x="609" y="2705"/>
                  </a:lnTo>
                  <a:lnTo>
                    <a:pt x="406" y="2705"/>
                  </a:lnTo>
                  <a:lnTo>
                    <a:pt x="406" y="2844"/>
                  </a:lnTo>
                  <a:lnTo>
                    <a:pt x="558" y="2844"/>
                  </a:lnTo>
                  <a:lnTo>
                    <a:pt x="457" y="3048"/>
                  </a:lnTo>
                  <a:lnTo>
                    <a:pt x="304" y="2997"/>
                  </a:lnTo>
                  <a:lnTo>
                    <a:pt x="457" y="3098"/>
                  </a:lnTo>
                  <a:lnTo>
                    <a:pt x="406" y="3289"/>
                  </a:lnTo>
                  <a:lnTo>
                    <a:pt x="558" y="3238"/>
                  </a:lnTo>
                  <a:lnTo>
                    <a:pt x="609" y="3098"/>
                  </a:lnTo>
                  <a:lnTo>
                    <a:pt x="660" y="3289"/>
                  </a:lnTo>
                  <a:lnTo>
                    <a:pt x="812" y="3289"/>
                  </a:lnTo>
                  <a:lnTo>
                    <a:pt x="1104" y="3340"/>
                  </a:lnTo>
                  <a:lnTo>
                    <a:pt x="1155" y="3200"/>
                  </a:lnTo>
                  <a:lnTo>
                    <a:pt x="1104" y="3048"/>
                  </a:lnTo>
                  <a:lnTo>
                    <a:pt x="1155" y="3200"/>
                  </a:lnTo>
                  <a:lnTo>
                    <a:pt x="1257" y="3238"/>
                  </a:lnTo>
                  <a:lnTo>
                    <a:pt x="1257" y="2997"/>
                  </a:lnTo>
                  <a:close/>
                </a:path>
                <a:path w="10160" h="3810">
                  <a:moveTo>
                    <a:pt x="1257" y="2743"/>
                  </a:moveTo>
                  <a:close/>
                </a:path>
                <a:path w="10160" h="3810">
                  <a:moveTo>
                    <a:pt x="9029" y="977"/>
                  </a:moveTo>
                  <a:lnTo>
                    <a:pt x="8877" y="977"/>
                  </a:lnTo>
                  <a:lnTo>
                    <a:pt x="8877" y="1130"/>
                  </a:lnTo>
                  <a:lnTo>
                    <a:pt x="9029" y="1130"/>
                  </a:lnTo>
                  <a:lnTo>
                    <a:pt x="9029" y="977"/>
                  </a:lnTo>
                  <a:close/>
                </a:path>
                <a:path w="10160" h="3810">
                  <a:moveTo>
                    <a:pt x="9029" y="88"/>
                  </a:moveTo>
                  <a:lnTo>
                    <a:pt x="8877" y="88"/>
                  </a:lnTo>
                  <a:lnTo>
                    <a:pt x="8877" y="241"/>
                  </a:lnTo>
                  <a:lnTo>
                    <a:pt x="9029" y="241"/>
                  </a:lnTo>
                  <a:lnTo>
                    <a:pt x="9029" y="88"/>
                  </a:lnTo>
                  <a:close/>
                </a:path>
                <a:path w="10160" h="3810">
                  <a:moveTo>
                    <a:pt x="9118" y="889"/>
                  </a:moveTo>
                  <a:lnTo>
                    <a:pt x="9080" y="1193"/>
                  </a:lnTo>
                  <a:lnTo>
                    <a:pt x="8826" y="1193"/>
                  </a:lnTo>
                  <a:lnTo>
                    <a:pt x="8826" y="939"/>
                  </a:lnTo>
                  <a:lnTo>
                    <a:pt x="9080" y="939"/>
                  </a:lnTo>
                  <a:lnTo>
                    <a:pt x="8775" y="889"/>
                  </a:lnTo>
                  <a:lnTo>
                    <a:pt x="8775" y="1193"/>
                  </a:lnTo>
                  <a:lnTo>
                    <a:pt x="9118" y="1231"/>
                  </a:lnTo>
                  <a:lnTo>
                    <a:pt x="9118" y="939"/>
                  </a:lnTo>
                  <a:close/>
                </a:path>
                <a:path w="10160" h="3810">
                  <a:moveTo>
                    <a:pt x="9131" y="800"/>
                  </a:moveTo>
                  <a:lnTo>
                    <a:pt x="9029" y="647"/>
                  </a:lnTo>
                  <a:lnTo>
                    <a:pt x="8978" y="850"/>
                  </a:lnTo>
                  <a:lnTo>
                    <a:pt x="9131" y="850"/>
                  </a:lnTo>
                  <a:close/>
                </a:path>
                <a:path w="10160" h="3810">
                  <a:moveTo>
                    <a:pt x="9131" y="393"/>
                  </a:moveTo>
                  <a:close/>
                </a:path>
                <a:path w="10160" h="3810">
                  <a:moveTo>
                    <a:pt x="9131" y="0"/>
                  </a:moveTo>
                  <a:lnTo>
                    <a:pt x="9080" y="292"/>
                  </a:lnTo>
                  <a:lnTo>
                    <a:pt x="8826" y="292"/>
                  </a:lnTo>
                  <a:lnTo>
                    <a:pt x="8826" y="38"/>
                  </a:lnTo>
                  <a:lnTo>
                    <a:pt x="9080" y="38"/>
                  </a:lnTo>
                  <a:lnTo>
                    <a:pt x="8788" y="0"/>
                  </a:lnTo>
                  <a:lnTo>
                    <a:pt x="8788" y="292"/>
                  </a:lnTo>
                  <a:lnTo>
                    <a:pt x="9131" y="342"/>
                  </a:lnTo>
                  <a:lnTo>
                    <a:pt x="9131" y="38"/>
                  </a:lnTo>
                  <a:close/>
                </a:path>
                <a:path w="10160" h="3810">
                  <a:moveTo>
                    <a:pt x="9182" y="596"/>
                  </a:moveTo>
                  <a:lnTo>
                    <a:pt x="9029" y="495"/>
                  </a:lnTo>
                  <a:lnTo>
                    <a:pt x="8877" y="444"/>
                  </a:lnTo>
                  <a:lnTo>
                    <a:pt x="8877" y="698"/>
                  </a:lnTo>
                  <a:lnTo>
                    <a:pt x="8877" y="850"/>
                  </a:lnTo>
                  <a:lnTo>
                    <a:pt x="8928" y="647"/>
                  </a:lnTo>
                  <a:lnTo>
                    <a:pt x="8928" y="495"/>
                  </a:lnTo>
                  <a:lnTo>
                    <a:pt x="9029" y="647"/>
                  </a:lnTo>
                  <a:lnTo>
                    <a:pt x="9182" y="647"/>
                  </a:lnTo>
                  <a:close/>
                </a:path>
                <a:path w="10160" h="3810">
                  <a:moveTo>
                    <a:pt x="9232" y="1181"/>
                  </a:moveTo>
                  <a:close/>
                </a:path>
                <a:path w="10160" h="3810">
                  <a:moveTo>
                    <a:pt x="9232" y="241"/>
                  </a:moveTo>
                  <a:close/>
                </a:path>
                <a:path w="10160" h="3810">
                  <a:moveTo>
                    <a:pt x="9283" y="88"/>
                  </a:moveTo>
                  <a:close/>
                </a:path>
                <a:path w="10160" h="3810">
                  <a:moveTo>
                    <a:pt x="9283" y="0"/>
                  </a:moveTo>
                  <a:close/>
                </a:path>
                <a:path w="10160" h="3810">
                  <a:moveTo>
                    <a:pt x="9474" y="889"/>
                  </a:moveTo>
                  <a:close/>
                </a:path>
                <a:path w="10160" h="3810">
                  <a:moveTo>
                    <a:pt x="9525" y="990"/>
                  </a:moveTo>
                  <a:close/>
                </a:path>
                <a:path w="10160" h="3810">
                  <a:moveTo>
                    <a:pt x="9728" y="889"/>
                  </a:moveTo>
                  <a:close/>
                </a:path>
                <a:path w="10160" h="3810">
                  <a:moveTo>
                    <a:pt x="9779" y="1181"/>
                  </a:moveTo>
                  <a:close/>
                </a:path>
                <a:path w="10160" h="3810">
                  <a:moveTo>
                    <a:pt x="9918" y="1092"/>
                  </a:moveTo>
                  <a:lnTo>
                    <a:pt x="9677" y="1092"/>
                  </a:lnTo>
                  <a:lnTo>
                    <a:pt x="9525" y="1041"/>
                  </a:lnTo>
                  <a:lnTo>
                    <a:pt x="9372" y="990"/>
                  </a:lnTo>
                  <a:lnTo>
                    <a:pt x="9232" y="990"/>
                  </a:lnTo>
                  <a:lnTo>
                    <a:pt x="9232" y="1181"/>
                  </a:lnTo>
                  <a:lnTo>
                    <a:pt x="9372" y="1231"/>
                  </a:lnTo>
                  <a:lnTo>
                    <a:pt x="9525" y="1155"/>
                  </a:lnTo>
                  <a:lnTo>
                    <a:pt x="9677" y="1231"/>
                  </a:lnTo>
                  <a:lnTo>
                    <a:pt x="9918" y="1130"/>
                  </a:lnTo>
                  <a:close/>
                </a:path>
                <a:path w="10160" h="3810">
                  <a:moveTo>
                    <a:pt x="9918" y="88"/>
                  </a:moveTo>
                  <a:lnTo>
                    <a:pt x="9766" y="88"/>
                  </a:lnTo>
                  <a:lnTo>
                    <a:pt x="9766" y="241"/>
                  </a:lnTo>
                  <a:lnTo>
                    <a:pt x="9918" y="241"/>
                  </a:lnTo>
                  <a:lnTo>
                    <a:pt x="9918" y="88"/>
                  </a:lnTo>
                  <a:close/>
                </a:path>
                <a:path w="10160" h="3810">
                  <a:moveTo>
                    <a:pt x="10020" y="1181"/>
                  </a:moveTo>
                  <a:lnTo>
                    <a:pt x="9817" y="1181"/>
                  </a:lnTo>
                  <a:lnTo>
                    <a:pt x="10020" y="1231"/>
                  </a:lnTo>
                  <a:close/>
                </a:path>
                <a:path w="10160" h="3810">
                  <a:moveTo>
                    <a:pt x="10020" y="1079"/>
                  </a:moveTo>
                  <a:close/>
                </a:path>
                <a:path w="10160" h="3810">
                  <a:moveTo>
                    <a:pt x="10020" y="990"/>
                  </a:moveTo>
                  <a:close/>
                </a:path>
                <a:path w="10160" h="3810">
                  <a:moveTo>
                    <a:pt x="10020" y="584"/>
                  </a:moveTo>
                  <a:lnTo>
                    <a:pt x="9867" y="685"/>
                  </a:lnTo>
                  <a:lnTo>
                    <a:pt x="9867" y="444"/>
                  </a:lnTo>
                  <a:lnTo>
                    <a:pt x="9817" y="635"/>
                  </a:lnTo>
                  <a:lnTo>
                    <a:pt x="9817" y="787"/>
                  </a:lnTo>
                  <a:lnTo>
                    <a:pt x="9779" y="939"/>
                  </a:lnTo>
                  <a:lnTo>
                    <a:pt x="9626" y="990"/>
                  </a:lnTo>
                  <a:lnTo>
                    <a:pt x="9626" y="838"/>
                  </a:lnTo>
                  <a:lnTo>
                    <a:pt x="9779" y="838"/>
                  </a:lnTo>
                  <a:lnTo>
                    <a:pt x="9753" y="685"/>
                  </a:lnTo>
                  <a:lnTo>
                    <a:pt x="9817" y="546"/>
                  </a:lnTo>
                  <a:lnTo>
                    <a:pt x="9779" y="393"/>
                  </a:lnTo>
                  <a:lnTo>
                    <a:pt x="9728" y="546"/>
                  </a:lnTo>
                  <a:lnTo>
                    <a:pt x="9728" y="685"/>
                  </a:lnTo>
                  <a:lnTo>
                    <a:pt x="9525" y="736"/>
                  </a:lnTo>
                  <a:lnTo>
                    <a:pt x="9677" y="787"/>
                  </a:lnTo>
                  <a:lnTo>
                    <a:pt x="9677" y="635"/>
                  </a:lnTo>
                  <a:lnTo>
                    <a:pt x="9677" y="495"/>
                  </a:lnTo>
                  <a:lnTo>
                    <a:pt x="9525" y="444"/>
                  </a:lnTo>
                  <a:lnTo>
                    <a:pt x="9626" y="584"/>
                  </a:lnTo>
                  <a:lnTo>
                    <a:pt x="9474" y="546"/>
                  </a:lnTo>
                  <a:lnTo>
                    <a:pt x="9525" y="393"/>
                  </a:lnTo>
                  <a:lnTo>
                    <a:pt x="9626" y="254"/>
                  </a:lnTo>
                  <a:lnTo>
                    <a:pt x="9474" y="254"/>
                  </a:lnTo>
                  <a:lnTo>
                    <a:pt x="9525" y="101"/>
                  </a:lnTo>
                  <a:lnTo>
                    <a:pt x="9372" y="101"/>
                  </a:lnTo>
                  <a:lnTo>
                    <a:pt x="9372" y="241"/>
                  </a:lnTo>
                  <a:lnTo>
                    <a:pt x="9232" y="190"/>
                  </a:lnTo>
                  <a:lnTo>
                    <a:pt x="9372" y="292"/>
                  </a:lnTo>
                  <a:lnTo>
                    <a:pt x="9372" y="444"/>
                  </a:lnTo>
                  <a:lnTo>
                    <a:pt x="9321" y="292"/>
                  </a:lnTo>
                  <a:lnTo>
                    <a:pt x="9182" y="393"/>
                  </a:lnTo>
                  <a:lnTo>
                    <a:pt x="9182" y="546"/>
                  </a:lnTo>
                  <a:lnTo>
                    <a:pt x="9321" y="546"/>
                  </a:lnTo>
                  <a:lnTo>
                    <a:pt x="9232" y="736"/>
                  </a:lnTo>
                  <a:lnTo>
                    <a:pt x="9080" y="685"/>
                  </a:lnTo>
                  <a:lnTo>
                    <a:pt x="9232" y="787"/>
                  </a:lnTo>
                  <a:lnTo>
                    <a:pt x="9182" y="990"/>
                  </a:lnTo>
                  <a:lnTo>
                    <a:pt x="9321" y="939"/>
                  </a:lnTo>
                  <a:lnTo>
                    <a:pt x="9372" y="787"/>
                  </a:lnTo>
                  <a:lnTo>
                    <a:pt x="9575" y="990"/>
                  </a:lnTo>
                  <a:lnTo>
                    <a:pt x="9867" y="1041"/>
                  </a:lnTo>
                  <a:lnTo>
                    <a:pt x="9918" y="889"/>
                  </a:lnTo>
                  <a:lnTo>
                    <a:pt x="9867" y="736"/>
                  </a:lnTo>
                  <a:lnTo>
                    <a:pt x="9918" y="889"/>
                  </a:lnTo>
                  <a:lnTo>
                    <a:pt x="10020" y="939"/>
                  </a:lnTo>
                  <a:lnTo>
                    <a:pt x="10020" y="685"/>
                  </a:lnTo>
                  <a:close/>
                </a:path>
                <a:path w="10160" h="3810">
                  <a:moveTo>
                    <a:pt x="10020" y="444"/>
                  </a:moveTo>
                  <a:close/>
                </a:path>
                <a:path w="10160" h="3810">
                  <a:moveTo>
                    <a:pt x="10020" y="0"/>
                  </a:moveTo>
                  <a:lnTo>
                    <a:pt x="9969" y="292"/>
                  </a:lnTo>
                  <a:lnTo>
                    <a:pt x="9715" y="292"/>
                  </a:lnTo>
                  <a:lnTo>
                    <a:pt x="9715" y="38"/>
                  </a:lnTo>
                  <a:lnTo>
                    <a:pt x="9969" y="38"/>
                  </a:lnTo>
                  <a:lnTo>
                    <a:pt x="9677" y="0"/>
                  </a:lnTo>
                  <a:lnTo>
                    <a:pt x="9677" y="292"/>
                  </a:lnTo>
                  <a:lnTo>
                    <a:pt x="10020" y="342"/>
                  </a:lnTo>
                  <a:lnTo>
                    <a:pt x="10020" y="38"/>
                  </a:lnTo>
                  <a:close/>
                </a:path>
              </a:pathLst>
            </a:custGeom>
            <a:solidFill>
              <a:srgbClr val="231F20"/>
            </a:solidFill>
          </p:spPr>
          <p:txBody>
            <a:bodyPr wrap="square" lIns="0" tIns="0" rIns="0" bIns="0" rtlCol="0"/>
            <a:lstStyle/>
            <a:p>
              <a:endParaRPr/>
            </a:p>
          </p:txBody>
        </p:sp>
        <p:sp>
          <p:nvSpPr>
            <p:cNvPr id="281" name="object 281"/>
            <p:cNvSpPr/>
            <p:nvPr/>
          </p:nvSpPr>
          <p:spPr>
            <a:xfrm>
              <a:off x="4711912" y="4835571"/>
              <a:ext cx="7620" cy="5715"/>
            </a:xfrm>
            <a:custGeom>
              <a:avLst/>
              <a:gdLst/>
              <a:ahLst/>
              <a:cxnLst/>
              <a:rect l="l" t="t" r="r" b="b"/>
              <a:pathLst>
                <a:path w="7620" h="5714">
                  <a:moveTo>
                    <a:pt x="5702" y="0"/>
                  </a:moveTo>
                  <a:lnTo>
                    <a:pt x="1638" y="0"/>
                  </a:lnTo>
                  <a:lnTo>
                    <a:pt x="0" y="1219"/>
                  </a:lnTo>
                  <a:lnTo>
                    <a:pt x="0" y="4203"/>
                  </a:lnTo>
                  <a:lnTo>
                    <a:pt x="1638" y="5410"/>
                  </a:lnTo>
                  <a:lnTo>
                    <a:pt x="5702" y="5410"/>
                  </a:lnTo>
                  <a:lnTo>
                    <a:pt x="7353" y="4203"/>
                  </a:lnTo>
                  <a:lnTo>
                    <a:pt x="7353" y="2705"/>
                  </a:lnTo>
                  <a:lnTo>
                    <a:pt x="7353" y="1219"/>
                  </a:lnTo>
                  <a:lnTo>
                    <a:pt x="5702" y="0"/>
                  </a:lnTo>
                  <a:close/>
                </a:path>
              </a:pathLst>
            </a:custGeom>
            <a:solidFill>
              <a:srgbClr val="F48FA0"/>
            </a:solidFill>
          </p:spPr>
          <p:txBody>
            <a:bodyPr wrap="square" lIns="0" tIns="0" rIns="0" bIns="0" rtlCol="0"/>
            <a:lstStyle/>
            <a:p>
              <a:endParaRPr/>
            </a:p>
          </p:txBody>
        </p:sp>
        <p:sp>
          <p:nvSpPr>
            <p:cNvPr id="282" name="object 282"/>
            <p:cNvSpPr/>
            <p:nvPr/>
          </p:nvSpPr>
          <p:spPr>
            <a:xfrm>
              <a:off x="4712371" y="4836459"/>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3"/>
                  </a:lnTo>
                  <a:lnTo>
                    <a:pt x="533" y="990"/>
                  </a:lnTo>
                  <a:lnTo>
                    <a:pt x="673" y="812"/>
                  </a:lnTo>
                  <a:lnTo>
                    <a:pt x="800" y="635"/>
                  </a:lnTo>
                  <a:lnTo>
                    <a:pt x="863" y="482"/>
                  </a:lnTo>
                  <a:lnTo>
                    <a:pt x="914" y="342"/>
                  </a:lnTo>
                  <a:close/>
                </a:path>
              </a:pathLst>
            </a:custGeom>
            <a:ln w="3175">
              <a:solidFill>
                <a:srgbClr val="F48FA0"/>
              </a:solidFill>
            </a:ln>
          </p:spPr>
          <p:txBody>
            <a:bodyPr wrap="square" lIns="0" tIns="0" rIns="0" bIns="0" rtlCol="0"/>
            <a:lstStyle/>
            <a:p>
              <a:endParaRPr/>
            </a:p>
          </p:txBody>
        </p:sp>
        <p:sp>
          <p:nvSpPr>
            <p:cNvPr id="283" name="object 283"/>
            <p:cNvSpPr/>
            <p:nvPr/>
          </p:nvSpPr>
          <p:spPr>
            <a:xfrm>
              <a:off x="4713851" y="4836478"/>
              <a:ext cx="1270" cy="1270"/>
            </a:xfrm>
            <a:custGeom>
              <a:avLst/>
              <a:gdLst/>
              <a:ahLst/>
              <a:cxnLst/>
              <a:rect l="l" t="t" r="r" b="b"/>
              <a:pathLst>
                <a:path w="1270" h="1270">
                  <a:moveTo>
                    <a:pt x="787" y="25"/>
                  </a:moveTo>
                  <a:lnTo>
                    <a:pt x="558" y="0"/>
                  </a:lnTo>
                  <a:lnTo>
                    <a:pt x="571" y="292"/>
                  </a:lnTo>
                  <a:lnTo>
                    <a:pt x="571" y="749"/>
                  </a:lnTo>
                  <a:lnTo>
                    <a:pt x="469" y="876"/>
                  </a:lnTo>
                  <a:lnTo>
                    <a:pt x="177" y="990"/>
                  </a:lnTo>
                  <a:lnTo>
                    <a:pt x="292" y="1130"/>
                  </a:lnTo>
                  <a:lnTo>
                    <a:pt x="444" y="1054"/>
                  </a:lnTo>
                  <a:lnTo>
                    <a:pt x="622" y="952"/>
                  </a:lnTo>
                  <a:lnTo>
                    <a:pt x="698" y="711"/>
                  </a:lnTo>
                  <a:lnTo>
                    <a:pt x="749" y="571"/>
                  </a:lnTo>
                  <a:lnTo>
                    <a:pt x="749" y="190"/>
                  </a:lnTo>
                  <a:lnTo>
                    <a:pt x="762" y="38"/>
                  </a:lnTo>
                  <a:close/>
                </a:path>
                <a:path w="1270" h="1270">
                  <a:moveTo>
                    <a:pt x="203" y="25"/>
                  </a:moveTo>
                  <a:lnTo>
                    <a:pt x="0" y="12"/>
                  </a:lnTo>
                  <a:lnTo>
                    <a:pt x="0" y="660"/>
                  </a:lnTo>
                  <a:lnTo>
                    <a:pt x="165" y="660"/>
                  </a:lnTo>
                  <a:lnTo>
                    <a:pt x="165" y="76"/>
                  </a:lnTo>
                  <a:close/>
                </a:path>
              </a:pathLst>
            </a:custGeom>
            <a:ln w="3175">
              <a:solidFill>
                <a:srgbClr val="F48FA0"/>
              </a:solidFill>
            </a:ln>
          </p:spPr>
          <p:txBody>
            <a:bodyPr wrap="square" lIns="0" tIns="0" rIns="0" bIns="0" rtlCol="0"/>
            <a:lstStyle/>
            <a:p>
              <a:endParaRPr/>
            </a:p>
          </p:txBody>
        </p:sp>
        <p:sp>
          <p:nvSpPr>
            <p:cNvPr id="284" name="object 284"/>
            <p:cNvSpPr/>
            <p:nvPr/>
          </p:nvSpPr>
          <p:spPr>
            <a:xfrm>
              <a:off x="4715173" y="4836758"/>
              <a:ext cx="1270" cy="1270"/>
            </a:xfrm>
            <a:custGeom>
              <a:avLst/>
              <a:gdLst/>
              <a:ahLst/>
              <a:cxnLst/>
              <a:rect l="l" t="t" r="r" b="b"/>
              <a:pathLst>
                <a:path w="1270" h="1270">
                  <a:moveTo>
                    <a:pt x="482" y="228"/>
                  </a:moveTo>
                  <a:lnTo>
                    <a:pt x="431" y="88"/>
                  </a:lnTo>
                  <a:lnTo>
                    <a:pt x="254" y="50"/>
                  </a:lnTo>
                  <a:lnTo>
                    <a:pt x="330" y="190"/>
                  </a:lnTo>
                  <a:close/>
                </a:path>
                <a:path w="1270" h="1270">
                  <a:moveTo>
                    <a:pt x="838" y="76"/>
                  </a:moveTo>
                  <a:lnTo>
                    <a:pt x="685" y="12"/>
                  </a:lnTo>
                  <a:lnTo>
                    <a:pt x="635" y="406"/>
                  </a:lnTo>
                  <a:lnTo>
                    <a:pt x="431" y="596"/>
                  </a:lnTo>
                  <a:lnTo>
                    <a:pt x="177" y="736"/>
                  </a:lnTo>
                  <a:lnTo>
                    <a:pt x="406" y="749"/>
                  </a:lnTo>
                  <a:lnTo>
                    <a:pt x="698" y="584"/>
                  </a:lnTo>
                  <a:lnTo>
                    <a:pt x="787" y="165"/>
                  </a:lnTo>
                  <a:close/>
                </a:path>
                <a:path w="1270" h="1270">
                  <a:moveTo>
                    <a:pt x="228" y="292"/>
                  </a:moveTo>
                  <a:lnTo>
                    <a:pt x="177" y="152"/>
                  </a:lnTo>
                  <a:lnTo>
                    <a:pt x="0" y="127"/>
                  </a:lnTo>
                  <a:lnTo>
                    <a:pt x="88" y="266"/>
                  </a:lnTo>
                  <a:close/>
                </a:path>
              </a:pathLst>
            </a:custGeom>
            <a:ln w="3175">
              <a:solidFill>
                <a:srgbClr val="F48FA0"/>
              </a:solidFill>
            </a:ln>
          </p:spPr>
          <p:txBody>
            <a:bodyPr wrap="square" lIns="0" tIns="0" rIns="0" bIns="0" rtlCol="0"/>
            <a:lstStyle/>
            <a:p>
              <a:endParaRPr/>
            </a:p>
          </p:txBody>
        </p:sp>
        <p:sp>
          <p:nvSpPr>
            <p:cNvPr id="285" name="object 285"/>
            <p:cNvSpPr/>
            <p:nvPr/>
          </p:nvSpPr>
          <p:spPr>
            <a:xfrm>
              <a:off x="4716452" y="4836459"/>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3"/>
                  </a:lnTo>
                  <a:lnTo>
                    <a:pt x="533" y="990"/>
                  </a:lnTo>
                  <a:lnTo>
                    <a:pt x="673" y="812"/>
                  </a:lnTo>
                  <a:lnTo>
                    <a:pt x="800" y="635"/>
                  </a:lnTo>
                  <a:lnTo>
                    <a:pt x="863" y="482"/>
                  </a:lnTo>
                  <a:lnTo>
                    <a:pt x="914" y="342"/>
                  </a:lnTo>
                  <a:close/>
                </a:path>
              </a:pathLst>
            </a:custGeom>
            <a:ln w="3175">
              <a:solidFill>
                <a:srgbClr val="F48FA0"/>
              </a:solidFill>
            </a:ln>
          </p:spPr>
          <p:txBody>
            <a:bodyPr wrap="square" lIns="0" tIns="0" rIns="0" bIns="0" rtlCol="0"/>
            <a:lstStyle/>
            <a:p>
              <a:endParaRPr/>
            </a:p>
          </p:txBody>
        </p:sp>
        <p:sp>
          <p:nvSpPr>
            <p:cNvPr id="286" name="object 286"/>
            <p:cNvSpPr/>
            <p:nvPr/>
          </p:nvSpPr>
          <p:spPr>
            <a:xfrm>
              <a:off x="4717881" y="4836529"/>
              <a:ext cx="1270" cy="1270"/>
            </a:xfrm>
            <a:custGeom>
              <a:avLst/>
              <a:gdLst/>
              <a:ahLst/>
              <a:cxnLst/>
              <a:rect l="l" t="t" r="r" b="b"/>
              <a:pathLst>
                <a:path w="1270" h="1270">
                  <a:moveTo>
                    <a:pt x="863" y="1028"/>
                  </a:moveTo>
                  <a:lnTo>
                    <a:pt x="863" y="888"/>
                  </a:lnTo>
                  <a:lnTo>
                    <a:pt x="253" y="888"/>
                  </a:lnTo>
                  <a:lnTo>
                    <a:pt x="380" y="761"/>
                  </a:lnTo>
                  <a:lnTo>
                    <a:pt x="546" y="660"/>
                  </a:lnTo>
                  <a:lnTo>
                    <a:pt x="749" y="558"/>
                  </a:lnTo>
                  <a:lnTo>
                    <a:pt x="850" y="317"/>
                  </a:lnTo>
                  <a:lnTo>
                    <a:pt x="850" y="139"/>
                  </a:lnTo>
                  <a:lnTo>
                    <a:pt x="685" y="0"/>
                  </a:lnTo>
                  <a:lnTo>
                    <a:pt x="431" y="0"/>
                  </a:lnTo>
                  <a:lnTo>
                    <a:pt x="190" y="12"/>
                  </a:lnTo>
                  <a:lnTo>
                    <a:pt x="50" y="215"/>
                  </a:lnTo>
                  <a:lnTo>
                    <a:pt x="38" y="368"/>
                  </a:lnTo>
                  <a:lnTo>
                    <a:pt x="203" y="368"/>
                  </a:lnTo>
                  <a:lnTo>
                    <a:pt x="215" y="152"/>
                  </a:lnTo>
                  <a:lnTo>
                    <a:pt x="431" y="152"/>
                  </a:lnTo>
                  <a:lnTo>
                    <a:pt x="558" y="152"/>
                  </a:lnTo>
                  <a:lnTo>
                    <a:pt x="660" y="317"/>
                  </a:lnTo>
                  <a:lnTo>
                    <a:pt x="596" y="469"/>
                  </a:lnTo>
                  <a:lnTo>
                    <a:pt x="393" y="571"/>
                  </a:lnTo>
                  <a:lnTo>
                    <a:pt x="50" y="761"/>
                  </a:lnTo>
                  <a:lnTo>
                    <a:pt x="12" y="927"/>
                  </a:lnTo>
                  <a:lnTo>
                    <a:pt x="863" y="1028"/>
                  </a:lnTo>
                  <a:close/>
                </a:path>
              </a:pathLst>
            </a:custGeom>
            <a:ln w="3175">
              <a:solidFill>
                <a:srgbClr val="F48FA0"/>
              </a:solidFill>
            </a:ln>
          </p:spPr>
          <p:txBody>
            <a:bodyPr wrap="square" lIns="0" tIns="0" rIns="0" bIns="0" rtlCol="0"/>
            <a:lstStyle/>
            <a:p>
              <a:endParaRPr/>
            </a:p>
          </p:txBody>
        </p:sp>
        <p:sp>
          <p:nvSpPr>
            <p:cNvPr id="287" name="object 287"/>
            <p:cNvSpPr/>
            <p:nvPr/>
          </p:nvSpPr>
          <p:spPr>
            <a:xfrm>
              <a:off x="4715022" y="4837911"/>
              <a:ext cx="1270" cy="1270"/>
            </a:xfrm>
            <a:custGeom>
              <a:avLst/>
              <a:gdLst/>
              <a:ahLst/>
              <a:cxnLst/>
              <a:rect l="l" t="t" r="r" b="b"/>
              <a:pathLst>
                <a:path w="1270" h="1270">
                  <a:moveTo>
                    <a:pt x="1117" y="507"/>
                  </a:moveTo>
                  <a:lnTo>
                    <a:pt x="1117" y="203"/>
                  </a:lnTo>
                  <a:lnTo>
                    <a:pt x="889" y="0"/>
                  </a:lnTo>
                  <a:lnTo>
                    <a:pt x="609" y="0"/>
                  </a:lnTo>
                  <a:lnTo>
                    <a:pt x="254" y="0"/>
                  </a:lnTo>
                  <a:lnTo>
                    <a:pt x="0" y="279"/>
                  </a:lnTo>
                  <a:lnTo>
                    <a:pt x="0" y="584"/>
                  </a:lnTo>
                  <a:lnTo>
                    <a:pt x="0" y="838"/>
                  </a:lnTo>
                  <a:lnTo>
                    <a:pt x="228" y="965"/>
                  </a:lnTo>
                  <a:lnTo>
                    <a:pt x="406" y="838"/>
                  </a:lnTo>
                  <a:lnTo>
                    <a:pt x="495" y="660"/>
                  </a:lnTo>
                  <a:lnTo>
                    <a:pt x="571" y="469"/>
                  </a:lnTo>
                  <a:lnTo>
                    <a:pt x="622" y="139"/>
                  </a:lnTo>
                  <a:lnTo>
                    <a:pt x="774" y="152"/>
                  </a:lnTo>
                  <a:lnTo>
                    <a:pt x="927" y="304"/>
                  </a:lnTo>
                  <a:lnTo>
                    <a:pt x="952" y="482"/>
                  </a:lnTo>
                  <a:lnTo>
                    <a:pt x="609" y="901"/>
                  </a:lnTo>
                  <a:lnTo>
                    <a:pt x="711" y="1041"/>
                  </a:lnTo>
                  <a:lnTo>
                    <a:pt x="927" y="952"/>
                  </a:lnTo>
                  <a:lnTo>
                    <a:pt x="1028" y="800"/>
                  </a:lnTo>
                  <a:lnTo>
                    <a:pt x="1117" y="622"/>
                  </a:lnTo>
                  <a:close/>
                </a:path>
                <a:path w="1270" h="1270">
                  <a:moveTo>
                    <a:pt x="457" y="165"/>
                  </a:moveTo>
                  <a:lnTo>
                    <a:pt x="431" y="380"/>
                  </a:lnTo>
                  <a:lnTo>
                    <a:pt x="317" y="749"/>
                  </a:lnTo>
                  <a:lnTo>
                    <a:pt x="152" y="685"/>
                  </a:lnTo>
                  <a:lnTo>
                    <a:pt x="152" y="495"/>
                  </a:lnTo>
                  <a:lnTo>
                    <a:pt x="190" y="355"/>
                  </a:lnTo>
                  <a:lnTo>
                    <a:pt x="342" y="203"/>
                  </a:lnTo>
                  <a:close/>
                </a:path>
              </a:pathLst>
            </a:custGeom>
            <a:ln w="3175">
              <a:solidFill>
                <a:srgbClr val="F48FA0"/>
              </a:solidFill>
            </a:ln>
          </p:spPr>
          <p:txBody>
            <a:bodyPr wrap="square" lIns="0" tIns="0" rIns="0" bIns="0" rtlCol="0"/>
            <a:lstStyle/>
            <a:p>
              <a:endParaRPr/>
            </a:p>
          </p:txBody>
        </p:sp>
        <p:sp>
          <p:nvSpPr>
            <p:cNvPr id="288" name="object 288"/>
            <p:cNvSpPr/>
            <p:nvPr/>
          </p:nvSpPr>
          <p:spPr>
            <a:xfrm>
              <a:off x="4714303" y="4839209"/>
              <a:ext cx="1270" cy="1270"/>
            </a:xfrm>
            <a:custGeom>
              <a:avLst/>
              <a:gdLst/>
              <a:ahLst/>
              <a:cxnLst/>
              <a:rect l="l" t="t" r="r" b="b"/>
              <a:pathLst>
                <a:path w="1270" h="1270">
                  <a:moveTo>
                    <a:pt x="1079" y="457"/>
                  </a:moveTo>
                  <a:lnTo>
                    <a:pt x="1079" y="25"/>
                  </a:lnTo>
                  <a:lnTo>
                    <a:pt x="507" y="25"/>
                  </a:lnTo>
                  <a:lnTo>
                    <a:pt x="507" y="457"/>
                  </a:lnTo>
                  <a:lnTo>
                    <a:pt x="1079" y="457"/>
                  </a:lnTo>
                  <a:close/>
                </a:path>
                <a:path w="1270" h="1270">
                  <a:moveTo>
                    <a:pt x="939" y="190"/>
                  </a:moveTo>
                  <a:lnTo>
                    <a:pt x="647" y="190"/>
                  </a:lnTo>
                  <a:lnTo>
                    <a:pt x="939" y="139"/>
                  </a:lnTo>
                  <a:close/>
                </a:path>
                <a:path w="1270" h="1270">
                  <a:moveTo>
                    <a:pt x="939" y="355"/>
                  </a:moveTo>
                  <a:lnTo>
                    <a:pt x="647" y="355"/>
                  </a:lnTo>
                  <a:lnTo>
                    <a:pt x="939" y="292"/>
                  </a:lnTo>
                  <a:close/>
                </a:path>
                <a:path w="1270" h="1270">
                  <a:moveTo>
                    <a:pt x="1181" y="622"/>
                  </a:moveTo>
                  <a:lnTo>
                    <a:pt x="406" y="508"/>
                  </a:lnTo>
                  <a:lnTo>
                    <a:pt x="533" y="622"/>
                  </a:lnTo>
                  <a:lnTo>
                    <a:pt x="431" y="774"/>
                  </a:lnTo>
                  <a:lnTo>
                    <a:pt x="292" y="698"/>
                  </a:lnTo>
                  <a:lnTo>
                    <a:pt x="292" y="419"/>
                  </a:lnTo>
                  <a:lnTo>
                    <a:pt x="444" y="419"/>
                  </a:lnTo>
                  <a:lnTo>
                    <a:pt x="444" y="279"/>
                  </a:lnTo>
                  <a:lnTo>
                    <a:pt x="292" y="279"/>
                  </a:lnTo>
                  <a:lnTo>
                    <a:pt x="292" y="76"/>
                  </a:lnTo>
                  <a:lnTo>
                    <a:pt x="152" y="0"/>
                  </a:lnTo>
                  <a:lnTo>
                    <a:pt x="152" y="279"/>
                  </a:lnTo>
                  <a:lnTo>
                    <a:pt x="12" y="279"/>
                  </a:lnTo>
                  <a:lnTo>
                    <a:pt x="12" y="419"/>
                  </a:lnTo>
                  <a:lnTo>
                    <a:pt x="152" y="419"/>
                  </a:lnTo>
                  <a:lnTo>
                    <a:pt x="152" y="736"/>
                  </a:lnTo>
                  <a:lnTo>
                    <a:pt x="0" y="774"/>
                  </a:lnTo>
                  <a:lnTo>
                    <a:pt x="25" y="939"/>
                  </a:lnTo>
                  <a:lnTo>
                    <a:pt x="165" y="889"/>
                  </a:lnTo>
                  <a:lnTo>
                    <a:pt x="317" y="838"/>
                  </a:lnTo>
                  <a:lnTo>
                    <a:pt x="393" y="965"/>
                  </a:lnTo>
                  <a:lnTo>
                    <a:pt x="584" y="787"/>
                  </a:lnTo>
                  <a:lnTo>
                    <a:pt x="495" y="990"/>
                  </a:lnTo>
                  <a:lnTo>
                    <a:pt x="317" y="1066"/>
                  </a:lnTo>
                  <a:lnTo>
                    <a:pt x="507" y="1092"/>
                  </a:lnTo>
                  <a:lnTo>
                    <a:pt x="647" y="977"/>
                  </a:lnTo>
                  <a:lnTo>
                    <a:pt x="761" y="825"/>
                  </a:lnTo>
                  <a:lnTo>
                    <a:pt x="685" y="1028"/>
                  </a:lnTo>
                  <a:lnTo>
                    <a:pt x="533" y="1117"/>
                  </a:lnTo>
                  <a:lnTo>
                    <a:pt x="723" y="1143"/>
                  </a:lnTo>
                  <a:lnTo>
                    <a:pt x="863" y="1181"/>
                  </a:lnTo>
                  <a:lnTo>
                    <a:pt x="1041" y="1155"/>
                  </a:lnTo>
                  <a:lnTo>
                    <a:pt x="1130" y="1016"/>
                  </a:lnTo>
                  <a:lnTo>
                    <a:pt x="1155" y="812"/>
                  </a:lnTo>
                  <a:lnTo>
                    <a:pt x="1168" y="673"/>
                  </a:lnTo>
                  <a:lnTo>
                    <a:pt x="660" y="673"/>
                  </a:lnTo>
                  <a:lnTo>
                    <a:pt x="1181" y="622"/>
                  </a:lnTo>
                  <a:close/>
                </a:path>
                <a:path w="1270" h="1270">
                  <a:moveTo>
                    <a:pt x="1015" y="787"/>
                  </a:moveTo>
                  <a:lnTo>
                    <a:pt x="1003" y="939"/>
                  </a:lnTo>
                  <a:lnTo>
                    <a:pt x="850" y="1041"/>
                  </a:lnTo>
                  <a:lnTo>
                    <a:pt x="952" y="850"/>
                  </a:lnTo>
                  <a:close/>
                </a:path>
              </a:pathLst>
            </a:custGeom>
            <a:ln w="3175">
              <a:solidFill>
                <a:srgbClr val="F48FA0"/>
              </a:solidFill>
            </a:ln>
          </p:spPr>
          <p:txBody>
            <a:bodyPr wrap="square" lIns="0" tIns="0" rIns="0" bIns="0" rtlCol="0"/>
            <a:lstStyle/>
            <a:p>
              <a:endParaRPr/>
            </a:p>
          </p:txBody>
        </p:sp>
        <p:sp>
          <p:nvSpPr>
            <p:cNvPr id="289" name="object 289"/>
            <p:cNvSpPr/>
            <p:nvPr/>
          </p:nvSpPr>
          <p:spPr>
            <a:xfrm>
              <a:off x="4715612" y="4839183"/>
              <a:ext cx="1905" cy="1270"/>
            </a:xfrm>
            <a:custGeom>
              <a:avLst/>
              <a:gdLst/>
              <a:ahLst/>
              <a:cxnLst/>
              <a:rect l="l" t="t" r="r" b="b"/>
              <a:pathLst>
                <a:path w="1904" h="1270">
                  <a:moveTo>
                    <a:pt x="1308" y="457"/>
                  </a:moveTo>
                  <a:lnTo>
                    <a:pt x="1104" y="393"/>
                  </a:lnTo>
                  <a:lnTo>
                    <a:pt x="965" y="292"/>
                  </a:lnTo>
                  <a:lnTo>
                    <a:pt x="825" y="203"/>
                  </a:lnTo>
                  <a:lnTo>
                    <a:pt x="762" y="63"/>
                  </a:lnTo>
                  <a:lnTo>
                    <a:pt x="571" y="0"/>
                  </a:lnTo>
                  <a:lnTo>
                    <a:pt x="431" y="266"/>
                  </a:lnTo>
                  <a:lnTo>
                    <a:pt x="177" y="431"/>
                  </a:lnTo>
                  <a:lnTo>
                    <a:pt x="0" y="495"/>
                  </a:lnTo>
                  <a:lnTo>
                    <a:pt x="165" y="596"/>
                  </a:lnTo>
                  <a:lnTo>
                    <a:pt x="368" y="469"/>
                  </a:lnTo>
                  <a:lnTo>
                    <a:pt x="927" y="558"/>
                  </a:lnTo>
                  <a:lnTo>
                    <a:pt x="1092" y="558"/>
                  </a:lnTo>
                  <a:lnTo>
                    <a:pt x="1308" y="457"/>
                  </a:lnTo>
                  <a:close/>
                </a:path>
                <a:path w="1904" h="1270">
                  <a:moveTo>
                    <a:pt x="889" y="419"/>
                  </a:moveTo>
                  <a:lnTo>
                    <a:pt x="444" y="419"/>
                  </a:lnTo>
                  <a:lnTo>
                    <a:pt x="609" y="241"/>
                  </a:lnTo>
                  <a:lnTo>
                    <a:pt x="749" y="304"/>
                  </a:lnTo>
                  <a:lnTo>
                    <a:pt x="889" y="419"/>
                  </a:lnTo>
                  <a:close/>
                </a:path>
                <a:path w="1904" h="1270">
                  <a:moveTo>
                    <a:pt x="1054" y="1206"/>
                  </a:moveTo>
                  <a:lnTo>
                    <a:pt x="1054" y="673"/>
                  </a:lnTo>
                  <a:lnTo>
                    <a:pt x="254" y="673"/>
                  </a:lnTo>
                  <a:lnTo>
                    <a:pt x="254" y="1206"/>
                  </a:lnTo>
                  <a:lnTo>
                    <a:pt x="406" y="1206"/>
                  </a:lnTo>
                  <a:lnTo>
                    <a:pt x="901" y="1168"/>
                  </a:lnTo>
                  <a:lnTo>
                    <a:pt x="1054" y="1206"/>
                  </a:lnTo>
                  <a:close/>
                </a:path>
                <a:path w="1904" h="1270">
                  <a:moveTo>
                    <a:pt x="901" y="1016"/>
                  </a:moveTo>
                  <a:lnTo>
                    <a:pt x="406" y="1016"/>
                  </a:lnTo>
                  <a:lnTo>
                    <a:pt x="406" y="800"/>
                  </a:lnTo>
                  <a:lnTo>
                    <a:pt x="901" y="800"/>
                  </a:lnTo>
                  <a:lnTo>
                    <a:pt x="901" y="1016"/>
                  </a:lnTo>
                  <a:close/>
                </a:path>
              </a:pathLst>
            </a:custGeom>
            <a:ln w="3175">
              <a:solidFill>
                <a:srgbClr val="F48FA0"/>
              </a:solidFill>
            </a:ln>
          </p:spPr>
          <p:txBody>
            <a:bodyPr wrap="square" lIns="0" tIns="0" rIns="0" bIns="0" rtlCol="0"/>
            <a:lstStyle/>
            <a:p>
              <a:endParaRPr/>
            </a:p>
          </p:txBody>
        </p:sp>
      </p:grpSp>
      <p:sp>
        <p:nvSpPr>
          <p:cNvPr id="290" name="object 290"/>
          <p:cNvSpPr txBox="1"/>
          <p:nvPr/>
        </p:nvSpPr>
        <p:spPr>
          <a:xfrm>
            <a:off x="4672272" y="4823471"/>
            <a:ext cx="596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5" dirty="0">
                <a:solidFill>
                  <a:srgbClr val="FFFFFF"/>
                </a:solidFill>
                <a:latin typeface="Microsoft JhengHei"/>
                <a:cs typeface="Microsoft JhengHei"/>
              </a:rPr>
              <a:t>クリック</a:t>
            </a:r>
            <a:r>
              <a:rPr sz="100" b="1" spc="-4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5" dirty="0">
                <a:solidFill>
                  <a:srgbClr val="FFFFFF"/>
                </a:solidFill>
                <a:latin typeface="Microsoft JhengHei"/>
                <a:cs typeface="Microsoft JhengHei"/>
              </a:rPr>
              <a:t> </a:t>
            </a:r>
            <a:r>
              <a:rPr sz="100" b="1" spc="-45" dirty="0">
                <a:solidFill>
                  <a:srgbClr val="FFFFFF"/>
                </a:solidFill>
                <a:latin typeface="Microsoft JhengHei"/>
                <a:cs typeface="Microsoft JhengHei"/>
              </a:rPr>
              <a:t>クリック２</a:t>
            </a:r>
            <a:endParaRPr sz="100">
              <a:latin typeface="Microsoft JhengHei"/>
              <a:cs typeface="Microsoft JhengHei"/>
            </a:endParaRPr>
          </a:p>
        </p:txBody>
      </p:sp>
      <p:sp>
        <p:nvSpPr>
          <p:cNvPr id="291" name="object 291"/>
          <p:cNvSpPr txBox="1"/>
          <p:nvPr/>
        </p:nvSpPr>
        <p:spPr>
          <a:xfrm>
            <a:off x="4593901" y="4826222"/>
            <a:ext cx="198120" cy="32384"/>
          </a:xfrm>
          <a:prstGeom prst="rect">
            <a:avLst/>
          </a:prstGeom>
        </p:spPr>
        <p:txBody>
          <a:bodyPr vert="horz" wrap="square" lIns="0" tIns="0" rIns="0" bIns="0" rtlCol="0">
            <a:spAutoFit/>
          </a:bodyPr>
          <a:lstStyle/>
          <a:p>
            <a:pPr>
              <a:lnSpc>
                <a:spcPct val="100000"/>
              </a:lnSpc>
            </a:pPr>
            <a:endParaRPr sz="100" dirty="0">
              <a:latin typeface="Times New Roman"/>
              <a:cs typeface="Times New Roman"/>
            </a:endParaRPr>
          </a:p>
          <a:p>
            <a:pPr marL="59690">
              <a:lnSpc>
                <a:spcPct val="100000"/>
              </a:lnSpc>
            </a:pPr>
            <a:r>
              <a:rPr sz="100" b="1" spc="-30" dirty="0">
                <a:solidFill>
                  <a:srgbClr val="231F20"/>
                </a:solidFill>
                <a:latin typeface="Yu Gothic UI"/>
                <a:cs typeface="Yu Gothic UI"/>
              </a:rPr>
              <a:t>QR</a:t>
            </a:r>
            <a:r>
              <a:rPr sz="100" b="1" spc="-25" dirty="0">
                <a:solidFill>
                  <a:srgbClr val="231F20"/>
                </a:solidFill>
                <a:latin typeface="Yu Gothic UI"/>
                <a:cs typeface="Yu Gothic UI"/>
              </a:rPr>
              <a:t>コード</a:t>
            </a:r>
            <a:r>
              <a:rPr sz="100" b="1" spc="-30" dirty="0">
                <a:solidFill>
                  <a:srgbClr val="231F20"/>
                </a:solidFill>
                <a:latin typeface="Yu Gothic UI"/>
                <a:cs typeface="Yu Gothic UI"/>
              </a:rPr>
              <a:t>の</a:t>
            </a:r>
            <a:r>
              <a:rPr sz="100" b="1" spc="-35" dirty="0">
                <a:solidFill>
                  <a:srgbClr val="231F20"/>
                </a:solidFill>
                <a:latin typeface="Yu Gothic UI"/>
                <a:cs typeface="Yu Gothic UI"/>
              </a:rPr>
              <a:t>読み間違</a:t>
            </a:r>
            <a:r>
              <a:rPr sz="100" b="1" spc="-30" dirty="0">
                <a:solidFill>
                  <a:srgbClr val="231F20"/>
                </a:solidFill>
                <a:latin typeface="Yu Gothic UI"/>
                <a:cs typeface="Yu Gothic UI"/>
              </a:rPr>
              <a:t>いを</a:t>
            </a:r>
            <a:r>
              <a:rPr sz="100" b="1" spc="-35" dirty="0">
                <a:solidFill>
                  <a:srgbClr val="231F20"/>
                </a:solidFill>
                <a:latin typeface="Yu Gothic UI"/>
                <a:cs typeface="Yu Gothic UI"/>
              </a:rPr>
              <a:t>防</a:t>
            </a:r>
            <a:r>
              <a:rPr sz="100" b="1" spc="-25" dirty="0">
                <a:solidFill>
                  <a:srgbClr val="231F20"/>
                </a:solidFill>
                <a:latin typeface="Yu Gothic UI"/>
                <a:cs typeface="Yu Gothic UI"/>
              </a:rPr>
              <a:t>ぐ</a:t>
            </a:r>
            <a:r>
              <a:rPr sz="100" b="1" spc="-30" dirty="0">
                <a:solidFill>
                  <a:srgbClr val="231F20"/>
                </a:solidFill>
                <a:latin typeface="Yu Gothic UI"/>
                <a:cs typeface="Yu Gothic UI"/>
              </a:rPr>
              <a:t>ために</a:t>
            </a:r>
            <a:r>
              <a:rPr sz="100" b="0" spc="-45" dirty="0">
                <a:solidFill>
                  <a:srgbClr val="231F20"/>
                </a:solidFill>
                <a:latin typeface="Yu Gothic Medium"/>
                <a:cs typeface="Yu Gothic Medium"/>
              </a:rPr>
              <a:t>は</a:t>
            </a: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0" spc="-40" dirty="0">
                <a:solidFill>
                  <a:srgbClr val="231F20"/>
                </a:solidFill>
                <a:latin typeface="Yu Gothic Medium"/>
                <a:cs typeface="Yu Gothic Medium"/>
              </a:rPr>
              <a:t>当施</a:t>
            </a:r>
            <a:r>
              <a:rPr sz="100" b="0" spc="-50" dirty="0">
                <a:solidFill>
                  <a:srgbClr val="231F20"/>
                </a:solidFill>
                <a:latin typeface="Yu Gothic Medium"/>
                <a:cs typeface="Yu Gothic Medium"/>
              </a:rPr>
              <a:t>設</a:t>
            </a:r>
            <a:r>
              <a:rPr sz="100" b="1" spc="-45"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20" dirty="0">
                <a:solidFill>
                  <a:srgbClr val="231F20"/>
                </a:solidFill>
                <a:latin typeface="Yu Gothic Medium"/>
                <a:cs typeface="Yu Gothic Medium"/>
              </a:rPr>
              <a:t>Fi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30" dirty="0">
                <a:solidFill>
                  <a:srgbClr val="414042"/>
                </a:solidFill>
                <a:latin typeface="Microsoft JhengHei"/>
                <a:cs typeface="Microsoft JhengHei"/>
              </a:rPr>
              <a:t>Wi</a:t>
            </a:r>
            <a:r>
              <a:rPr sz="100" b="0" spc="-50" dirty="0">
                <a:solidFill>
                  <a:srgbClr val="231F20"/>
                </a:solidFill>
                <a:latin typeface="Yu Gothic Medium"/>
                <a:cs typeface="Yu Gothic Medium"/>
              </a:rPr>
              <a:t>いた</a:t>
            </a:r>
            <a:r>
              <a:rPr sz="100" b="1" spc="-25" dirty="0">
                <a:solidFill>
                  <a:srgbClr val="414042"/>
                </a:solidFill>
                <a:latin typeface="Microsoft JhengHei"/>
                <a:cs typeface="Microsoft JhengHei"/>
              </a:rPr>
              <a:t>-F</a:t>
            </a:r>
            <a:r>
              <a:rPr sz="100" b="0" spc="-50" dirty="0">
                <a:solidFill>
                  <a:srgbClr val="231F20"/>
                </a:solidFill>
                <a:latin typeface="Yu Gothic Medium"/>
                <a:cs typeface="Yu Gothic Medium"/>
              </a:rPr>
              <a:t>ただ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50" dirty="0">
                <a:solidFill>
                  <a:srgbClr val="231F20"/>
                </a:solidFill>
                <a:latin typeface="Yu Gothic Medium"/>
                <a:cs typeface="Yu Gothic Medium"/>
              </a:rPr>
              <a:t>だ</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50" dirty="0">
                <a:solidFill>
                  <a:srgbClr val="231F20"/>
                </a:solidFill>
                <a:latin typeface="Yu Gothic Medium"/>
                <a:cs typeface="Yu Gothic Medium"/>
              </a:rPr>
              <a:t>く</a:t>
            </a:r>
            <a:r>
              <a:rPr sz="100" b="0" spc="-45" dirty="0">
                <a:solidFill>
                  <a:srgbClr val="231F20"/>
                </a:solidFill>
                <a:latin typeface="Yu Gothic Medium"/>
                <a:cs typeface="Yu Gothic Medium"/>
              </a:rPr>
              <a:t>ま</a:t>
            </a:r>
            <a:r>
              <a:rPr sz="100" b="1" spc="-40" dirty="0">
                <a:solidFill>
                  <a:srgbClr val="414042"/>
                </a:solidFill>
                <a:latin typeface="Microsoft JhengHei"/>
                <a:cs typeface="Microsoft JhengHei"/>
              </a:rPr>
              <a:t>心安全にご利用いた</a:t>
            </a:r>
            <a:r>
              <a:rPr sz="100" b="1" spc="-50" dirty="0">
                <a:solidFill>
                  <a:srgbClr val="414042"/>
                </a:solidFill>
                <a:latin typeface="Microsoft JhengHei"/>
                <a:cs typeface="Microsoft JhengHei"/>
              </a:rPr>
              <a:t>だ</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し</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50" dirty="0">
                <a:solidFill>
                  <a:srgbClr val="231F20"/>
                </a:solidFill>
                <a:latin typeface="Yu Gothic Medium"/>
                <a:cs typeface="Yu Gothic Medium"/>
              </a:rPr>
              <a:t>ご</a:t>
            </a:r>
            <a:r>
              <a:rPr sz="100" b="0" spc="-40" dirty="0">
                <a:solidFill>
                  <a:srgbClr val="231F20"/>
                </a:solidFill>
                <a:latin typeface="Yu Gothic Medium"/>
                <a:cs typeface="Yu Gothic Medium"/>
              </a:rPr>
              <a:t>認</a:t>
            </a:r>
            <a:r>
              <a:rPr sz="100" b="0" spc="-50" dirty="0">
                <a:solidFill>
                  <a:srgbClr val="231F20"/>
                </a:solidFill>
                <a:latin typeface="Yu Gothic Medium"/>
                <a:cs typeface="Yu Gothic Medium"/>
              </a:rPr>
              <a:t>証</a:t>
            </a: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0" spc="-45" dirty="0">
                <a:solidFill>
                  <a:srgbClr val="231F20"/>
                </a:solidFill>
                <a:latin typeface="Yu Gothic Medium"/>
                <a:cs typeface="Yu Gothic Medium"/>
              </a:rPr>
              <a:t>当</a:t>
            </a:r>
            <a:r>
              <a:rPr sz="100" b="1" spc="-45" dirty="0">
                <a:solidFill>
                  <a:srgbClr val="414042"/>
                </a:solidFill>
                <a:latin typeface="Microsoft JhengHei"/>
                <a:cs typeface="Microsoft JhengHei"/>
              </a:rPr>
              <a:t>く</a:t>
            </a:r>
            <a:r>
              <a:rPr sz="100" b="0" spc="-40" dirty="0">
                <a:solidFill>
                  <a:srgbClr val="231F20"/>
                </a:solidFill>
                <a:latin typeface="Yu Gothic Medium"/>
                <a:cs typeface="Yu Gothic Medium"/>
              </a:rPr>
              <a:t>施</a:t>
            </a:r>
            <a:r>
              <a:rPr sz="100" b="0" spc="-50" dirty="0">
                <a:solidFill>
                  <a:srgbClr val="231F20"/>
                </a:solidFill>
                <a:latin typeface="Yu Gothic Medium"/>
                <a:cs typeface="Yu Gothic Medium"/>
              </a:rPr>
              <a:t>設</a:t>
            </a:r>
            <a:r>
              <a:rPr sz="100" b="1" spc="-50"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20" dirty="0">
                <a:solidFill>
                  <a:srgbClr val="231F20"/>
                </a:solidFill>
                <a:latin typeface="Yu Gothic Medium"/>
                <a:cs typeface="Yu Gothic Medium"/>
              </a:rPr>
              <a:t>Fi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30" dirty="0">
                <a:solidFill>
                  <a:srgbClr val="414042"/>
                </a:solidFill>
                <a:latin typeface="Microsoft JhengHei"/>
                <a:cs typeface="Microsoft JhengHei"/>
              </a:rPr>
              <a:t>Wi</a:t>
            </a:r>
            <a:r>
              <a:rPr sz="100" b="0" spc="-50" dirty="0">
                <a:solidFill>
                  <a:srgbClr val="231F20"/>
                </a:solidFill>
                <a:latin typeface="Yu Gothic Medium"/>
                <a:cs typeface="Yu Gothic Medium"/>
              </a:rPr>
              <a:t>いた</a:t>
            </a:r>
            <a:r>
              <a:rPr sz="100" b="1" spc="-25" dirty="0">
                <a:solidFill>
                  <a:srgbClr val="414042"/>
                </a:solidFill>
                <a:latin typeface="Microsoft JhengHei"/>
                <a:cs typeface="Microsoft JhengHei"/>
              </a:rPr>
              <a:t>-F</a:t>
            </a:r>
            <a:r>
              <a:rPr sz="100" b="0" spc="-50" dirty="0">
                <a:solidFill>
                  <a:srgbClr val="231F20"/>
                </a:solidFill>
                <a:latin typeface="Yu Gothic Medium"/>
                <a:cs typeface="Yu Gothic Medium"/>
              </a:rPr>
              <a:t>ただ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50" dirty="0">
                <a:solidFill>
                  <a:srgbClr val="231F20"/>
                </a:solidFill>
                <a:latin typeface="Yu Gothic Medium"/>
                <a:cs typeface="Yu Gothic Medium"/>
              </a:rPr>
              <a:t>だ</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50" dirty="0">
                <a:solidFill>
                  <a:srgbClr val="231F20"/>
                </a:solidFill>
                <a:latin typeface="Yu Gothic Medium"/>
                <a:cs typeface="Yu Gothic Medium"/>
              </a:rPr>
              <a:t>く</a:t>
            </a:r>
            <a:r>
              <a:rPr sz="100" b="0" spc="-45" dirty="0">
                <a:solidFill>
                  <a:srgbClr val="231F20"/>
                </a:solidFill>
                <a:latin typeface="Yu Gothic Medium"/>
                <a:cs typeface="Yu Gothic Medium"/>
              </a:rPr>
              <a:t>ま</a:t>
            </a:r>
            <a:r>
              <a:rPr sz="100" b="1" spc="-40" dirty="0">
                <a:solidFill>
                  <a:srgbClr val="414042"/>
                </a:solidFill>
                <a:latin typeface="Microsoft JhengHei"/>
                <a:cs typeface="Microsoft JhengHei"/>
              </a:rPr>
              <a:t>心安全にご利用いた</a:t>
            </a:r>
            <a:r>
              <a:rPr sz="100" b="1" spc="-50" dirty="0">
                <a:solidFill>
                  <a:srgbClr val="414042"/>
                </a:solidFill>
                <a:latin typeface="Microsoft JhengHei"/>
                <a:cs typeface="Microsoft JhengHei"/>
              </a:rPr>
              <a:t>だ</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し</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50" dirty="0">
                <a:solidFill>
                  <a:srgbClr val="231F20"/>
                </a:solidFill>
                <a:latin typeface="Yu Gothic Medium"/>
                <a:cs typeface="Yu Gothic Medium"/>
              </a:rPr>
              <a:t>ご</a:t>
            </a:r>
            <a:r>
              <a:rPr sz="100" b="0" spc="-40" dirty="0">
                <a:solidFill>
                  <a:srgbClr val="231F20"/>
                </a:solidFill>
                <a:latin typeface="Yu Gothic Medium"/>
                <a:cs typeface="Yu Gothic Medium"/>
              </a:rPr>
              <a:t>認</a:t>
            </a:r>
            <a:r>
              <a:rPr sz="100" b="0" spc="-45" dirty="0">
                <a:solidFill>
                  <a:srgbClr val="231F20"/>
                </a:solidFill>
                <a:latin typeface="Yu Gothic Medium"/>
                <a:cs typeface="Yu Gothic Medium"/>
              </a:rPr>
              <a:t>証</a:t>
            </a:r>
            <a:r>
              <a:rPr sz="100" b="1" spc="-40" dirty="0">
                <a:solidFill>
                  <a:srgbClr val="414042"/>
                </a:solidFill>
                <a:latin typeface="Microsoft JhengHei"/>
                <a:cs typeface="Microsoft JhengHei"/>
              </a:rPr>
              <a:t>く</a:t>
            </a:r>
            <a:endParaRPr sz="100" dirty="0">
              <a:latin typeface="Microsoft JhengHei"/>
              <a:cs typeface="Microsoft JhengHei"/>
            </a:endParaRPr>
          </a:p>
          <a:p>
            <a:pPr marL="92710">
              <a:lnSpc>
                <a:spcPct val="100000"/>
              </a:lnSpc>
            </a:pPr>
            <a:r>
              <a:rPr sz="100" b="1" spc="-45" dirty="0">
                <a:solidFill>
                  <a:srgbClr val="FFFFFF"/>
                </a:solidFill>
                <a:latin typeface="Microsoft JhengHei"/>
                <a:cs typeface="Microsoft JhengHei"/>
              </a:rPr>
              <a:t>場</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初</a:t>
            </a:r>
            <a:r>
              <a:rPr sz="100" b="1" spc="-35" dirty="0">
                <a:solidFill>
                  <a:srgbClr val="231F20"/>
                </a:solidFill>
                <a:latin typeface="Yu Gothic UI"/>
                <a:cs typeface="Yu Gothic UI"/>
              </a:rPr>
              <a:t>め</a:t>
            </a:r>
            <a:r>
              <a:rPr sz="100" b="1" spc="-30" dirty="0">
                <a:solidFill>
                  <a:srgbClr val="231F20"/>
                </a:solidFill>
                <a:latin typeface="Yu Gothic UI"/>
                <a:cs typeface="Yu Gothic UI"/>
              </a:rPr>
              <a:t>て</a:t>
            </a:r>
            <a:r>
              <a:rPr sz="100" b="1" spc="-35" dirty="0">
                <a:solidFill>
                  <a:srgbClr val="231F20"/>
                </a:solidFill>
                <a:latin typeface="Yu Gothic UI"/>
                <a:cs typeface="Yu Gothic UI"/>
              </a:rPr>
              <a:t>の</a:t>
            </a:r>
            <a:r>
              <a:rPr sz="100" b="1" spc="-40" dirty="0">
                <a:solidFill>
                  <a:srgbClr val="231F20"/>
                </a:solidFill>
                <a:latin typeface="Yu Gothic UI"/>
                <a:cs typeface="Yu Gothic UI"/>
              </a:rPr>
              <a:t>方</a:t>
            </a:r>
            <a:r>
              <a:rPr sz="100" b="1" spc="-35" dirty="0">
                <a:solidFill>
                  <a:srgbClr val="231F20"/>
                </a:solidFill>
                <a:latin typeface="Yu Gothic UI"/>
                <a:cs typeface="Yu Gothic UI"/>
              </a:rPr>
              <a:t>は</a:t>
            </a:r>
            <a:r>
              <a:rPr sz="100" b="1" spc="-30" dirty="0">
                <a:solidFill>
                  <a:srgbClr val="231F20"/>
                </a:solidFill>
                <a:latin typeface="Yu Gothic UI"/>
                <a:cs typeface="Yu Gothic UI"/>
              </a:rPr>
              <a:t>こちら</a:t>
            </a:r>
            <a:r>
              <a:rPr sz="100" b="1" spc="-35" dirty="0">
                <a:solidFill>
                  <a:srgbClr val="231F20"/>
                </a:solidFill>
                <a:latin typeface="Yu Gothic UI"/>
                <a:cs typeface="Yu Gothic UI"/>
              </a:rPr>
              <a:t>か</a:t>
            </a:r>
            <a:r>
              <a:rPr sz="100" b="1" spc="-40" dirty="0">
                <a:solidFill>
                  <a:srgbClr val="231F20"/>
                </a:solidFill>
                <a:latin typeface="Yu Gothic UI"/>
                <a:cs typeface="Yu Gothic UI"/>
              </a:rPr>
              <a:t>ら</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30" dirty="0">
                <a:solidFill>
                  <a:srgbClr val="FFFFFF"/>
                </a:solidFill>
                <a:latin typeface="Microsoft JhengHei"/>
                <a:cs typeface="Microsoft JhengHei"/>
              </a:rPr>
              <a:t>P</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n</a:t>
            </a:r>
            <a:r>
              <a:rPr sz="100" b="1" spc="-30" dirty="0">
                <a:solidFill>
                  <a:srgbClr val="FFFFFF"/>
                </a:solidFill>
                <a:latin typeface="Microsoft JhengHei"/>
                <a:cs typeface="Microsoft JhengHei"/>
              </a:rPr>
              <a:t>/</a:t>
            </a:r>
            <a:r>
              <a:rPr sz="100" b="0" spc="-30" dirty="0">
                <a:solidFill>
                  <a:srgbClr val="231F20"/>
                </a:solidFill>
                <a:latin typeface="Yu Gothic Medium"/>
                <a:cs typeface="Yu Gothic Medium"/>
              </a:rPr>
              <a:t>k</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r</a:t>
            </a:r>
            <a:r>
              <a:rPr sz="100" b="1" spc="-30" dirty="0">
                <a:solidFill>
                  <a:srgbClr val="FFFFFF"/>
                </a:solidFill>
                <a:latin typeface="Microsoft JhengHei"/>
                <a:cs typeface="Microsoft JhengHei"/>
              </a:rPr>
              <a:t>I</a:t>
            </a:r>
            <a:r>
              <a:rPr sz="100" b="1" spc="-40" dirty="0">
                <a:solidFill>
                  <a:srgbClr val="FFFFFF"/>
                </a:solidFill>
                <a:latin typeface="Microsoft JhengHei"/>
                <a:cs typeface="Microsoft JhengHei"/>
              </a:rPr>
              <a:t>クリック２</a:t>
            </a:r>
            <a:r>
              <a:rPr sz="100" b="0" spc="-40" dirty="0">
                <a:solidFill>
                  <a:srgbClr val="231F20"/>
                </a:solidFill>
                <a:latin typeface="Yu Gothic Medium"/>
                <a:cs typeface="Yu Gothic Medium"/>
              </a:rPr>
              <a:t>S(</a:t>
            </a:r>
            <a:r>
              <a:rPr sz="100" b="1" spc="-40" dirty="0">
                <a:solidFill>
                  <a:srgbClr val="FFFFFF"/>
                </a:solidFill>
                <a:latin typeface="Microsoft JhengHei"/>
                <a:cs typeface="Microsoft JhengHei"/>
              </a:rPr>
              <a:t>入力不</a:t>
            </a:r>
            <a:r>
              <a:rPr sz="100" b="1" spc="-50" dirty="0">
                <a:solidFill>
                  <a:srgbClr val="FFFFFF"/>
                </a:solidFill>
                <a:latin typeface="Microsoft JhengHei"/>
                <a:cs typeface="Microsoft JhengHei"/>
              </a:rPr>
              <a:t>要</a:t>
            </a:r>
            <a:r>
              <a:rPr sz="100" b="0" spc="-30" dirty="0">
                <a:solidFill>
                  <a:srgbClr val="231F20"/>
                </a:solidFill>
                <a:latin typeface="Yu Gothic Medium"/>
                <a:cs typeface="Yu Gothic Medium"/>
              </a:rPr>
              <a:t>)DISe</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45" dirty="0">
                <a:solidFill>
                  <a:srgbClr val="231F20"/>
                </a:solidFill>
                <a:latin typeface="Yu Gothic Medium"/>
                <a:cs typeface="Yu Gothic Medium"/>
              </a:rPr>
              <a:t>m</a:t>
            </a:r>
            <a:r>
              <a:rPr sz="100" b="1" spc="-40" dirty="0">
                <a:solidFill>
                  <a:srgbClr val="231F20"/>
                </a:solidFill>
                <a:latin typeface="Yu Gothic UI"/>
                <a:cs typeface="Yu Gothic UI"/>
              </a:rPr>
              <a:t>と</a:t>
            </a:r>
            <a:r>
              <a:rPr sz="100" b="1" spc="-30" dirty="0">
                <a:solidFill>
                  <a:srgbClr val="FFFFFF"/>
                </a:solidFill>
                <a:latin typeface="Microsoft JhengHei"/>
                <a:cs typeface="Microsoft JhengHei"/>
              </a:rPr>
              <a:t>W</a:t>
            </a:r>
            <a:r>
              <a:rPr sz="100" b="0" spc="-30" dirty="0">
                <a:solidFill>
                  <a:srgbClr val="231F20"/>
                </a:solidFill>
                <a:latin typeface="Yu Gothic Medium"/>
                <a:cs typeface="Yu Gothic Medium"/>
              </a:rPr>
              <a:t>onitwoat</a:t>
            </a: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30" dirty="0">
                <a:solidFill>
                  <a:srgbClr val="231F20"/>
                </a:solidFill>
                <a:latin typeface="Yu Gothic UI"/>
                <a:cs typeface="Yu Gothic UI"/>
              </a:rPr>
              <a:t>I</a:t>
            </a:r>
            <a:r>
              <a:rPr sz="100" b="0" spc="-30" dirty="0">
                <a:solidFill>
                  <a:srgbClr val="231F20"/>
                </a:solidFill>
                <a:latin typeface="Yu Gothic Medium"/>
                <a:cs typeface="Yu Gothic Medium"/>
              </a:rPr>
              <a:t>eoc</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30" dirty="0">
                <a:solidFill>
                  <a:srgbClr val="231F20"/>
                </a:solidFill>
                <a:latin typeface="Yu Gothic Medium"/>
                <a:cs typeface="Yu Gothic Medium"/>
              </a:rPr>
              <a:t>NL</a:t>
            </a:r>
            <a:r>
              <a:rPr sz="100" b="1" spc="-30" dirty="0">
                <a:solidFill>
                  <a:srgbClr val="FFFFFF"/>
                </a:solidFill>
                <a:latin typeface="Microsoft JhengHei"/>
                <a:cs typeface="Microsoft JhengHei"/>
              </a:rPr>
              <a:t>iF-</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FFFFFF"/>
                </a:solidFill>
                <a:latin typeface="Microsoft JhengHei"/>
                <a:cs typeface="Microsoft JhengHei"/>
              </a:rPr>
              <a:t>クリック</a:t>
            </a:r>
            <a:r>
              <a:rPr sz="100" b="1" spc="-35" dirty="0">
                <a:solidFill>
                  <a:srgbClr val="FFFFFF"/>
                </a:solidFill>
                <a:latin typeface="Microsoft JhengHei"/>
                <a:cs typeface="Microsoft JhengHei"/>
              </a:rPr>
              <a:t>１Wi</a:t>
            </a:r>
            <a:r>
              <a:rPr sz="100" b="1" spc="340" dirty="0">
                <a:solidFill>
                  <a:srgbClr val="FFFFFF"/>
                </a:solidFill>
                <a:latin typeface="Microsoft JhengHei"/>
                <a:cs typeface="Microsoft JhengHei"/>
              </a:rPr>
              <a:t> </a:t>
            </a:r>
            <a:r>
              <a:rPr sz="100" b="1" spc="-45" dirty="0">
                <a:solidFill>
                  <a:srgbClr val="FFFFFF"/>
                </a:solidFill>
                <a:latin typeface="Microsoft JhengHei"/>
                <a:cs typeface="Microsoft JhengHei"/>
              </a:rPr>
              <a:t>場</a:t>
            </a:r>
            <a:r>
              <a:rPr sz="100" b="1" spc="-55" dirty="0">
                <a:solidFill>
                  <a:srgbClr val="FFFFFF"/>
                </a:solidFill>
                <a:latin typeface="Microsoft JhengHei"/>
                <a:cs typeface="Microsoft JhengHei"/>
              </a:rPr>
              <a:t>合</a:t>
            </a:r>
            <a:r>
              <a:rPr sz="100" b="1" spc="-40" dirty="0">
                <a:solidFill>
                  <a:srgbClr val="231F20"/>
                </a:solidFill>
                <a:latin typeface="Yu Gothic UI"/>
                <a:cs typeface="Yu Gothic UI"/>
              </a:rPr>
              <a:t>初</a:t>
            </a:r>
            <a:r>
              <a:rPr sz="100" b="1" spc="-35" dirty="0">
                <a:solidFill>
                  <a:srgbClr val="231F20"/>
                </a:solidFill>
                <a:latin typeface="Yu Gothic UI"/>
                <a:cs typeface="Yu Gothic UI"/>
              </a:rPr>
              <a:t>め</a:t>
            </a:r>
            <a:r>
              <a:rPr sz="100" b="1" spc="-30" dirty="0">
                <a:solidFill>
                  <a:srgbClr val="231F20"/>
                </a:solidFill>
                <a:latin typeface="Yu Gothic UI"/>
                <a:cs typeface="Yu Gothic UI"/>
              </a:rPr>
              <a:t>て</a:t>
            </a:r>
            <a:r>
              <a:rPr sz="100" b="1" spc="-35" dirty="0">
                <a:solidFill>
                  <a:srgbClr val="231F20"/>
                </a:solidFill>
                <a:latin typeface="Yu Gothic UI"/>
                <a:cs typeface="Yu Gothic UI"/>
              </a:rPr>
              <a:t>の</a:t>
            </a:r>
            <a:r>
              <a:rPr sz="100" b="1" spc="-40" dirty="0">
                <a:solidFill>
                  <a:srgbClr val="231F20"/>
                </a:solidFill>
                <a:latin typeface="Yu Gothic UI"/>
                <a:cs typeface="Yu Gothic UI"/>
              </a:rPr>
              <a:t>方</a:t>
            </a:r>
            <a:r>
              <a:rPr sz="100" b="1" spc="-35" dirty="0">
                <a:solidFill>
                  <a:srgbClr val="231F20"/>
                </a:solidFill>
                <a:latin typeface="Yu Gothic UI"/>
                <a:cs typeface="Yu Gothic UI"/>
              </a:rPr>
              <a:t>は</a:t>
            </a:r>
            <a:r>
              <a:rPr sz="100" b="1" spc="-30" dirty="0">
                <a:solidFill>
                  <a:srgbClr val="231F20"/>
                </a:solidFill>
                <a:latin typeface="Yu Gothic UI"/>
                <a:cs typeface="Yu Gothic UI"/>
              </a:rPr>
              <a:t>こちら</a:t>
            </a:r>
            <a:r>
              <a:rPr sz="100" b="1" spc="-35" dirty="0">
                <a:solidFill>
                  <a:srgbClr val="231F20"/>
                </a:solidFill>
                <a:latin typeface="Yu Gothic UI"/>
                <a:cs typeface="Yu Gothic UI"/>
              </a:rPr>
              <a:t>か</a:t>
            </a:r>
            <a:r>
              <a:rPr sz="100" b="1" spc="-40" dirty="0">
                <a:solidFill>
                  <a:srgbClr val="231F20"/>
                </a:solidFill>
                <a:latin typeface="Yu Gothic UI"/>
                <a:cs typeface="Yu Gothic UI"/>
              </a:rPr>
              <a:t>ら</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30" dirty="0">
                <a:solidFill>
                  <a:srgbClr val="FFFFFF"/>
                </a:solidFill>
                <a:latin typeface="Microsoft JhengHei"/>
                <a:cs typeface="Microsoft JhengHei"/>
              </a:rPr>
              <a:t>P</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n</a:t>
            </a:r>
            <a:r>
              <a:rPr sz="100" b="1" spc="-30" dirty="0">
                <a:solidFill>
                  <a:srgbClr val="FFFFFF"/>
                </a:solidFill>
                <a:latin typeface="Microsoft JhengHei"/>
                <a:cs typeface="Microsoft JhengHei"/>
              </a:rPr>
              <a:t>/</a:t>
            </a:r>
            <a:r>
              <a:rPr sz="100" b="0" spc="-30" dirty="0">
                <a:solidFill>
                  <a:srgbClr val="231F20"/>
                </a:solidFill>
                <a:latin typeface="Yu Gothic Medium"/>
                <a:cs typeface="Yu Gothic Medium"/>
              </a:rPr>
              <a:t>k</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r</a:t>
            </a:r>
            <a:r>
              <a:rPr sz="100" b="1" spc="-30" dirty="0">
                <a:solidFill>
                  <a:srgbClr val="FFFFFF"/>
                </a:solidFill>
                <a:latin typeface="Microsoft JhengHei"/>
                <a:cs typeface="Microsoft JhengHei"/>
              </a:rPr>
              <a:t>I</a:t>
            </a:r>
            <a:r>
              <a:rPr sz="100" b="1" spc="-40" dirty="0">
                <a:solidFill>
                  <a:srgbClr val="FFFFFF"/>
                </a:solidFill>
                <a:latin typeface="Microsoft JhengHei"/>
                <a:cs typeface="Microsoft JhengHei"/>
              </a:rPr>
              <a:t>クリック２</a:t>
            </a:r>
            <a:r>
              <a:rPr sz="100" b="0" spc="-40" dirty="0">
                <a:solidFill>
                  <a:srgbClr val="231F20"/>
                </a:solidFill>
                <a:latin typeface="Yu Gothic Medium"/>
                <a:cs typeface="Yu Gothic Medium"/>
              </a:rPr>
              <a:t>S(</a:t>
            </a:r>
            <a:r>
              <a:rPr sz="100" b="1" spc="-40" dirty="0">
                <a:solidFill>
                  <a:srgbClr val="FFFFFF"/>
                </a:solidFill>
                <a:latin typeface="Microsoft JhengHei"/>
                <a:cs typeface="Microsoft JhengHei"/>
              </a:rPr>
              <a:t>入力不</a:t>
            </a:r>
            <a:r>
              <a:rPr sz="100" b="1" spc="-50" dirty="0">
                <a:solidFill>
                  <a:srgbClr val="FFFFFF"/>
                </a:solidFill>
                <a:latin typeface="Microsoft JhengHei"/>
                <a:cs typeface="Microsoft JhengHei"/>
              </a:rPr>
              <a:t>要</a:t>
            </a:r>
            <a:r>
              <a:rPr sz="100" b="0" spc="-30" dirty="0">
                <a:solidFill>
                  <a:srgbClr val="231F20"/>
                </a:solidFill>
                <a:latin typeface="Yu Gothic Medium"/>
                <a:cs typeface="Yu Gothic Medium"/>
              </a:rPr>
              <a:t>)DISe</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45" dirty="0">
                <a:solidFill>
                  <a:srgbClr val="231F20"/>
                </a:solidFill>
                <a:latin typeface="Yu Gothic Medium"/>
                <a:cs typeface="Yu Gothic Medium"/>
              </a:rPr>
              <a:t>m</a:t>
            </a:r>
            <a:r>
              <a:rPr sz="100" b="1" spc="-40" dirty="0">
                <a:solidFill>
                  <a:srgbClr val="231F20"/>
                </a:solidFill>
                <a:latin typeface="Yu Gothic UI"/>
                <a:cs typeface="Yu Gothic UI"/>
              </a:rPr>
              <a:t>と</a:t>
            </a:r>
            <a:r>
              <a:rPr sz="100" b="1" spc="-30" dirty="0">
                <a:solidFill>
                  <a:srgbClr val="FFFFFF"/>
                </a:solidFill>
                <a:latin typeface="Microsoft JhengHei"/>
                <a:cs typeface="Microsoft JhengHei"/>
              </a:rPr>
              <a:t>W</a:t>
            </a:r>
            <a:r>
              <a:rPr sz="100" b="0" spc="-30" dirty="0">
                <a:solidFill>
                  <a:srgbClr val="231F20"/>
                </a:solidFill>
                <a:latin typeface="Yu Gothic Medium"/>
                <a:cs typeface="Yu Gothic Medium"/>
              </a:rPr>
              <a:t>onitwoat</a:t>
            </a: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30" dirty="0">
                <a:solidFill>
                  <a:srgbClr val="231F20"/>
                </a:solidFill>
                <a:latin typeface="Yu Gothic UI"/>
                <a:cs typeface="Yu Gothic UI"/>
              </a:rPr>
              <a:t>I</a:t>
            </a:r>
            <a:r>
              <a:rPr sz="100" b="0" spc="-30" dirty="0">
                <a:solidFill>
                  <a:srgbClr val="231F20"/>
                </a:solidFill>
                <a:latin typeface="Yu Gothic Medium"/>
                <a:cs typeface="Yu Gothic Medium"/>
              </a:rPr>
              <a:t>eoc </a:t>
            </a:r>
            <a:r>
              <a:rPr sz="100" b="0" spc="65" dirty="0">
                <a:solidFill>
                  <a:srgbClr val="231F20"/>
                </a:solidFill>
                <a:latin typeface="Yu Gothic Medium"/>
                <a:cs typeface="Yu Gothic Medium"/>
              </a:rPr>
              <a:t> </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30" dirty="0">
                <a:solidFill>
                  <a:srgbClr val="231F20"/>
                </a:solidFill>
                <a:latin typeface="Yu Gothic Medium"/>
                <a:cs typeface="Yu Gothic Medium"/>
              </a:rPr>
              <a:t>LN</a:t>
            </a:r>
            <a:r>
              <a:rPr sz="100" b="1" spc="-30" dirty="0">
                <a:solidFill>
                  <a:srgbClr val="FFFFFF"/>
                </a:solidFill>
                <a:latin typeface="Microsoft JhengHei"/>
                <a:cs typeface="Microsoft JhengHei"/>
              </a:rPr>
              <a:t>iF-</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FFFFFF"/>
                </a:solidFill>
                <a:latin typeface="Microsoft JhengHei"/>
                <a:cs typeface="Microsoft JhengHei"/>
              </a:rPr>
              <a:t>クリック</a:t>
            </a:r>
            <a:r>
              <a:rPr sz="100" b="1" spc="-35" dirty="0">
                <a:solidFill>
                  <a:srgbClr val="FFFFFF"/>
                </a:solidFill>
                <a:latin typeface="Microsoft JhengHei"/>
                <a:cs typeface="Microsoft JhengHei"/>
              </a:rPr>
              <a:t>１Wi</a:t>
            </a:r>
            <a:endParaRPr sz="100" dirty="0">
              <a:latin typeface="Microsoft JhengHei"/>
              <a:cs typeface="Microsoft JhengHei"/>
            </a:endParaRPr>
          </a:p>
          <a:p>
            <a:pPr marL="50800">
              <a:lnSpc>
                <a:spcPct val="100000"/>
              </a:lnSpc>
              <a:spcBef>
                <a:spcPts val="30"/>
              </a:spcBef>
            </a:pPr>
            <a:r>
              <a:rPr sz="100" b="1" spc="-35" dirty="0">
                <a:solidFill>
                  <a:srgbClr val="231F20"/>
                </a:solidFill>
                <a:latin typeface="Microsoft JhengHei"/>
                <a:cs typeface="Microsoft JhengHei"/>
              </a:rPr>
              <a:t>方法</a:t>
            </a:r>
            <a:r>
              <a:rPr sz="100" b="1" spc="330" dirty="0">
                <a:solidFill>
                  <a:srgbClr val="231F20"/>
                </a:solidFill>
                <a:latin typeface="Microsoft JhengHei"/>
                <a:cs typeface="Microsoft JhengHe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30" dirty="0">
                <a:solidFill>
                  <a:srgbClr val="231F20"/>
                </a:solidFill>
                <a:latin typeface="Yu Gothic UI"/>
                <a:cs typeface="Yu Gothic UI"/>
              </a:rPr>
              <a:t>QRコ</a:t>
            </a:r>
            <a:r>
              <a:rPr sz="100" b="1" spc="-35" dirty="0">
                <a:solidFill>
                  <a:srgbClr val="231F20"/>
                </a:solidFill>
                <a:latin typeface="Yu Gothic UI"/>
                <a:cs typeface="Yu Gothic UI"/>
              </a:rPr>
              <a:t>ー</a:t>
            </a:r>
            <a:r>
              <a:rPr sz="100" b="0" spc="-50" dirty="0">
                <a:solidFill>
                  <a:srgbClr val="231F20"/>
                </a:solidFill>
                <a:latin typeface="Yu Gothic Medium"/>
                <a:cs typeface="Yu Gothic Medium"/>
              </a:rPr>
              <a:t>だ</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１の</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ド</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くま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0" spc="-40" dirty="0">
                <a:solidFill>
                  <a:srgbClr val="231F20"/>
                </a:solidFill>
                <a:latin typeface="Yu Gothic Medium"/>
                <a:cs typeface="Yu Gothic Medium"/>
              </a:rPr>
              <a:t>表示されま</a:t>
            </a:r>
            <a:r>
              <a:rPr sz="100" b="0" spc="-50" dirty="0">
                <a:solidFill>
                  <a:srgbClr val="231F20"/>
                </a:solidFill>
                <a:latin typeface="Yu Gothic Medium"/>
                <a:cs typeface="Yu Gothic Medium"/>
              </a:rPr>
              <a:t>す</a:t>
            </a:r>
            <a:r>
              <a:rPr sz="100" b="0" spc="-40" dirty="0">
                <a:solidFill>
                  <a:srgbClr val="231F20"/>
                </a:solidFill>
                <a:latin typeface="Yu Gothic Medium"/>
                <a:cs typeface="Yu Gothic Medium"/>
              </a:rPr>
              <a:t>NPTL</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20" dirty="0">
                <a:solidFill>
                  <a:srgbClr val="FFFFFF"/>
                </a:solidFill>
                <a:latin typeface="Microsoft JhengHei"/>
                <a:cs typeface="Microsoft JhengHei"/>
              </a:rPr>
              <a:t>I</a:t>
            </a:r>
            <a:r>
              <a:rPr sz="100" b="0" spc="-50" dirty="0">
                <a:solidFill>
                  <a:srgbClr val="231F20"/>
                </a:solidFill>
                <a:latin typeface="Yu Gothic Medium"/>
                <a:cs typeface="Yu Gothic Medium"/>
              </a:rPr>
              <a:t>た</a:t>
            </a:r>
            <a:r>
              <a:rPr sz="100" b="0" spc="-30" dirty="0">
                <a:solidFill>
                  <a:srgbClr val="231F20"/>
                </a:solidFill>
                <a:latin typeface="Yu Gothic Medium"/>
                <a:cs typeface="Yu Gothic Medium"/>
              </a:rPr>
              <a:t>ocera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40" dirty="0">
                <a:solidFill>
                  <a:srgbClr val="FFFFFF"/>
                </a:solidFill>
                <a:latin typeface="Microsoft JhengHei"/>
                <a:cs typeface="Microsoft JhengHei"/>
              </a:rPr>
              <a:t>ッ</a:t>
            </a:r>
            <a:r>
              <a:rPr sz="100" b="1" spc="-50" dirty="0">
                <a:solidFill>
                  <a:srgbClr val="FFFFFF"/>
                </a:solidFill>
                <a:latin typeface="Microsoft JhengHei"/>
                <a:cs typeface="Microsoft JhengHei"/>
              </a:rPr>
              <a:t>クの</a:t>
            </a:r>
            <a:r>
              <a:rPr sz="100" b="1" spc="-35" dirty="0">
                <a:solidFill>
                  <a:srgbClr val="414042"/>
                </a:solidFill>
                <a:latin typeface="Microsoft JhengHei"/>
                <a:cs typeface="Microsoft JhengHei"/>
              </a:rPr>
              <a:t>F</a:t>
            </a:r>
            <a:r>
              <a:rPr sz="100" b="1" spc="-40" dirty="0">
                <a:solidFill>
                  <a:srgbClr val="231F20"/>
                </a:solidFill>
                <a:latin typeface="Yu Gothic UI"/>
                <a:cs typeface="Yu Gothic UI"/>
              </a:rPr>
              <a:t>読み間違</a:t>
            </a:r>
            <a:r>
              <a:rPr sz="100" b="1" spc="-35" dirty="0">
                <a:solidFill>
                  <a:srgbClr val="231F20"/>
                </a:solidFill>
                <a:latin typeface="Yu Gothic UI"/>
                <a:cs typeface="Yu Gothic UI"/>
              </a:rPr>
              <a:t>い</a:t>
            </a:r>
            <a:r>
              <a:rPr sz="100" b="1" spc="-30" dirty="0">
                <a:solidFill>
                  <a:srgbClr val="231F20"/>
                </a:solidFill>
                <a:latin typeface="Yu Gothic UI"/>
                <a:cs typeface="Yu Gothic UI"/>
              </a:rPr>
              <a:t>を</a:t>
            </a:r>
            <a:r>
              <a:rPr sz="100" b="1" spc="-40" dirty="0">
                <a:solidFill>
                  <a:srgbClr val="231F20"/>
                </a:solidFill>
                <a:latin typeface="Yu Gothic UI"/>
                <a:cs typeface="Yu Gothic UI"/>
              </a:rPr>
              <a:t>防ぐ</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0" spc="-35" dirty="0">
                <a:solidFill>
                  <a:srgbClr val="231F20"/>
                </a:solidFill>
                <a:latin typeface="Yu Gothic Medium"/>
                <a:cs typeface="Yu Gothic Medium"/>
              </a:rPr>
              <a:t>PTLN</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0" spc="-30" dirty="0">
                <a:solidFill>
                  <a:srgbClr val="231F20"/>
                </a:solidFill>
                <a:latin typeface="Yu Gothic Medium"/>
                <a:cs typeface="Yu Gothic Medium"/>
              </a:rPr>
              <a:t>oca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290" dirty="0">
                <a:solidFill>
                  <a:srgbClr val="FFFFFF"/>
                </a:solidFill>
                <a:latin typeface="Microsoft JhengHei"/>
                <a:cs typeface="Microsoft JhengHei"/>
              </a:rPr>
              <a:t> </a:t>
            </a:r>
            <a:r>
              <a:rPr sz="100" b="1" spc="-35" dirty="0">
                <a:solidFill>
                  <a:srgbClr val="231F20"/>
                </a:solidFill>
                <a:latin typeface="Yu Gothic UI"/>
                <a:cs typeface="Yu Gothic UI"/>
              </a:rPr>
              <a:t>た</a:t>
            </a:r>
            <a:r>
              <a:rPr sz="100" b="1" spc="50" dirty="0">
                <a:solidFill>
                  <a:srgbClr val="231F20"/>
                </a:solidFill>
                <a:latin typeface="Yu Gothic UI"/>
                <a:cs typeface="Yu Gothic UI"/>
              </a:rPr>
              <a:t> </a:t>
            </a:r>
            <a:r>
              <a:rPr sz="100" b="1" spc="-30" dirty="0">
                <a:solidFill>
                  <a:srgbClr val="231F20"/>
                </a:solidFill>
                <a:latin typeface="Yu Gothic UI"/>
                <a:cs typeface="Yu Gothic UI"/>
              </a:rPr>
              <a:t>QRコ</a:t>
            </a:r>
            <a:r>
              <a:rPr sz="100" b="1" spc="-35" dirty="0">
                <a:solidFill>
                  <a:srgbClr val="231F20"/>
                </a:solidFill>
                <a:latin typeface="Yu Gothic UI"/>
                <a:cs typeface="Yu Gothic UI"/>
              </a:rPr>
              <a:t>ー</a:t>
            </a:r>
            <a:r>
              <a:rPr sz="100" b="0" spc="-50" dirty="0">
                <a:solidFill>
                  <a:srgbClr val="231F20"/>
                </a:solidFill>
                <a:latin typeface="Yu Gothic Medium"/>
                <a:cs typeface="Yu Gothic Medium"/>
              </a:rPr>
              <a:t>だ</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１の</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ド</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くま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0" spc="-40" dirty="0">
                <a:solidFill>
                  <a:srgbClr val="231F20"/>
                </a:solidFill>
                <a:latin typeface="Yu Gothic Medium"/>
                <a:cs typeface="Yu Gothic Medium"/>
              </a:rPr>
              <a:t>表示されま</a:t>
            </a:r>
            <a:r>
              <a:rPr sz="100" b="0" spc="-50" dirty="0">
                <a:solidFill>
                  <a:srgbClr val="231F20"/>
                </a:solidFill>
                <a:latin typeface="Yu Gothic Medium"/>
                <a:cs typeface="Yu Gothic Medium"/>
              </a:rPr>
              <a:t>す</a:t>
            </a:r>
            <a:r>
              <a:rPr sz="100" b="0" spc="-40" dirty="0">
                <a:solidFill>
                  <a:srgbClr val="231F20"/>
                </a:solidFill>
                <a:latin typeface="Yu Gothic Medium"/>
                <a:cs typeface="Yu Gothic Medium"/>
              </a:rPr>
              <a:t>LNP</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20" dirty="0">
                <a:solidFill>
                  <a:srgbClr val="FFFFFF"/>
                </a:solidFill>
                <a:latin typeface="Microsoft JhengHei"/>
                <a:cs typeface="Microsoft JhengHei"/>
              </a:rPr>
              <a:t>I</a:t>
            </a:r>
            <a:r>
              <a:rPr sz="100" b="0" spc="-50" dirty="0">
                <a:solidFill>
                  <a:srgbClr val="231F20"/>
                </a:solidFill>
                <a:latin typeface="Yu Gothic Medium"/>
                <a:cs typeface="Yu Gothic Medium"/>
              </a:rPr>
              <a:t>た</a:t>
            </a:r>
            <a:r>
              <a:rPr sz="100" b="0" spc="-30" dirty="0">
                <a:solidFill>
                  <a:srgbClr val="231F20"/>
                </a:solidFill>
                <a:latin typeface="Yu Gothic Medium"/>
                <a:cs typeface="Yu Gothic Medium"/>
              </a:rPr>
              <a:t>oca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0" spc="-40" dirty="0">
                <a:solidFill>
                  <a:srgbClr val="231F20"/>
                </a:solidFill>
                <a:latin typeface="Yu Gothic Medium"/>
                <a:cs typeface="Yu Gothic Medium"/>
              </a:rPr>
              <a:t>だく</a:t>
            </a:r>
            <a:r>
              <a:rPr sz="100" b="0" spc="-50" dirty="0">
                <a:solidFill>
                  <a:srgbClr val="231F20"/>
                </a:solidFill>
                <a:latin typeface="Yu Gothic Medium"/>
                <a:cs typeface="Yu Gothic Medium"/>
              </a:rPr>
              <a:t>た</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２の</a:t>
            </a:r>
            <a:r>
              <a:rPr sz="100" b="1" spc="-40" dirty="0">
                <a:solidFill>
                  <a:srgbClr val="231F20"/>
                </a:solidFill>
                <a:latin typeface="Yu Gothic UI"/>
                <a:cs typeface="Yu Gothic UI"/>
              </a:rPr>
              <a:t>読み間違</a:t>
            </a:r>
            <a:r>
              <a:rPr sz="100" b="1" spc="-35" dirty="0">
                <a:solidFill>
                  <a:srgbClr val="231F20"/>
                </a:solidFill>
                <a:latin typeface="Yu Gothic UI"/>
                <a:cs typeface="Yu Gothic UI"/>
              </a:rPr>
              <a:t>い</a:t>
            </a:r>
            <a:r>
              <a:rPr sz="100" b="1" spc="-30" dirty="0">
                <a:solidFill>
                  <a:srgbClr val="231F20"/>
                </a:solidFill>
                <a:latin typeface="Yu Gothic UI"/>
                <a:cs typeface="Yu Gothic UI"/>
              </a:rPr>
              <a:t>を</a:t>
            </a:r>
            <a:r>
              <a:rPr sz="100" b="1" spc="-40" dirty="0">
                <a:solidFill>
                  <a:srgbClr val="231F20"/>
                </a:solidFill>
                <a:latin typeface="Yu Gothic UI"/>
                <a:cs typeface="Yu Gothic UI"/>
              </a:rPr>
              <a:t>防ぐ</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0" spc="-35" dirty="0">
                <a:solidFill>
                  <a:srgbClr val="231F20"/>
                </a:solidFill>
                <a:latin typeface="Yu Gothic Medium"/>
                <a:cs typeface="Yu Gothic Medium"/>
              </a:rPr>
              <a:t>NLP</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0" spc="-30" dirty="0">
                <a:solidFill>
                  <a:srgbClr val="231F20"/>
                </a:solidFill>
                <a:latin typeface="Yu Gothic Medium"/>
                <a:cs typeface="Yu Gothic Medium"/>
              </a:rPr>
              <a:t>oca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1" spc="-30" dirty="0">
                <a:solidFill>
                  <a:srgbClr val="FFFFFF"/>
                </a:solidFill>
                <a:latin typeface="Microsoft JhengHei"/>
                <a:cs typeface="Microsoft JhengHei"/>
              </a:rPr>
              <a:t>F</a:t>
            </a:r>
            <a:r>
              <a:rPr sz="100" b="0" spc="-30" dirty="0">
                <a:solidFill>
                  <a:srgbClr val="231F20"/>
                </a:solidFill>
                <a:latin typeface="Yu Gothic Medium"/>
                <a:cs typeface="Yu Gothic Medium"/>
              </a:rPr>
              <a:t>t </a:t>
            </a:r>
            <a:r>
              <a:rPr sz="100" b="0" spc="95" dirty="0">
                <a:solidFill>
                  <a:srgbClr val="231F20"/>
                </a:solidFill>
                <a:latin typeface="Yu Gothic Medium"/>
                <a:cs typeface="Yu Gothic Medium"/>
              </a:rPr>
              <a:t> </a:t>
            </a:r>
            <a:r>
              <a:rPr sz="100" b="0" spc="114" dirty="0">
                <a:solidFill>
                  <a:srgbClr val="231F20"/>
                </a:solidFill>
                <a:latin typeface="Yu Gothic UI"/>
                <a:cs typeface="Yu Gothic UI"/>
              </a:rPr>
              <a:t> </a:t>
            </a:r>
            <a:r>
              <a:rPr sz="100" b="1" spc="-35" dirty="0">
                <a:solidFill>
                  <a:srgbClr val="231F20"/>
                </a:solidFill>
                <a:latin typeface="Yu Gothic UI"/>
                <a:cs typeface="Yu Gothic UI"/>
              </a:rPr>
              <a:t>た</a:t>
            </a:r>
            <a:endParaRPr sz="100" dirty="0">
              <a:latin typeface="Yu Gothic UI"/>
              <a:cs typeface="Yu Gothic UI"/>
            </a:endParaRPr>
          </a:p>
        </p:txBody>
      </p:sp>
      <p:sp>
        <p:nvSpPr>
          <p:cNvPr id="292" name="object 292"/>
          <p:cNvSpPr txBox="1"/>
          <p:nvPr/>
        </p:nvSpPr>
        <p:spPr>
          <a:xfrm>
            <a:off x="4680769" y="4834106"/>
            <a:ext cx="6540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0" dirty="0">
                <a:solidFill>
                  <a:srgbClr val="F48FA0"/>
                </a:solidFill>
                <a:latin typeface="Microsoft JhengHei"/>
                <a:cs typeface="Microsoft JhengHei"/>
              </a:rPr>
              <a:t>ピンク</a:t>
            </a:r>
            <a:r>
              <a:rPr sz="100" b="0" spc="-40" dirty="0">
                <a:solidFill>
                  <a:srgbClr val="231F20"/>
                </a:solidFill>
                <a:latin typeface="Yu Gothic Medium"/>
                <a:cs typeface="Yu Gothic Medium"/>
              </a:rPr>
              <a:t>の部分を隠す        </a:t>
            </a:r>
            <a:r>
              <a:rPr sz="100" b="1" spc="-40" dirty="0">
                <a:solidFill>
                  <a:srgbClr val="00A9BE"/>
                </a:solidFill>
                <a:latin typeface="Microsoft JhengHei"/>
                <a:cs typeface="Microsoft JhengHei"/>
              </a:rPr>
              <a:t>ブルー</a:t>
            </a:r>
            <a:r>
              <a:rPr sz="100" b="0" spc="-40" dirty="0">
                <a:solidFill>
                  <a:srgbClr val="231F20"/>
                </a:solidFill>
                <a:latin typeface="Yu Gothic Medium"/>
                <a:cs typeface="Yu Gothic Medium"/>
              </a:rPr>
              <a:t>の部分を隠す</a:t>
            </a:r>
            <a:endParaRPr sz="100">
              <a:latin typeface="Yu Gothic Medium"/>
              <a:cs typeface="Yu Gothic Medium"/>
            </a:endParaRPr>
          </a:p>
        </p:txBody>
      </p:sp>
      <p:grpSp>
        <p:nvGrpSpPr>
          <p:cNvPr id="293" name="object 293"/>
          <p:cNvGrpSpPr/>
          <p:nvPr/>
        </p:nvGrpSpPr>
        <p:grpSpPr>
          <a:xfrm>
            <a:off x="4714006" y="4835793"/>
            <a:ext cx="24130" cy="15240"/>
            <a:chOff x="4714006" y="4835793"/>
            <a:chExt cx="24130" cy="15240"/>
          </a:xfrm>
        </p:grpSpPr>
        <p:sp>
          <p:nvSpPr>
            <p:cNvPr id="294" name="object 294"/>
            <p:cNvSpPr/>
            <p:nvPr/>
          </p:nvSpPr>
          <p:spPr>
            <a:xfrm>
              <a:off x="4714006" y="4836963"/>
              <a:ext cx="13970" cy="13335"/>
            </a:xfrm>
            <a:custGeom>
              <a:avLst/>
              <a:gdLst/>
              <a:ahLst/>
              <a:cxnLst/>
              <a:rect l="l" t="t" r="r" b="b"/>
              <a:pathLst>
                <a:path w="13970" h="13335">
                  <a:moveTo>
                    <a:pt x="10566" y="279"/>
                  </a:moveTo>
                  <a:lnTo>
                    <a:pt x="9361" y="1028"/>
                  </a:lnTo>
                  <a:lnTo>
                    <a:pt x="8824" y="1663"/>
                  </a:lnTo>
                  <a:lnTo>
                    <a:pt x="7378" y="2933"/>
                  </a:lnTo>
                  <a:lnTo>
                    <a:pt x="6921" y="3911"/>
                  </a:lnTo>
                  <a:lnTo>
                    <a:pt x="4699" y="7785"/>
                  </a:lnTo>
                  <a:lnTo>
                    <a:pt x="0" y="12065"/>
                  </a:lnTo>
                  <a:lnTo>
                    <a:pt x="2755" y="13271"/>
                  </a:lnTo>
                  <a:lnTo>
                    <a:pt x="7493" y="8483"/>
                  </a:lnTo>
                  <a:lnTo>
                    <a:pt x="8369" y="8331"/>
                  </a:lnTo>
                  <a:lnTo>
                    <a:pt x="9334" y="7391"/>
                  </a:lnTo>
                  <a:lnTo>
                    <a:pt x="10642" y="6769"/>
                  </a:lnTo>
                  <a:lnTo>
                    <a:pt x="11010" y="6426"/>
                  </a:lnTo>
                  <a:lnTo>
                    <a:pt x="11556" y="6299"/>
                  </a:lnTo>
                  <a:lnTo>
                    <a:pt x="12725" y="6235"/>
                  </a:lnTo>
                  <a:lnTo>
                    <a:pt x="12538" y="6070"/>
                  </a:lnTo>
                  <a:lnTo>
                    <a:pt x="10160" y="6070"/>
                  </a:lnTo>
                  <a:lnTo>
                    <a:pt x="11192" y="4597"/>
                  </a:lnTo>
                  <a:lnTo>
                    <a:pt x="9715" y="4597"/>
                  </a:lnTo>
                  <a:lnTo>
                    <a:pt x="11038" y="3302"/>
                  </a:lnTo>
                  <a:lnTo>
                    <a:pt x="8394" y="3302"/>
                  </a:lnTo>
                  <a:lnTo>
                    <a:pt x="9156" y="2184"/>
                  </a:lnTo>
                  <a:lnTo>
                    <a:pt x="10185" y="990"/>
                  </a:lnTo>
                  <a:lnTo>
                    <a:pt x="10464" y="622"/>
                  </a:lnTo>
                  <a:lnTo>
                    <a:pt x="10566" y="279"/>
                  </a:lnTo>
                  <a:close/>
                </a:path>
                <a:path w="13970" h="13335">
                  <a:moveTo>
                    <a:pt x="11049" y="5499"/>
                  </a:moveTo>
                  <a:lnTo>
                    <a:pt x="10160" y="6070"/>
                  </a:lnTo>
                  <a:lnTo>
                    <a:pt x="12538" y="6070"/>
                  </a:lnTo>
                  <a:lnTo>
                    <a:pt x="11988" y="5524"/>
                  </a:lnTo>
                  <a:lnTo>
                    <a:pt x="11049" y="5499"/>
                  </a:lnTo>
                  <a:close/>
                </a:path>
                <a:path w="13970" h="13335">
                  <a:moveTo>
                    <a:pt x="13157" y="1333"/>
                  </a:moveTo>
                  <a:lnTo>
                    <a:pt x="12107" y="2362"/>
                  </a:lnTo>
                  <a:lnTo>
                    <a:pt x="11052" y="3454"/>
                  </a:lnTo>
                  <a:lnTo>
                    <a:pt x="9715" y="4597"/>
                  </a:lnTo>
                  <a:lnTo>
                    <a:pt x="11192" y="4597"/>
                  </a:lnTo>
                  <a:lnTo>
                    <a:pt x="11379" y="4330"/>
                  </a:lnTo>
                  <a:lnTo>
                    <a:pt x="11595" y="4089"/>
                  </a:lnTo>
                  <a:lnTo>
                    <a:pt x="12252" y="3302"/>
                  </a:lnTo>
                  <a:lnTo>
                    <a:pt x="13017" y="2362"/>
                  </a:lnTo>
                  <a:lnTo>
                    <a:pt x="13436" y="1574"/>
                  </a:lnTo>
                  <a:lnTo>
                    <a:pt x="13157" y="1333"/>
                  </a:lnTo>
                  <a:close/>
                </a:path>
                <a:path w="13970" h="13335">
                  <a:moveTo>
                    <a:pt x="12026" y="139"/>
                  </a:moveTo>
                  <a:lnTo>
                    <a:pt x="11445" y="622"/>
                  </a:lnTo>
                  <a:lnTo>
                    <a:pt x="10655" y="1168"/>
                  </a:lnTo>
                  <a:lnTo>
                    <a:pt x="9296" y="2362"/>
                  </a:lnTo>
                  <a:lnTo>
                    <a:pt x="8394" y="3302"/>
                  </a:lnTo>
                  <a:lnTo>
                    <a:pt x="11038" y="3302"/>
                  </a:lnTo>
                  <a:lnTo>
                    <a:pt x="12179" y="2184"/>
                  </a:lnTo>
                  <a:lnTo>
                    <a:pt x="12915" y="1155"/>
                  </a:lnTo>
                  <a:lnTo>
                    <a:pt x="13040" y="1028"/>
                  </a:lnTo>
                  <a:lnTo>
                    <a:pt x="11950" y="1028"/>
                  </a:lnTo>
                  <a:lnTo>
                    <a:pt x="12433" y="508"/>
                  </a:lnTo>
                  <a:lnTo>
                    <a:pt x="12026" y="139"/>
                  </a:lnTo>
                  <a:close/>
                </a:path>
                <a:path w="13970" h="13335">
                  <a:moveTo>
                    <a:pt x="13042" y="0"/>
                  </a:moveTo>
                  <a:lnTo>
                    <a:pt x="11950" y="1028"/>
                  </a:lnTo>
                  <a:lnTo>
                    <a:pt x="13040" y="1028"/>
                  </a:lnTo>
                  <a:lnTo>
                    <a:pt x="13438" y="622"/>
                  </a:lnTo>
                  <a:lnTo>
                    <a:pt x="13042" y="0"/>
                  </a:lnTo>
                  <a:close/>
                </a:path>
              </a:pathLst>
            </a:custGeom>
            <a:solidFill>
              <a:srgbClr val="F1C9BB"/>
            </a:solidFill>
          </p:spPr>
          <p:txBody>
            <a:bodyPr wrap="square" lIns="0" tIns="0" rIns="0" bIns="0" rtlCol="0"/>
            <a:lstStyle/>
            <a:p>
              <a:endParaRPr/>
            </a:p>
          </p:txBody>
        </p:sp>
        <p:pic>
          <p:nvPicPr>
            <p:cNvPr id="295" name="object 295"/>
            <p:cNvPicPr/>
            <p:nvPr/>
          </p:nvPicPr>
          <p:blipFill>
            <a:blip r:embed="rId5" cstate="print"/>
            <a:stretch>
              <a:fillRect/>
            </a:stretch>
          </p:blipFill>
          <p:spPr>
            <a:xfrm>
              <a:off x="4722850" y="4837123"/>
              <a:ext cx="4533" cy="3506"/>
            </a:xfrm>
            <a:prstGeom prst="rect">
              <a:avLst/>
            </a:prstGeom>
          </p:spPr>
        </p:pic>
        <p:sp>
          <p:nvSpPr>
            <p:cNvPr id="296" name="object 296"/>
            <p:cNvSpPr/>
            <p:nvPr/>
          </p:nvSpPr>
          <p:spPr>
            <a:xfrm>
              <a:off x="4728743" y="4839492"/>
              <a:ext cx="8890" cy="11430"/>
            </a:xfrm>
            <a:custGeom>
              <a:avLst/>
              <a:gdLst/>
              <a:ahLst/>
              <a:cxnLst/>
              <a:rect l="l" t="t" r="r" b="b"/>
              <a:pathLst>
                <a:path w="8889" h="11429">
                  <a:moveTo>
                    <a:pt x="1943" y="5232"/>
                  </a:moveTo>
                  <a:lnTo>
                    <a:pt x="3454" y="6578"/>
                  </a:lnTo>
                  <a:lnTo>
                    <a:pt x="4775" y="6921"/>
                  </a:lnTo>
                  <a:lnTo>
                    <a:pt x="6197" y="11239"/>
                  </a:lnTo>
                  <a:lnTo>
                    <a:pt x="8889" y="10566"/>
                  </a:lnTo>
                  <a:lnTo>
                    <a:pt x="7187" y="6921"/>
                  </a:lnTo>
                  <a:lnTo>
                    <a:pt x="6927" y="5410"/>
                  </a:lnTo>
                  <a:lnTo>
                    <a:pt x="2349" y="5410"/>
                  </a:lnTo>
                  <a:lnTo>
                    <a:pt x="1943" y="5232"/>
                  </a:lnTo>
                  <a:close/>
                </a:path>
                <a:path w="8889" h="11429">
                  <a:moveTo>
                    <a:pt x="1014" y="3739"/>
                  </a:moveTo>
                  <a:lnTo>
                    <a:pt x="977" y="4559"/>
                  </a:lnTo>
                  <a:lnTo>
                    <a:pt x="1943" y="4940"/>
                  </a:lnTo>
                  <a:lnTo>
                    <a:pt x="2349" y="5410"/>
                  </a:lnTo>
                  <a:lnTo>
                    <a:pt x="6927" y="5410"/>
                  </a:lnTo>
                  <a:lnTo>
                    <a:pt x="6900" y="4165"/>
                  </a:lnTo>
                  <a:lnTo>
                    <a:pt x="2451" y="4165"/>
                  </a:lnTo>
                  <a:lnTo>
                    <a:pt x="1014" y="3739"/>
                  </a:lnTo>
                  <a:close/>
                </a:path>
                <a:path w="8889" h="11429">
                  <a:moveTo>
                    <a:pt x="1015" y="3695"/>
                  </a:moveTo>
                  <a:lnTo>
                    <a:pt x="2451" y="4165"/>
                  </a:lnTo>
                  <a:lnTo>
                    <a:pt x="1015" y="3695"/>
                  </a:lnTo>
                  <a:close/>
                </a:path>
                <a:path w="8889" h="11429">
                  <a:moveTo>
                    <a:pt x="6924" y="3695"/>
                  </a:moveTo>
                  <a:lnTo>
                    <a:pt x="1015" y="3695"/>
                  </a:lnTo>
                  <a:lnTo>
                    <a:pt x="2451" y="4165"/>
                  </a:lnTo>
                  <a:lnTo>
                    <a:pt x="6900" y="4165"/>
                  </a:lnTo>
                  <a:lnTo>
                    <a:pt x="6924" y="3695"/>
                  </a:lnTo>
                  <a:close/>
                </a:path>
                <a:path w="8889" h="11429">
                  <a:moveTo>
                    <a:pt x="698" y="2628"/>
                  </a:moveTo>
                  <a:lnTo>
                    <a:pt x="609" y="3619"/>
                  </a:lnTo>
                  <a:lnTo>
                    <a:pt x="1014" y="3739"/>
                  </a:lnTo>
                  <a:lnTo>
                    <a:pt x="6924" y="3695"/>
                  </a:lnTo>
                  <a:lnTo>
                    <a:pt x="6934" y="3505"/>
                  </a:lnTo>
                  <a:lnTo>
                    <a:pt x="6731" y="3047"/>
                  </a:lnTo>
                  <a:lnTo>
                    <a:pt x="2616" y="3047"/>
                  </a:lnTo>
                  <a:lnTo>
                    <a:pt x="698" y="2628"/>
                  </a:lnTo>
                  <a:close/>
                </a:path>
                <a:path w="8889" h="11429">
                  <a:moveTo>
                    <a:pt x="598" y="1500"/>
                  </a:moveTo>
                  <a:lnTo>
                    <a:pt x="241" y="2158"/>
                  </a:lnTo>
                  <a:lnTo>
                    <a:pt x="1429" y="2578"/>
                  </a:lnTo>
                  <a:lnTo>
                    <a:pt x="2616" y="3047"/>
                  </a:lnTo>
                  <a:lnTo>
                    <a:pt x="6731" y="3047"/>
                  </a:lnTo>
                  <a:lnTo>
                    <a:pt x="6523" y="2578"/>
                  </a:lnTo>
                  <a:lnTo>
                    <a:pt x="5316" y="2565"/>
                  </a:lnTo>
                  <a:lnTo>
                    <a:pt x="4622" y="2362"/>
                  </a:lnTo>
                  <a:lnTo>
                    <a:pt x="2832" y="2311"/>
                  </a:lnTo>
                  <a:lnTo>
                    <a:pt x="598" y="1500"/>
                  </a:lnTo>
                  <a:close/>
                </a:path>
                <a:path w="8889" h="11429">
                  <a:moveTo>
                    <a:pt x="5600" y="546"/>
                  </a:moveTo>
                  <a:lnTo>
                    <a:pt x="4991" y="838"/>
                  </a:lnTo>
                  <a:lnTo>
                    <a:pt x="4955" y="1500"/>
                  </a:lnTo>
                  <a:lnTo>
                    <a:pt x="5359" y="2578"/>
                  </a:lnTo>
                  <a:lnTo>
                    <a:pt x="6523" y="2578"/>
                  </a:lnTo>
                  <a:lnTo>
                    <a:pt x="6261" y="2362"/>
                  </a:lnTo>
                  <a:lnTo>
                    <a:pt x="5600" y="546"/>
                  </a:lnTo>
                  <a:close/>
                </a:path>
                <a:path w="8889" h="11429">
                  <a:moveTo>
                    <a:pt x="723" y="1269"/>
                  </a:moveTo>
                  <a:lnTo>
                    <a:pt x="598" y="1500"/>
                  </a:lnTo>
                  <a:lnTo>
                    <a:pt x="2832" y="2311"/>
                  </a:lnTo>
                  <a:lnTo>
                    <a:pt x="723" y="1269"/>
                  </a:lnTo>
                  <a:close/>
                </a:path>
                <a:path w="8889" h="11429">
                  <a:moveTo>
                    <a:pt x="2718" y="1269"/>
                  </a:moveTo>
                  <a:lnTo>
                    <a:pt x="723" y="1269"/>
                  </a:lnTo>
                  <a:lnTo>
                    <a:pt x="2832" y="2311"/>
                  </a:lnTo>
                  <a:lnTo>
                    <a:pt x="4535" y="2311"/>
                  </a:lnTo>
                  <a:lnTo>
                    <a:pt x="3035" y="1435"/>
                  </a:lnTo>
                  <a:lnTo>
                    <a:pt x="2718" y="1269"/>
                  </a:lnTo>
                  <a:close/>
                </a:path>
                <a:path w="8889" h="11429">
                  <a:moveTo>
                    <a:pt x="279" y="0"/>
                  </a:moveTo>
                  <a:lnTo>
                    <a:pt x="0" y="1282"/>
                  </a:lnTo>
                  <a:lnTo>
                    <a:pt x="598" y="1500"/>
                  </a:lnTo>
                  <a:lnTo>
                    <a:pt x="723" y="1269"/>
                  </a:lnTo>
                  <a:lnTo>
                    <a:pt x="2718" y="1269"/>
                  </a:lnTo>
                  <a:lnTo>
                    <a:pt x="279" y="0"/>
                  </a:lnTo>
                  <a:close/>
                </a:path>
              </a:pathLst>
            </a:custGeom>
            <a:solidFill>
              <a:srgbClr val="F1C9BB"/>
            </a:solidFill>
          </p:spPr>
          <p:txBody>
            <a:bodyPr wrap="square" lIns="0" tIns="0" rIns="0" bIns="0" rtlCol="0"/>
            <a:lstStyle/>
            <a:p>
              <a:endParaRPr/>
            </a:p>
          </p:txBody>
        </p:sp>
        <p:sp>
          <p:nvSpPr>
            <p:cNvPr id="297" name="object 297"/>
            <p:cNvSpPr/>
            <p:nvPr/>
          </p:nvSpPr>
          <p:spPr>
            <a:xfrm>
              <a:off x="4728896" y="4835804"/>
              <a:ext cx="6350" cy="10160"/>
            </a:xfrm>
            <a:custGeom>
              <a:avLst/>
              <a:gdLst/>
              <a:ahLst/>
              <a:cxnLst/>
              <a:rect l="l" t="t" r="r" b="b"/>
              <a:pathLst>
                <a:path w="6350" h="10160">
                  <a:moveTo>
                    <a:pt x="5943" y="8648"/>
                  </a:moveTo>
                  <a:lnTo>
                    <a:pt x="4508" y="546"/>
                  </a:lnTo>
                  <a:lnTo>
                    <a:pt x="4470" y="228"/>
                  </a:lnTo>
                  <a:lnTo>
                    <a:pt x="4140" y="0"/>
                  </a:lnTo>
                  <a:lnTo>
                    <a:pt x="546" y="622"/>
                  </a:lnTo>
                  <a:lnTo>
                    <a:pt x="228" y="698"/>
                  </a:lnTo>
                  <a:lnTo>
                    <a:pt x="0" y="1003"/>
                  </a:lnTo>
                  <a:lnTo>
                    <a:pt x="1473" y="9423"/>
                  </a:lnTo>
                  <a:lnTo>
                    <a:pt x="1803" y="9652"/>
                  </a:lnTo>
                  <a:lnTo>
                    <a:pt x="5384" y="9029"/>
                  </a:lnTo>
                  <a:lnTo>
                    <a:pt x="5715" y="8953"/>
                  </a:lnTo>
                  <a:lnTo>
                    <a:pt x="5943" y="8648"/>
                  </a:lnTo>
                  <a:close/>
                </a:path>
              </a:pathLst>
            </a:custGeom>
            <a:solidFill>
              <a:srgbClr val="3E3C3C"/>
            </a:solidFill>
          </p:spPr>
          <p:txBody>
            <a:bodyPr wrap="square" lIns="0" tIns="0" rIns="0" bIns="0" rtlCol="0"/>
            <a:lstStyle/>
            <a:p>
              <a:endParaRPr/>
            </a:p>
          </p:txBody>
        </p:sp>
        <p:sp>
          <p:nvSpPr>
            <p:cNvPr id="298" name="object 298"/>
            <p:cNvSpPr/>
            <p:nvPr/>
          </p:nvSpPr>
          <p:spPr>
            <a:xfrm>
              <a:off x="4729210" y="4836167"/>
              <a:ext cx="3810" cy="8255"/>
            </a:xfrm>
            <a:custGeom>
              <a:avLst/>
              <a:gdLst/>
              <a:ahLst/>
              <a:cxnLst/>
              <a:rect l="l" t="t" r="r" b="b"/>
              <a:pathLst>
                <a:path w="3810" h="8254">
                  <a:moveTo>
                    <a:pt x="3505" y="0"/>
                  </a:moveTo>
                  <a:lnTo>
                    <a:pt x="2984" y="101"/>
                  </a:lnTo>
                  <a:lnTo>
                    <a:pt x="3035" y="342"/>
                  </a:lnTo>
                  <a:lnTo>
                    <a:pt x="1130" y="787"/>
                  </a:lnTo>
                  <a:lnTo>
                    <a:pt x="1003" y="800"/>
                  </a:lnTo>
                  <a:lnTo>
                    <a:pt x="850" y="469"/>
                  </a:lnTo>
                  <a:lnTo>
                    <a:pt x="177" y="596"/>
                  </a:lnTo>
                  <a:lnTo>
                    <a:pt x="0" y="838"/>
                  </a:lnTo>
                  <a:lnTo>
                    <a:pt x="50" y="1092"/>
                  </a:lnTo>
                  <a:lnTo>
                    <a:pt x="1257" y="7937"/>
                  </a:lnTo>
                  <a:lnTo>
                    <a:pt x="3683" y="50"/>
                  </a:lnTo>
                  <a:lnTo>
                    <a:pt x="3505" y="0"/>
                  </a:lnTo>
                  <a:close/>
                </a:path>
              </a:pathLst>
            </a:custGeom>
            <a:solidFill>
              <a:srgbClr val="FFFFFF">
                <a:alpha val="50000"/>
              </a:srgbClr>
            </a:solidFill>
          </p:spPr>
          <p:txBody>
            <a:bodyPr wrap="square" lIns="0" tIns="0" rIns="0" bIns="0" rtlCol="0"/>
            <a:lstStyle/>
            <a:p>
              <a:endParaRPr/>
            </a:p>
          </p:txBody>
        </p:sp>
        <p:sp>
          <p:nvSpPr>
            <p:cNvPr id="299" name="object 299"/>
            <p:cNvSpPr/>
            <p:nvPr/>
          </p:nvSpPr>
          <p:spPr>
            <a:xfrm>
              <a:off x="4729210" y="4836167"/>
              <a:ext cx="3810" cy="8255"/>
            </a:xfrm>
            <a:custGeom>
              <a:avLst/>
              <a:gdLst/>
              <a:ahLst/>
              <a:cxnLst/>
              <a:rect l="l" t="t" r="r" b="b"/>
              <a:pathLst>
                <a:path w="3810" h="8254">
                  <a:moveTo>
                    <a:pt x="50" y="1092"/>
                  </a:moveTo>
                  <a:lnTo>
                    <a:pt x="0" y="838"/>
                  </a:lnTo>
                  <a:lnTo>
                    <a:pt x="177" y="596"/>
                  </a:lnTo>
                  <a:lnTo>
                    <a:pt x="419" y="546"/>
                  </a:lnTo>
                  <a:lnTo>
                    <a:pt x="850" y="469"/>
                  </a:lnTo>
                  <a:lnTo>
                    <a:pt x="876" y="622"/>
                  </a:lnTo>
                  <a:lnTo>
                    <a:pt x="1003" y="800"/>
                  </a:lnTo>
                  <a:lnTo>
                    <a:pt x="1130" y="787"/>
                  </a:lnTo>
                  <a:lnTo>
                    <a:pt x="2844" y="469"/>
                  </a:lnTo>
                  <a:lnTo>
                    <a:pt x="3035" y="342"/>
                  </a:lnTo>
                  <a:lnTo>
                    <a:pt x="2984" y="101"/>
                  </a:lnTo>
                  <a:lnTo>
                    <a:pt x="3429" y="25"/>
                  </a:lnTo>
                  <a:lnTo>
                    <a:pt x="3606" y="25"/>
                  </a:lnTo>
                  <a:lnTo>
                    <a:pt x="1257" y="7937"/>
                  </a:lnTo>
                  <a:lnTo>
                    <a:pt x="50" y="1092"/>
                  </a:lnTo>
                  <a:close/>
                </a:path>
              </a:pathLst>
            </a:custGeom>
            <a:ln w="3175">
              <a:solidFill>
                <a:srgbClr val="3A3939"/>
              </a:solidFill>
            </a:ln>
          </p:spPr>
          <p:txBody>
            <a:bodyPr wrap="square" lIns="0" tIns="0" rIns="0" bIns="0" rtlCol="0"/>
            <a:lstStyle/>
            <a:p>
              <a:endParaRPr/>
            </a:p>
          </p:txBody>
        </p:sp>
        <p:sp>
          <p:nvSpPr>
            <p:cNvPr id="300" name="object 300"/>
            <p:cNvSpPr/>
            <p:nvPr/>
          </p:nvSpPr>
          <p:spPr>
            <a:xfrm>
              <a:off x="4729214" y="4836143"/>
              <a:ext cx="5715" cy="9525"/>
            </a:xfrm>
            <a:custGeom>
              <a:avLst/>
              <a:gdLst/>
              <a:ahLst/>
              <a:cxnLst/>
              <a:rect l="l" t="t" r="r" b="b"/>
              <a:pathLst>
                <a:path w="5714" h="9525">
                  <a:moveTo>
                    <a:pt x="3670" y="0"/>
                  </a:moveTo>
                  <a:lnTo>
                    <a:pt x="2984" y="127"/>
                  </a:lnTo>
                  <a:lnTo>
                    <a:pt x="3035" y="368"/>
                  </a:lnTo>
                  <a:lnTo>
                    <a:pt x="2832" y="495"/>
                  </a:lnTo>
                  <a:lnTo>
                    <a:pt x="1130" y="812"/>
                  </a:lnTo>
                  <a:lnTo>
                    <a:pt x="901" y="749"/>
                  </a:lnTo>
                  <a:lnTo>
                    <a:pt x="850" y="495"/>
                  </a:lnTo>
                  <a:lnTo>
                    <a:pt x="419" y="571"/>
                  </a:lnTo>
                  <a:lnTo>
                    <a:pt x="165" y="622"/>
                  </a:lnTo>
                  <a:lnTo>
                    <a:pt x="0" y="863"/>
                  </a:lnTo>
                  <a:lnTo>
                    <a:pt x="1409" y="8851"/>
                  </a:lnTo>
                  <a:lnTo>
                    <a:pt x="1651" y="9017"/>
                  </a:lnTo>
                  <a:lnTo>
                    <a:pt x="5156" y="8407"/>
                  </a:lnTo>
                  <a:lnTo>
                    <a:pt x="5321" y="8166"/>
                  </a:lnTo>
                  <a:lnTo>
                    <a:pt x="3911" y="177"/>
                  </a:lnTo>
                  <a:lnTo>
                    <a:pt x="3670" y="0"/>
                  </a:lnTo>
                  <a:close/>
                </a:path>
              </a:pathLst>
            </a:custGeom>
            <a:solidFill>
              <a:srgbClr val="FFFFFF"/>
            </a:solidFill>
          </p:spPr>
          <p:txBody>
            <a:bodyPr wrap="square" lIns="0" tIns="0" rIns="0" bIns="0" rtlCol="0"/>
            <a:lstStyle/>
            <a:p>
              <a:endParaRPr/>
            </a:p>
          </p:txBody>
        </p:sp>
        <p:sp>
          <p:nvSpPr>
            <p:cNvPr id="301" name="object 301"/>
            <p:cNvSpPr/>
            <p:nvPr/>
          </p:nvSpPr>
          <p:spPr>
            <a:xfrm>
              <a:off x="4729214" y="4836143"/>
              <a:ext cx="5715" cy="9525"/>
            </a:xfrm>
            <a:custGeom>
              <a:avLst/>
              <a:gdLst/>
              <a:ahLst/>
              <a:cxnLst/>
              <a:rect l="l" t="t" r="r" b="b"/>
              <a:pathLst>
                <a:path w="5714" h="9525">
                  <a:moveTo>
                    <a:pt x="419" y="571"/>
                  </a:moveTo>
                  <a:lnTo>
                    <a:pt x="850" y="495"/>
                  </a:lnTo>
                  <a:lnTo>
                    <a:pt x="876" y="647"/>
                  </a:lnTo>
                  <a:lnTo>
                    <a:pt x="1003" y="825"/>
                  </a:lnTo>
                  <a:lnTo>
                    <a:pt x="2832" y="495"/>
                  </a:lnTo>
                  <a:lnTo>
                    <a:pt x="2959" y="482"/>
                  </a:lnTo>
                  <a:lnTo>
                    <a:pt x="3009" y="266"/>
                  </a:lnTo>
                  <a:lnTo>
                    <a:pt x="2984" y="127"/>
                  </a:lnTo>
                  <a:lnTo>
                    <a:pt x="3416" y="50"/>
                  </a:lnTo>
                  <a:lnTo>
                    <a:pt x="3670" y="0"/>
                  </a:lnTo>
                  <a:lnTo>
                    <a:pt x="3911" y="177"/>
                  </a:lnTo>
                  <a:lnTo>
                    <a:pt x="3949" y="419"/>
                  </a:lnTo>
                  <a:lnTo>
                    <a:pt x="5283" y="7899"/>
                  </a:lnTo>
                  <a:lnTo>
                    <a:pt x="5321" y="8166"/>
                  </a:lnTo>
                  <a:lnTo>
                    <a:pt x="5156" y="8407"/>
                  </a:lnTo>
                  <a:lnTo>
                    <a:pt x="4902" y="8445"/>
                  </a:lnTo>
                  <a:lnTo>
                    <a:pt x="1905" y="8978"/>
                  </a:lnTo>
                  <a:lnTo>
                    <a:pt x="1651" y="9017"/>
                  </a:lnTo>
                  <a:lnTo>
                    <a:pt x="1409" y="8851"/>
                  </a:lnTo>
                  <a:lnTo>
                    <a:pt x="1358" y="8597"/>
                  </a:lnTo>
                  <a:lnTo>
                    <a:pt x="50" y="1117"/>
                  </a:lnTo>
                  <a:lnTo>
                    <a:pt x="0" y="863"/>
                  </a:lnTo>
                  <a:lnTo>
                    <a:pt x="165" y="622"/>
                  </a:lnTo>
                  <a:lnTo>
                    <a:pt x="419" y="571"/>
                  </a:lnTo>
                  <a:close/>
                </a:path>
              </a:pathLst>
            </a:custGeom>
            <a:ln w="3175">
              <a:solidFill>
                <a:srgbClr val="FFFFFF"/>
              </a:solidFill>
            </a:ln>
          </p:spPr>
          <p:txBody>
            <a:bodyPr wrap="square" lIns="0" tIns="0" rIns="0" bIns="0" rtlCol="0"/>
            <a:lstStyle/>
            <a:p>
              <a:endParaRPr/>
            </a:p>
          </p:txBody>
        </p:sp>
        <p:sp>
          <p:nvSpPr>
            <p:cNvPr id="302" name="object 302"/>
            <p:cNvSpPr/>
            <p:nvPr/>
          </p:nvSpPr>
          <p:spPr>
            <a:xfrm>
              <a:off x="4729137" y="4840045"/>
              <a:ext cx="6350" cy="4445"/>
            </a:xfrm>
            <a:custGeom>
              <a:avLst/>
              <a:gdLst/>
              <a:ahLst/>
              <a:cxnLst/>
              <a:rect l="l" t="t" r="r" b="b"/>
              <a:pathLst>
                <a:path w="6350" h="4445">
                  <a:moveTo>
                    <a:pt x="762" y="1308"/>
                  </a:moveTo>
                  <a:lnTo>
                    <a:pt x="609" y="977"/>
                  </a:lnTo>
                  <a:lnTo>
                    <a:pt x="381" y="1016"/>
                  </a:lnTo>
                  <a:lnTo>
                    <a:pt x="139" y="1041"/>
                  </a:lnTo>
                  <a:lnTo>
                    <a:pt x="0" y="1181"/>
                  </a:lnTo>
                  <a:lnTo>
                    <a:pt x="0" y="1384"/>
                  </a:lnTo>
                  <a:lnTo>
                    <a:pt x="12" y="1511"/>
                  </a:lnTo>
                  <a:lnTo>
                    <a:pt x="228" y="1778"/>
                  </a:lnTo>
                  <a:lnTo>
                    <a:pt x="660" y="1879"/>
                  </a:lnTo>
                  <a:lnTo>
                    <a:pt x="685" y="1676"/>
                  </a:lnTo>
                  <a:lnTo>
                    <a:pt x="723" y="1485"/>
                  </a:lnTo>
                  <a:lnTo>
                    <a:pt x="762" y="1308"/>
                  </a:lnTo>
                  <a:close/>
                </a:path>
                <a:path w="6350" h="4445">
                  <a:moveTo>
                    <a:pt x="939" y="2552"/>
                  </a:moveTo>
                  <a:lnTo>
                    <a:pt x="800" y="2260"/>
                  </a:lnTo>
                  <a:lnTo>
                    <a:pt x="596" y="2286"/>
                  </a:lnTo>
                  <a:lnTo>
                    <a:pt x="381" y="2311"/>
                  </a:lnTo>
                  <a:lnTo>
                    <a:pt x="241" y="2451"/>
                  </a:lnTo>
                  <a:lnTo>
                    <a:pt x="254" y="2628"/>
                  </a:lnTo>
                  <a:lnTo>
                    <a:pt x="368" y="2921"/>
                  </a:lnTo>
                  <a:lnTo>
                    <a:pt x="774" y="2997"/>
                  </a:lnTo>
                  <a:lnTo>
                    <a:pt x="901" y="2730"/>
                  </a:lnTo>
                  <a:lnTo>
                    <a:pt x="939" y="2552"/>
                  </a:lnTo>
                  <a:close/>
                </a:path>
                <a:path w="6350" h="4445">
                  <a:moveTo>
                    <a:pt x="1066" y="3454"/>
                  </a:moveTo>
                  <a:lnTo>
                    <a:pt x="952" y="3175"/>
                  </a:lnTo>
                  <a:lnTo>
                    <a:pt x="558" y="3225"/>
                  </a:lnTo>
                  <a:lnTo>
                    <a:pt x="431" y="3352"/>
                  </a:lnTo>
                  <a:lnTo>
                    <a:pt x="431" y="3517"/>
                  </a:lnTo>
                  <a:lnTo>
                    <a:pt x="622" y="3937"/>
                  </a:lnTo>
                  <a:lnTo>
                    <a:pt x="800" y="3987"/>
                  </a:lnTo>
                  <a:lnTo>
                    <a:pt x="990" y="4013"/>
                  </a:lnTo>
                  <a:lnTo>
                    <a:pt x="1003" y="3771"/>
                  </a:lnTo>
                  <a:lnTo>
                    <a:pt x="1041" y="3619"/>
                  </a:lnTo>
                  <a:lnTo>
                    <a:pt x="1066" y="3454"/>
                  </a:lnTo>
                  <a:close/>
                </a:path>
                <a:path w="6350" h="4445">
                  <a:moveTo>
                    <a:pt x="6057" y="2908"/>
                  </a:moveTo>
                  <a:lnTo>
                    <a:pt x="5829" y="2400"/>
                  </a:lnTo>
                  <a:lnTo>
                    <a:pt x="5410" y="1384"/>
                  </a:lnTo>
                  <a:lnTo>
                    <a:pt x="5245" y="952"/>
                  </a:lnTo>
                  <a:lnTo>
                    <a:pt x="5194" y="0"/>
                  </a:lnTo>
                  <a:lnTo>
                    <a:pt x="4927" y="114"/>
                  </a:lnTo>
                  <a:lnTo>
                    <a:pt x="4597" y="292"/>
                  </a:lnTo>
                  <a:lnTo>
                    <a:pt x="4622" y="635"/>
                  </a:lnTo>
                  <a:lnTo>
                    <a:pt x="4635" y="977"/>
                  </a:lnTo>
                  <a:lnTo>
                    <a:pt x="4660" y="1308"/>
                  </a:lnTo>
                  <a:lnTo>
                    <a:pt x="5270" y="2260"/>
                  </a:lnTo>
                  <a:lnTo>
                    <a:pt x="6057" y="2908"/>
                  </a:lnTo>
                  <a:close/>
                </a:path>
              </a:pathLst>
            </a:custGeom>
            <a:solidFill>
              <a:srgbClr val="F1C9BB"/>
            </a:solidFill>
          </p:spPr>
          <p:txBody>
            <a:bodyPr wrap="square" lIns="0" tIns="0" rIns="0" bIns="0" rtlCol="0"/>
            <a:lstStyle/>
            <a:p>
              <a:endParaRPr/>
            </a:p>
          </p:txBody>
        </p:sp>
        <p:sp>
          <p:nvSpPr>
            <p:cNvPr id="303" name="object 303"/>
            <p:cNvSpPr/>
            <p:nvPr/>
          </p:nvSpPr>
          <p:spPr>
            <a:xfrm>
              <a:off x="4729213" y="4836185"/>
              <a:ext cx="5715" cy="9525"/>
            </a:xfrm>
            <a:custGeom>
              <a:avLst/>
              <a:gdLst/>
              <a:ahLst/>
              <a:cxnLst/>
              <a:rect l="l" t="t" r="r" b="b"/>
              <a:pathLst>
                <a:path w="5714" h="9525">
                  <a:moveTo>
                    <a:pt x="850" y="457"/>
                  </a:moveTo>
                  <a:lnTo>
                    <a:pt x="419" y="520"/>
                  </a:lnTo>
                  <a:lnTo>
                    <a:pt x="177" y="584"/>
                  </a:lnTo>
                  <a:lnTo>
                    <a:pt x="0" y="825"/>
                  </a:lnTo>
                  <a:lnTo>
                    <a:pt x="1294" y="8115"/>
                  </a:lnTo>
                  <a:lnTo>
                    <a:pt x="1396" y="8813"/>
                  </a:lnTo>
                  <a:lnTo>
                    <a:pt x="1650" y="8966"/>
                  </a:lnTo>
                  <a:lnTo>
                    <a:pt x="1904" y="8940"/>
                  </a:lnTo>
                  <a:lnTo>
                    <a:pt x="4902" y="8394"/>
                  </a:lnTo>
                  <a:lnTo>
                    <a:pt x="5143" y="8369"/>
                  </a:lnTo>
                  <a:lnTo>
                    <a:pt x="5321" y="8115"/>
                  </a:lnTo>
                  <a:lnTo>
                    <a:pt x="4031" y="774"/>
                  </a:lnTo>
                  <a:lnTo>
                    <a:pt x="1003" y="774"/>
                  </a:lnTo>
                  <a:lnTo>
                    <a:pt x="882" y="584"/>
                  </a:lnTo>
                  <a:lnTo>
                    <a:pt x="850" y="457"/>
                  </a:lnTo>
                  <a:close/>
                </a:path>
                <a:path w="5714" h="9525">
                  <a:moveTo>
                    <a:pt x="3733" y="0"/>
                  </a:moveTo>
                  <a:lnTo>
                    <a:pt x="3416" y="12"/>
                  </a:lnTo>
                  <a:lnTo>
                    <a:pt x="2984" y="76"/>
                  </a:lnTo>
                  <a:lnTo>
                    <a:pt x="2883" y="457"/>
                  </a:lnTo>
                  <a:lnTo>
                    <a:pt x="1003" y="774"/>
                  </a:lnTo>
                  <a:lnTo>
                    <a:pt x="4031" y="774"/>
                  </a:lnTo>
                  <a:lnTo>
                    <a:pt x="3924" y="165"/>
                  </a:lnTo>
                  <a:lnTo>
                    <a:pt x="3733" y="0"/>
                  </a:lnTo>
                  <a:close/>
                </a:path>
              </a:pathLst>
            </a:custGeom>
            <a:solidFill>
              <a:srgbClr val="FFFFFF"/>
            </a:solidFill>
          </p:spPr>
          <p:txBody>
            <a:bodyPr wrap="square" lIns="0" tIns="0" rIns="0" bIns="0" rtlCol="0"/>
            <a:lstStyle/>
            <a:p>
              <a:endParaRPr/>
            </a:p>
          </p:txBody>
        </p:sp>
        <p:sp>
          <p:nvSpPr>
            <p:cNvPr id="304" name="object 304"/>
            <p:cNvSpPr/>
            <p:nvPr/>
          </p:nvSpPr>
          <p:spPr>
            <a:xfrm>
              <a:off x="4729660" y="4838847"/>
              <a:ext cx="5080" cy="5080"/>
            </a:xfrm>
            <a:custGeom>
              <a:avLst/>
              <a:gdLst/>
              <a:ahLst/>
              <a:cxnLst/>
              <a:rect l="l" t="t" r="r" b="b"/>
              <a:pathLst>
                <a:path w="5079" h="5079">
                  <a:moveTo>
                    <a:pt x="3915" y="0"/>
                  </a:moveTo>
                  <a:lnTo>
                    <a:pt x="0" y="681"/>
                  </a:lnTo>
                  <a:lnTo>
                    <a:pt x="770" y="5021"/>
                  </a:lnTo>
                  <a:lnTo>
                    <a:pt x="4678" y="4341"/>
                  </a:lnTo>
                  <a:lnTo>
                    <a:pt x="3915" y="0"/>
                  </a:lnTo>
                  <a:close/>
                </a:path>
              </a:pathLst>
            </a:custGeom>
            <a:solidFill>
              <a:srgbClr val="F48FA0">
                <a:alpha val="39999"/>
              </a:srgbClr>
            </a:solidFill>
          </p:spPr>
          <p:txBody>
            <a:bodyPr wrap="square" lIns="0" tIns="0" rIns="0" bIns="0" rtlCol="0"/>
            <a:lstStyle/>
            <a:p>
              <a:endParaRPr/>
            </a:p>
          </p:txBody>
        </p:sp>
        <p:sp>
          <p:nvSpPr>
            <p:cNvPr id="305" name="object 305"/>
            <p:cNvSpPr/>
            <p:nvPr/>
          </p:nvSpPr>
          <p:spPr>
            <a:xfrm>
              <a:off x="4730598" y="4844226"/>
              <a:ext cx="4445" cy="1270"/>
            </a:xfrm>
            <a:custGeom>
              <a:avLst/>
              <a:gdLst/>
              <a:ahLst/>
              <a:cxnLst/>
              <a:rect l="l" t="t" r="r" b="b"/>
              <a:pathLst>
                <a:path w="4445" h="1270">
                  <a:moveTo>
                    <a:pt x="3923" y="0"/>
                  </a:moveTo>
                  <a:lnTo>
                    <a:pt x="0" y="689"/>
                  </a:lnTo>
                  <a:lnTo>
                    <a:pt x="266" y="924"/>
                  </a:lnTo>
                  <a:lnTo>
                    <a:pt x="520" y="899"/>
                  </a:lnTo>
                  <a:lnTo>
                    <a:pt x="3517" y="353"/>
                  </a:lnTo>
                  <a:lnTo>
                    <a:pt x="3758" y="327"/>
                  </a:lnTo>
                  <a:lnTo>
                    <a:pt x="3936" y="73"/>
                  </a:lnTo>
                  <a:close/>
                </a:path>
              </a:pathLst>
            </a:custGeom>
            <a:solidFill>
              <a:srgbClr val="00A9BE">
                <a:alpha val="19999"/>
              </a:srgbClr>
            </a:solidFill>
          </p:spPr>
          <p:txBody>
            <a:bodyPr wrap="square" lIns="0" tIns="0" rIns="0" bIns="0" rtlCol="0"/>
            <a:lstStyle/>
            <a:p>
              <a:endParaRPr/>
            </a:p>
          </p:txBody>
        </p:sp>
        <p:sp>
          <p:nvSpPr>
            <p:cNvPr id="306" name="object 306"/>
            <p:cNvSpPr/>
            <p:nvPr/>
          </p:nvSpPr>
          <p:spPr>
            <a:xfrm>
              <a:off x="4729342" y="4837117"/>
              <a:ext cx="3810" cy="1270"/>
            </a:xfrm>
            <a:custGeom>
              <a:avLst/>
              <a:gdLst/>
              <a:ahLst/>
              <a:cxnLst/>
              <a:rect l="l" t="t" r="r" b="b"/>
              <a:pathLst>
                <a:path w="3810" h="1270">
                  <a:moveTo>
                    <a:pt x="3552" y="0"/>
                  </a:moveTo>
                  <a:lnTo>
                    <a:pt x="0" y="618"/>
                  </a:lnTo>
                  <a:lnTo>
                    <a:pt x="42" y="859"/>
                  </a:lnTo>
                  <a:lnTo>
                    <a:pt x="3591" y="241"/>
                  </a:lnTo>
                  <a:lnTo>
                    <a:pt x="3552" y="0"/>
                  </a:lnTo>
                  <a:close/>
                </a:path>
              </a:pathLst>
            </a:custGeom>
            <a:solidFill>
              <a:srgbClr val="FFF200"/>
            </a:solidFill>
          </p:spPr>
          <p:txBody>
            <a:bodyPr wrap="square" lIns="0" tIns="0" rIns="0" bIns="0" rtlCol="0"/>
            <a:lstStyle/>
            <a:p>
              <a:endParaRPr/>
            </a:p>
          </p:txBody>
        </p:sp>
      </p:grpSp>
      <p:sp>
        <p:nvSpPr>
          <p:cNvPr id="307" name="object 307"/>
          <p:cNvSpPr txBox="1"/>
          <p:nvPr/>
        </p:nvSpPr>
        <p:spPr>
          <a:xfrm rot="21060000">
            <a:off x="4729389" y="4834282"/>
            <a:ext cx="4622" cy="6350"/>
          </a:xfrm>
          <a:prstGeom prst="rect">
            <a:avLst/>
          </a:prstGeom>
        </p:spPr>
        <p:txBody>
          <a:bodyPr vert="horz" wrap="square" lIns="0" tIns="635" rIns="0" bIns="0" rtlCol="0">
            <a:spAutoFit/>
          </a:bodyPr>
          <a:lstStyle/>
          <a:p>
            <a:pPr>
              <a:lnSpc>
                <a:spcPts val="5"/>
              </a:lnSpc>
              <a:spcBef>
                <a:spcPts val="5"/>
              </a:spcBef>
            </a:pPr>
            <a:r>
              <a:rPr sz="100" b="1" spc="-50" dirty="0">
                <a:solidFill>
                  <a:srgbClr val="414042"/>
                </a:solidFill>
                <a:latin typeface="Microsoft JhengHei"/>
                <a:cs typeface="Microsoft JhengHei"/>
              </a:rPr>
              <a:t>だ</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く</a:t>
            </a:r>
            <a:r>
              <a:rPr sz="100" b="0" spc="-45" dirty="0">
                <a:solidFill>
                  <a:srgbClr val="231F20"/>
                </a:solidFill>
                <a:latin typeface="Yu Gothic Medium"/>
                <a:cs typeface="Yu Gothic Medium"/>
              </a:rPr>
              <a:t>が</a:t>
            </a:r>
            <a:r>
              <a:rPr sz="100" b="1" spc="-50" dirty="0">
                <a:solidFill>
                  <a:srgbClr val="414042"/>
                </a:solidFill>
                <a:latin typeface="Microsoft JhengHei"/>
                <a:cs typeface="Microsoft JhengHei"/>
              </a:rPr>
              <a:t>た</a:t>
            </a:r>
            <a:r>
              <a:rPr sz="100" b="0" spc="-40" dirty="0">
                <a:solidFill>
                  <a:srgbClr val="231F20"/>
                </a:solidFill>
                <a:latin typeface="Yu Gothic Medium"/>
                <a:cs typeface="Yu Gothic Medium"/>
              </a:rPr>
              <a:t>と</a:t>
            </a:r>
            <a:endParaRPr sz="100">
              <a:latin typeface="Yu Gothic Medium"/>
              <a:cs typeface="Yu Gothic Medium"/>
            </a:endParaRPr>
          </a:p>
        </p:txBody>
      </p:sp>
      <p:sp>
        <p:nvSpPr>
          <p:cNvPr id="308" name="object 308"/>
          <p:cNvSpPr txBox="1"/>
          <p:nvPr/>
        </p:nvSpPr>
        <p:spPr>
          <a:xfrm rot="21060000">
            <a:off x="4729708" y="4835108"/>
            <a:ext cx="4016"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号</a:t>
            </a:r>
            <a:r>
              <a:rPr sz="100" b="0" spc="-40" dirty="0">
                <a:solidFill>
                  <a:srgbClr val="231F20"/>
                </a:solidFill>
                <a:latin typeface="Yu Gothic Medium"/>
                <a:cs typeface="Yu Gothic Medium"/>
              </a:rPr>
              <a:t>化</a:t>
            </a:r>
            <a:r>
              <a:rPr sz="100" b="0" spc="-30" dirty="0">
                <a:solidFill>
                  <a:srgbClr val="231F20"/>
                </a:solidFill>
                <a:latin typeface="Yu Gothic Medium"/>
                <a:cs typeface="Yu Gothic Medium"/>
              </a:rPr>
              <a:t>Q</a:t>
            </a:r>
            <a:endParaRPr sz="100">
              <a:latin typeface="Yu Gothic Medium"/>
              <a:cs typeface="Yu Gothic Medium"/>
            </a:endParaRPr>
          </a:p>
        </p:txBody>
      </p:sp>
      <p:sp>
        <p:nvSpPr>
          <p:cNvPr id="309" name="object 309"/>
          <p:cNvSpPr txBox="1"/>
          <p:nvPr/>
        </p:nvSpPr>
        <p:spPr>
          <a:xfrm rot="21060000">
            <a:off x="4729448" y="4839014"/>
            <a:ext cx="5854" cy="6350"/>
          </a:xfrm>
          <a:prstGeom prst="rect">
            <a:avLst/>
          </a:prstGeom>
        </p:spPr>
        <p:txBody>
          <a:bodyPr vert="horz" wrap="square" lIns="0" tIns="635" rIns="0" bIns="0" rtlCol="0">
            <a:spAutoFit/>
          </a:bodyPr>
          <a:lstStyle/>
          <a:p>
            <a:pPr>
              <a:lnSpc>
                <a:spcPts val="5"/>
              </a:lnSpc>
              <a:spcBef>
                <a:spcPts val="5"/>
              </a:spcBef>
            </a:pPr>
            <a:r>
              <a:rPr sz="100" b="1" spc="-50" dirty="0">
                <a:solidFill>
                  <a:srgbClr val="231F20"/>
                </a:solidFill>
                <a:latin typeface="Yu Gothic UI"/>
                <a:cs typeface="Yu Gothic UI"/>
              </a:rPr>
              <a:t>来</a:t>
            </a:r>
            <a:r>
              <a:rPr sz="100" b="1" spc="-45" dirty="0">
                <a:solidFill>
                  <a:srgbClr val="231F20"/>
                </a:solidFill>
                <a:latin typeface="Yu Gothic UI"/>
                <a:cs typeface="Yu Gothic UI"/>
              </a:rPr>
              <a:t>簡</a:t>
            </a:r>
            <a:r>
              <a:rPr sz="100" b="1" spc="-40" dirty="0">
                <a:solidFill>
                  <a:srgbClr val="231F20"/>
                </a:solidFill>
                <a:latin typeface="Yu Gothic UI"/>
                <a:cs typeface="Yu Gothic UI"/>
              </a:rPr>
              <a:t>ま</a:t>
            </a:r>
            <a:r>
              <a:rPr sz="100" b="1" spc="-45" dirty="0">
                <a:solidFill>
                  <a:srgbClr val="231F20"/>
                </a:solidFill>
                <a:latin typeface="Yu Gothic UI"/>
                <a:cs typeface="Yu Gothic UI"/>
              </a:rPr>
              <a:t>単す</a:t>
            </a:r>
            <a:r>
              <a:rPr sz="100" b="1" spc="-35" dirty="0">
                <a:solidFill>
                  <a:srgbClr val="231F20"/>
                </a:solidFill>
                <a:latin typeface="Yu Gothic UI"/>
                <a:cs typeface="Yu Gothic UI"/>
              </a:rPr>
              <a:t>に</a:t>
            </a:r>
            <a:r>
              <a:rPr sz="100" b="1" spc="-25" dirty="0">
                <a:solidFill>
                  <a:srgbClr val="231F20"/>
                </a:solidFill>
                <a:latin typeface="Yu Gothic UI"/>
                <a:cs typeface="Yu Gothic UI"/>
              </a:rPr>
              <a:t>。</a:t>
            </a:r>
            <a:endParaRPr sz="100">
              <a:latin typeface="Yu Gothic UI"/>
              <a:cs typeface="Yu Gothic UI"/>
            </a:endParaRPr>
          </a:p>
        </p:txBody>
      </p:sp>
      <p:grpSp>
        <p:nvGrpSpPr>
          <p:cNvPr id="310" name="object 310"/>
          <p:cNvGrpSpPr/>
          <p:nvPr/>
        </p:nvGrpSpPr>
        <p:grpSpPr>
          <a:xfrm>
            <a:off x="4729318" y="4838812"/>
            <a:ext cx="3175" cy="2540"/>
            <a:chOff x="4729318" y="4838812"/>
            <a:chExt cx="3175" cy="2540"/>
          </a:xfrm>
        </p:grpSpPr>
        <p:sp>
          <p:nvSpPr>
            <p:cNvPr id="311" name="object 311"/>
            <p:cNvSpPr/>
            <p:nvPr/>
          </p:nvSpPr>
          <p:spPr>
            <a:xfrm>
              <a:off x="4729763" y="4840107"/>
              <a:ext cx="635" cy="1270"/>
            </a:xfrm>
            <a:custGeom>
              <a:avLst/>
              <a:gdLst/>
              <a:ahLst/>
              <a:cxnLst/>
              <a:rect l="l" t="t" r="r" b="b"/>
              <a:pathLst>
                <a:path w="635" h="1270">
                  <a:moveTo>
                    <a:pt x="0" y="0"/>
                  </a:moveTo>
                  <a:lnTo>
                    <a:pt x="153" y="862"/>
                  </a:lnTo>
                  <a:lnTo>
                    <a:pt x="204" y="147"/>
                  </a:lnTo>
                  <a:lnTo>
                    <a:pt x="0" y="0"/>
                  </a:lnTo>
                  <a:close/>
                </a:path>
              </a:pathLst>
            </a:custGeom>
            <a:solidFill>
              <a:srgbClr val="F48FA0"/>
            </a:solidFill>
          </p:spPr>
          <p:txBody>
            <a:bodyPr wrap="square" lIns="0" tIns="0" rIns="0" bIns="0" rtlCol="0"/>
            <a:lstStyle/>
            <a:p>
              <a:endParaRPr/>
            </a:p>
          </p:txBody>
        </p:sp>
        <p:sp>
          <p:nvSpPr>
            <p:cNvPr id="312" name="object 312"/>
            <p:cNvSpPr/>
            <p:nvPr/>
          </p:nvSpPr>
          <p:spPr>
            <a:xfrm>
              <a:off x="4729636" y="4839333"/>
              <a:ext cx="635" cy="1270"/>
            </a:xfrm>
            <a:custGeom>
              <a:avLst/>
              <a:gdLst/>
              <a:ahLst/>
              <a:cxnLst/>
              <a:rect l="l" t="t" r="r" b="b"/>
              <a:pathLst>
                <a:path w="635" h="1270">
                  <a:moveTo>
                    <a:pt x="580" y="165"/>
                  </a:moveTo>
                  <a:lnTo>
                    <a:pt x="453" y="76"/>
                  </a:lnTo>
                  <a:lnTo>
                    <a:pt x="135" y="152"/>
                  </a:lnTo>
                  <a:lnTo>
                    <a:pt x="8" y="0"/>
                  </a:lnTo>
                </a:path>
                <a:path w="635" h="1270">
                  <a:moveTo>
                    <a:pt x="51" y="345"/>
                  </a:moveTo>
                  <a:lnTo>
                    <a:pt x="389" y="241"/>
                  </a:lnTo>
                  <a:lnTo>
                    <a:pt x="364" y="419"/>
                  </a:lnTo>
                  <a:lnTo>
                    <a:pt x="288" y="584"/>
                  </a:lnTo>
                  <a:lnTo>
                    <a:pt x="174" y="812"/>
                  </a:lnTo>
                </a:path>
                <a:path w="635" h="1270">
                  <a:moveTo>
                    <a:pt x="166" y="996"/>
                  </a:moveTo>
                  <a:lnTo>
                    <a:pt x="542" y="241"/>
                  </a:lnTo>
                </a:path>
              </a:pathLst>
            </a:custGeom>
            <a:ln w="3175">
              <a:solidFill>
                <a:srgbClr val="F48FA0"/>
              </a:solidFill>
            </a:ln>
          </p:spPr>
          <p:txBody>
            <a:bodyPr wrap="square" lIns="0" tIns="0" rIns="0" bIns="0" rtlCol="0"/>
            <a:lstStyle/>
            <a:p>
              <a:endParaRPr/>
            </a:p>
          </p:txBody>
        </p:sp>
        <p:sp>
          <p:nvSpPr>
            <p:cNvPr id="313" name="object 313"/>
            <p:cNvSpPr/>
            <p:nvPr/>
          </p:nvSpPr>
          <p:spPr>
            <a:xfrm>
              <a:off x="4730705" y="4839130"/>
              <a:ext cx="1270" cy="1270"/>
            </a:xfrm>
            <a:custGeom>
              <a:avLst/>
              <a:gdLst/>
              <a:ahLst/>
              <a:cxnLst/>
              <a:rect l="l" t="t" r="r" b="b"/>
              <a:pathLst>
                <a:path w="1270" h="1270">
                  <a:moveTo>
                    <a:pt x="850" y="901"/>
                  </a:moveTo>
                  <a:lnTo>
                    <a:pt x="825" y="761"/>
                  </a:lnTo>
                  <a:lnTo>
                    <a:pt x="279" y="863"/>
                  </a:lnTo>
                  <a:lnTo>
                    <a:pt x="520" y="622"/>
                  </a:lnTo>
                  <a:lnTo>
                    <a:pt x="673" y="482"/>
                  </a:lnTo>
                  <a:lnTo>
                    <a:pt x="736" y="266"/>
                  </a:lnTo>
                  <a:lnTo>
                    <a:pt x="698" y="101"/>
                  </a:lnTo>
                  <a:lnTo>
                    <a:pt x="533" y="0"/>
                  </a:lnTo>
                  <a:lnTo>
                    <a:pt x="304" y="38"/>
                  </a:lnTo>
                  <a:lnTo>
                    <a:pt x="88" y="88"/>
                  </a:lnTo>
                  <a:lnTo>
                    <a:pt x="38" y="215"/>
                  </a:lnTo>
                  <a:lnTo>
                    <a:pt x="0" y="368"/>
                  </a:lnTo>
                  <a:lnTo>
                    <a:pt x="165" y="406"/>
                  </a:lnTo>
                  <a:lnTo>
                    <a:pt x="127" y="215"/>
                  </a:lnTo>
                  <a:lnTo>
                    <a:pt x="330" y="177"/>
                  </a:lnTo>
                  <a:lnTo>
                    <a:pt x="546" y="203"/>
                  </a:lnTo>
                  <a:lnTo>
                    <a:pt x="584" y="368"/>
                  </a:lnTo>
                  <a:lnTo>
                    <a:pt x="355" y="558"/>
                  </a:lnTo>
                  <a:lnTo>
                    <a:pt x="63" y="787"/>
                  </a:lnTo>
                  <a:lnTo>
                    <a:pt x="63" y="952"/>
                  </a:lnTo>
                  <a:lnTo>
                    <a:pt x="850" y="901"/>
                  </a:lnTo>
                </a:path>
              </a:pathLst>
            </a:custGeom>
            <a:ln w="3175">
              <a:solidFill>
                <a:srgbClr val="F48FA0"/>
              </a:solidFill>
            </a:ln>
          </p:spPr>
          <p:txBody>
            <a:bodyPr wrap="square" lIns="0" tIns="0" rIns="0" bIns="0" rtlCol="0"/>
            <a:lstStyle/>
            <a:p>
              <a:endParaRPr/>
            </a:p>
          </p:txBody>
        </p:sp>
      </p:grpSp>
      <p:sp>
        <p:nvSpPr>
          <p:cNvPr id="314" name="object 314"/>
          <p:cNvSpPr txBox="1"/>
          <p:nvPr/>
        </p:nvSpPr>
        <p:spPr>
          <a:xfrm rot="21060000">
            <a:off x="4729101" y="4836516"/>
            <a:ext cx="5236"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FFFFFF"/>
                </a:solidFill>
                <a:latin typeface="Microsoft JhengHei"/>
                <a:cs typeface="Microsoft JhengHei"/>
              </a:rPr>
              <a:t>ク入２</a:t>
            </a:r>
            <a:r>
              <a:rPr sz="100" b="1" spc="-45" dirty="0">
                <a:solidFill>
                  <a:srgbClr val="FFFFFF"/>
                </a:solidFill>
                <a:latin typeface="Microsoft JhengHei"/>
                <a:cs typeface="Microsoft JhengHei"/>
              </a:rPr>
              <a:t>力</a:t>
            </a:r>
            <a:r>
              <a:rPr sz="100" b="1" spc="-40" dirty="0">
                <a:solidFill>
                  <a:srgbClr val="FFFFFF"/>
                </a:solidFill>
                <a:latin typeface="Microsoft JhengHei"/>
                <a:cs typeface="Microsoft JhengHei"/>
              </a:rPr>
              <a:t>不</a:t>
            </a:r>
            <a:endParaRPr sz="100">
              <a:latin typeface="Microsoft JhengHei"/>
              <a:cs typeface="Microsoft JhengHei"/>
            </a:endParaRPr>
          </a:p>
        </p:txBody>
      </p:sp>
      <p:sp>
        <p:nvSpPr>
          <p:cNvPr id="315" name="object 315"/>
          <p:cNvSpPr txBox="1"/>
          <p:nvPr/>
        </p:nvSpPr>
        <p:spPr>
          <a:xfrm rot="21060000">
            <a:off x="4729472" y="4837911"/>
            <a:ext cx="4622"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D</a:t>
            </a:r>
            <a:r>
              <a:rPr sz="100" b="1" spc="-40" dirty="0">
                <a:solidFill>
                  <a:srgbClr val="231F20"/>
                </a:solidFill>
                <a:latin typeface="Yu Gothic UI"/>
                <a:cs typeface="Yu Gothic UI"/>
              </a:rPr>
              <a:t>との</a:t>
            </a:r>
            <a:r>
              <a:rPr sz="100" b="0" spc="-20" dirty="0">
                <a:solidFill>
                  <a:srgbClr val="231F20"/>
                </a:solidFill>
                <a:latin typeface="Yu Gothic Medium"/>
                <a:cs typeface="Yu Gothic Medium"/>
              </a:rPr>
              <a:t>)</a:t>
            </a:r>
            <a:r>
              <a:rPr sz="100" b="1" spc="-45" dirty="0">
                <a:solidFill>
                  <a:srgbClr val="231F20"/>
                </a:solidFill>
                <a:latin typeface="Yu Gothic UI"/>
                <a:cs typeface="Yu Gothic UI"/>
              </a:rPr>
              <a:t>入</a:t>
            </a:r>
            <a:r>
              <a:rPr sz="100" b="1" spc="-40" dirty="0">
                <a:solidFill>
                  <a:srgbClr val="231F20"/>
                </a:solidFill>
                <a:latin typeface="Yu Gothic UI"/>
                <a:cs typeface="Yu Gothic UI"/>
              </a:rPr>
              <a:t>力</a:t>
            </a:r>
            <a:endParaRPr sz="100">
              <a:latin typeface="Yu Gothic UI"/>
              <a:cs typeface="Yu Gothic UI"/>
            </a:endParaRPr>
          </a:p>
        </p:txBody>
      </p:sp>
      <p:sp>
        <p:nvSpPr>
          <p:cNvPr id="316" name="object 316"/>
          <p:cNvSpPr/>
          <p:nvPr/>
        </p:nvSpPr>
        <p:spPr>
          <a:xfrm>
            <a:off x="4730466" y="4843381"/>
            <a:ext cx="4445" cy="1905"/>
          </a:xfrm>
          <a:custGeom>
            <a:avLst/>
            <a:gdLst/>
            <a:ahLst/>
            <a:cxnLst/>
            <a:rect l="l" t="t" r="r" b="b"/>
            <a:pathLst>
              <a:path w="4445" h="1904">
                <a:moveTo>
                  <a:pt x="3907" y="0"/>
                </a:moveTo>
                <a:lnTo>
                  <a:pt x="0" y="680"/>
                </a:lnTo>
                <a:lnTo>
                  <a:pt x="117" y="1432"/>
                </a:lnTo>
                <a:lnTo>
                  <a:pt x="4039" y="750"/>
                </a:lnTo>
                <a:lnTo>
                  <a:pt x="3907" y="0"/>
                </a:lnTo>
                <a:close/>
              </a:path>
            </a:pathLst>
          </a:custGeom>
          <a:solidFill>
            <a:srgbClr val="6D6E71"/>
          </a:solidFill>
        </p:spPr>
        <p:txBody>
          <a:bodyPr wrap="square" lIns="0" tIns="0" rIns="0" bIns="0" rtlCol="0"/>
          <a:lstStyle/>
          <a:p>
            <a:endParaRPr/>
          </a:p>
        </p:txBody>
      </p:sp>
      <p:sp>
        <p:nvSpPr>
          <p:cNvPr id="317" name="object 317"/>
          <p:cNvSpPr txBox="1"/>
          <p:nvPr/>
        </p:nvSpPr>
        <p:spPr>
          <a:xfrm rot="21060000">
            <a:off x="4729699" y="4840934"/>
            <a:ext cx="5854" cy="6350"/>
          </a:xfrm>
          <a:prstGeom prst="rect">
            <a:avLst/>
          </a:prstGeom>
        </p:spPr>
        <p:txBody>
          <a:bodyPr vert="horz" wrap="square" lIns="0" tIns="635" rIns="0" bIns="0" rtlCol="0">
            <a:spAutoFit/>
          </a:bodyPr>
          <a:lstStyle/>
          <a:p>
            <a:pPr>
              <a:lnSpc>
                <a:spcPts val="5"/>
              </a:lnSpc>
              <a:spcBef>
                <a:spcPts val="5"/>
              </a:spcBef>
            </a:pPr>
            <a:r>
              <a:rPr sz="100" b="0" spc="-45" dirty="0">
                <a:solidFill>
                  <a:srgbClr val="FFFFFF"/>
                </a:solidFill>
                <a:latin typeface="Yu Gothic Medium"/>
                <a:cs typeface="Yu Gothic Medium"/>
              </a:rPr>
              <a:t>読</a:t>
            </a:r>
            <a:r>
              <a:rPr sz="100" b="0" spc="-50" dirty="0">
                <a:solidFill>
                  <a:srgbClr val="231F20"/>
                </a:solidFill>
                <a:latin typeface="Yu Gothic Medium"/>
                <a:cs typeface="Yu Gothic Medium"/>
              </a:rPr>
              <a:t>選</a:t>
            </a:r>
            <a:r>
              <a:rPr sz="100" b="0" spc="-45" dirty="0">
                <a:solidFill>
                  <a:srgbClr val="FFFFFF"/>
                </a:solidFill>
                <a:latin typeface="Yu Gothic Medium"/>
                <a:cs typeface="Yu Gothic Medium"/>
              </a:rPr>
              <a:t>め</a:t>
            </a:r>
            <a:r>
              <a:rPr sz="100" b="0" spc="-50" dirty="0">
                <a:solidFill>
                  <a:srgbClr val="231F20"/>
                </a:solidFill>
                <a:latin typeface="Yu Gothic Medium"/>
                <a:cs typeface="Yu Gothic Medium"/>
              </a:rPr>
              <a:t>択</a:t>
            </a:r>
            <a:r>
              <a:rPr sz="100" b="0" spc="-45" dirty="0">
                <a:solidFill>
                  <a:srgbClr val="FFFFFF"/>
                </a:solidFill>
                <a:latin typeface="Yu Gothic Medium"/>
                <a:cs typeface="Yu Gothic Medium"/>
              </a:rPr>
              <a:t>な</a:t>
            </a:r>
            <a:r>
              <a:rPr sz="100" b="0" spc="-35" dirty="0">
                <a:solidFill>
                  <a:srgbClr val="231F20"/>
                </a:solidFill>
                <a:latin typeface="Yu Gothic Medium"/>
                <a:cs typeface="Yu Gothic Medium"/>
              </a:rPr>
              <a:t>・</a:t>
            </a:r>
            <a:r>
              <a:rPr sz="100" b="0" spc="-40" dirty="0">
                <a:solidFill>
                  <a:srgbClr val="FFFFFF"/>
                </a:solidFill>
                <a:latin typeface="Yu Gothic Medium"/>
                <a:cs typeface="Yu Gothic Medium"/>
              </a:rPr>
              <a:t>い</a:t>
            </a:r>
            <a:endParaRPr sz="100">
              <a:latin typeface="Yu Gothic Medium"/>
              <a:cs typeface="Yu Gothic Medium"/>
            </a:endParaRPr>
          </a:p>
        </p:txBody>
      </p:sp>
      <p:grpSp>
        <p:nvGrpSpPr>
          <p:cNvPr id="318" name="object 318"/>
          <p:cNvGrpSpPr/>
          <p:nvPr/>
        </p:nvGrpSpPr>
        <p:grpSpPr>
          <a:xfrm>
            <a:off x="4696498" y="4815217"/>
            <a:ext cx="41910" cy="29845"/>
            <a:chOff x="4696498" y="4815217"/>
            <a:chExt cx="41910" cy="29845"/>
          </a:xfrm>
        </p:grpSpPr>
        <p:sp>
          <p:nvSpPr>
            <p:cNvPr id="319" name="object 319"/>
            <p:cNvSpPr/>
            <p:nvPr/>
          </p:nvSpPr>
          <p:spPr>
            <a:xfrm>
              <a:off x="4730466" y="4843387"/>
              <a:ext cx="4445" cy="1905"/>
            </a:xfrm>
            <a:custGeom>
              <a:avLst/>
              <a:gdLst/>
              <a:ahLst/>
              <a:cxnLst/>
              <a:rect l="l" t="t" r="r" b="b"/>
              <a:pathLst>
                <a:path w="4445" h="1904">
                  <a:moveTo>
                    <a:pt x="3907" y="0"/>
                  </a:moveTo>
                  <a:lnTo>
                    <a:pt x="0" y="680"/>
                  </a:lnTo>
                  <a:lnTo>
                    <a:pt x="143" y="1611"/>
                  </a:lnTo>
                  <a:lnTo>
                    <a:pt x="7" y="720"/>
                  </a:lnTo>
                  <a:lnTo>
                    <a:pt x="3914" y="42"/>
                  </a:lnTo>
                  <a:close/>
                </a:path>
              </a:pathLst>
            </a:custGeom>
            <a:solidFill>
              <a:srgbClr val="6D6E71"/>
            </a:solidFill>
          </p:spPr>
          <p:txBody>
            <a:bodyPr wrap="square" lIns="0" tIns="0" rIns="0" bIns="0" rtlCol="0"/>
            <a:lstStyle/>
            <a:p>
              <a:endParaRPr/>
            </a:p>
          </p:txBody>
        </p:sp>
        <p:sp>
          <p:nvSpPr>
            <p:cNvPr id="320" name="object 320"/>
            <p:cNvSpPr/>
            <p:nvPr/>
          </p:nvSpPr>
          <p:spPr>
            <a:xfrm>
              <a:off x="4730206" y="4839618"/>
              <a:ext cx="3810" cy="3810"/>
            </a:xfrm>
            <a:custGeom>
              <a:avLst/>
              <a:gdLst/>
              <a:ahLst/>
              <a:cxnLst/>
              <a:rect l="l" t="t" r="r" b="b"/>
              <a:pathLst>
                <a:path w="3810" h="3810">
                  <a:moveTo>
                    <a:pt x="3086" y="0"/>
                  </a:moveTo>
                  <a:lnTo>
                    <a:pt x="0" y="546"/>
                  </a:lnTo>
                  <a:lnTo>
                    <a:pt x="533" y="3632"/>
                  </a:lnTo>
                  <a:lnTo>
                    <a:pt x="3619" y="3098"/>
                  </a:lnTo>
                  <a:lnTo>
                    <a:pt x="3086" y="0"/>
                  </a:lnTo>
                  <a:close/>
                </a:path>
              </a:pathLst>
            </a:custGeom>
            <a:solidFill>
              <a:srgbClr val="FFFFFF"/>
            </a:solidFill>
          </p:spPr>
          <p:txBody>
            <a:bodyPr wrap="square" lIns="0" tIns="0" rIns="0" bIns="0" rtlCol="0"/>
            <a:lstStyle/>
            <a:p>
              <a:endParaRPr/>
            </a:p>
          </p:txBody>
        </p:sp>
        <p:sp>
          <p:nvSpPr>
            <p:cNvPr id="321" name="object 321"/>
            <p:cNvSpPr/>
            <p:nvPr/>
          </p:nvSpPr>
          <p:spPr>
            <a:xfrm>
              <a:off x="4730648" y="4840096"/>
              <a:ext cx="3175" cy="3175"/>
            </a:xfrm>
            <a:custGeom>
              <a:avLst/>
              <a:gdLst/>
              <a:ahLst/>
              <a:cxnLst/>
              <a:rect l="l" t="t" r="r" b="b"/>
              <a:pathLst>
                <a:path w="3175" h="3175">
                  <a:moveTo>
                    <a:pt x="533" y="787"/>
                  </a:moveTo>
                  <a:lnTo>
                    <a:pt x="495" y="508"/>
                  </a:lnTo>
                  <a:lnTo>
                    <a:pt x="215" y="546"/>
                  </a:lnTo>
                  <a:lnTo>
                    <a:pt x="254" y="825"/>
                  </a:lnTo>
                  <a:lnTo>
                    <a:pt x="533" y="787"/>
                  </a:lnTo>
                  <a:close/>
                </a:path>
                <a:path w="3175" h="3175">
                  <a:moveTo>
                    <a:pt x="762" y="939"/>
                  </a:moveTo>
                  <a:lnTo>
                    <a:pt x="660" y="393"/>
                  </a:lnTo>
                  <a:lnTo>
                    <a:pt x="0" y="393"/>
                  </a:lnTo>
                  <a:lnTo>
                    <a:pt x="88" y="939"/>
                  </a:lnTo>
                  <a:lnTo>
                    <a:pt x="101" y="469"/>
                  </a:lnTo>
                  <a:lnTo>
                    <a:pt x="571" y="393"/>
                  </a:lnTo>
                  <a:lnTo>
                    <a:pt x="647" y="863"/>
                  </a:lnTo>
                  <a:lnTo>
                    <a:pt x="190" y="939"/>
                  </a:lnTo>
                  <a:lnTo>
                    <a:pt x="762" y="939"/>
                  </a:lnTo>
                  <a:close/>
                </a:path>
                <a:path w="3175" h="3175">
                  <a:moveTo>
                    <a:pt x="787" y="1117"/>
                  </a:moveTo>
                  <a:lnTo>
                    <a:pt x="571" y="1066"/>
                  </a:lnTo>
                  <a:lnTo>
                    <a:pt x="787" y="1117"/>
                  </a:lnTo>
                  <a:close/>
                </a:path>
                <a:path w="3175" h="3175">
                  <a:moveTo>
                    <a:pt x="825" y="2451"/>
                  </a:moveTo>
                  <a:lnTo>
                    <a:pt x="787" y="2171"/>
                  </a:lnTo>
                  <a:lnTo>
                    <a:pt x="508" y="2222"/>
                  </a:lnTo>
                  <a:lnTo>
                    <a:pt x="546" y="2501"/>
                  </a:lnTo>
                  <a:lnTo>
                    <a:pt x="825" y="2451"/>
                  </a:lnTo>
                  <a:close/>
                </a:path>
                <a:path w="3175" h="3175">
                  <a:moveTo>
                    <a:pt x="939" y="1473"/>
                  </a:moveTo>
                  <a:lnTo>
                    <a:pt x="736" y="1409"/>
                  </a:lnTo>
                  <a:lnTo>
                    <a:pt x="800" y="1206"/>
                  </a:lnTo>
                  <a:lnTo>
                    <a:pt x="622" y="1231"/>
                  </a:lnTo>
                  <a:lnTo>
                    <a:pt x="495" y="1079"/>
                  </a:lnTo>
                  <a:lnTo>
                    <a:pt x="317" y="1193"/>
                  </a:lnTo>
                  <a:lnTo>
                    <a:pt x="127" y="1143"/>
                  </a:lnTo>
                  <a:lnTo>
                    <a:pt x="254" y="1397"/>
                  </a:lnTo>
                  <a:lnTo>
                    <a:pt x="406" y="1663"/>
                  </a:lnTo>
                  <a:lnTo>
                    <a:pt x="279" y="1485"/>
                  </a:lnTo>
                  <a:lnTo>
                    <a:pt x="203" y="1638"/>
                  </a:lnTo>
                  <a:lnTo>
                    <a:pt x="254" y="1879"/>
                  </a:lnTo>
                  <a:lnTo>
                    <a:pt x="419" y="1752"/>
                  </a:lnTo>
                  <a:lnTo>
                    <a:pt x="457" y="1943"/>
                  </a:lnTo>
                  <a:lnTo>
                    <a:pt x="482" y="1562"/>
                  </a:lnTo>
                  <a:lnTo>
                    <a:pt x="609" y="1816"/>
                  </a:lnTo>
                  <a:lnTo>
                    <a:pt x="914" y="1854"/>
                  </a:lnTo>
                  <a:lnTo>
                    <a:pt x="711" y="1803"/>
                  </a:lnTo>
                  <a:lnTo>
                    <a:pt x="660" y="1524"/>
                  </a:lnTo>
                  <a:lnTo>
                    <a:pt x="469" y="1460"/>
                  </a:lnTo>
                  <a:lnTo>
                    <a:pt x="431" y="1270"/>
                  </a:lnTo>
                  <a:lnTo>
                    <a:pt x="635" y="1333"/>
                  </a:lnTo>
                  <a:lnTo>
                    <a:pt x="660" y="1524"/>
                  </a:lnTo>
                  <a:lnTo>
                    <a:pt x="939" y="1473"/>
                  </a:lnTo>
                  <a:close/>
                </a:path>
                <a:path w="3175" h="3175">
                  <a:moveTo>
                    <a:pt x="939" y="330"/>
                  </a:moveTo>
                  <a:close/>
                </a:path>
                <a:path w="3175" h="3175">
                  <a:moveTo>
                    <a:pt x="965" y="520"/>
                  </a:moveTo>
                  <a:close/>
                </a:path>
                <a:path w="3175" h="3175">
                  <a:moveTo>
                    <a:pt x="1041" y="2603"/>
                  </a:moveTo>
                  <a:lnTo>
                    <a:pt x="939" y="2057"/>
                  </a:lnTo>
                  <a:lnTo>
                    <a:pt x="355" y="2057"/>
                  </a:lnTo>
                  <a:lnTo>
                    <a:pt x="368" y="2603"/>
                  </a:lnTo>
                  <a:lnTo>
                    <a:pt x="393" y="2146"/>
                  </a:lnTo>
                  <a:lnTo>
                    <a:pt x="850" y="2057"/>
                  </a:lnTo>
                  <a:lnTo>
                    <a:pt x="939" y="2527"/>
                  </a:lnTo>
                  <a:lnTo>
                    <a:pt x="469" y="2603"/>
                  </a:lnTo>
                  <a:lnTo>
                    <a:pt x="1041" y="2603"/>
                  </a:lnTo>
                  <a:close/>
                </a:path>
                <a:path w="3175" h="3175">
                  <a:moveTo>
                    <a:pt x="1143" y="965"/>
                  </a:moveTo>
                  <a:lnTo>
                    <a:pt x="1117" y="774"/>
                  </a:lnTo>
                  <a:lnTo>
                    <a:pt x="1054" y="977"/>
                  </a:lnTo>
                  <a:close/>
                </a:path>
                <a:path w="3175" h="3175">
                  <a:moveTo>
                    <a:pt x="1193" y="762"/>
                  </a:moveTo>
                  <a:lnTo>
                    <a:pt x="1079" y="596"/>
                  </a:lnTo>
                  <a:lnTo>
                    <a:pt x="889" y="622"/>
                  </a:lnTo>
                  <a:lnTo>
                    <a:pt x="850" y="914"/>
                  </a:lnTo>
                  <a:lnTo>
                    <a:pt x="901" y="723"/>
                  </a:lnTo>
                  <a:lnTo>
                    <a:pt x="1079" y="711"/>
                  </a:lnTo>
                  <a:close/>
                </a:path>
                <a:path w="3175" h="3175">
                  <a:moveTo>
                    <a:pt x="1231" y="2578"/>
                  </a:moveTo>
                  <a:close/>
                </a:path>
                <a:path w="3175" h="3175">
                  <a:moveTo>
                    <a:pt x="1485" y="228"/>
                  </a:moveTo>
                  <a:close/>
                </a:path>
                <a:path w="3175" h="3175">
                  <a:moveTo>
                    <a:pt x="1612" y="406"/>
                  </a:moveTo>
                  <a:close/>
                </a:path>
                <a:path w="3175" h="3175">
                  <a:moveTo>
                    <a:pt x="1663" y="647"/>
                  </a:moveTo>
                  <a:lnTo>
                    <a:pt x="1638" y="495"/>
                  </a:lnTo>
                  <a:lnTo>
                    <a:pt x="1384" y="647"/>
                  </a:lnTo>
                  <a:lnTo>
                    <a:pt x="1536" y="520"/>
                  </a:lnTo>
                  <a:lnTo>
                    <a:pt x="1485" y="266"/>
                  </a:lnTo>
                  <a:lnTo>
                    <a:pt x="1346" y="165"/>
                  </a:lnTo>
                  <a:lnTo>
                    <a:pt x="1346" y="444"/>
                  </a:lnTo>
                  <a:lnTo>
                    <a:pt x="1143" y="393"/>
                  </a:lnTo>
                  <a:lnTo>
                    <a:pt x="1308" y="266"/>
                  </a:lnTo>
                  <a:lnTo>
                    <a:pt x="1346" y="444"/>
                  </a:lnTo>
                  <a:lnTo>
                    <a:pt x="1346" y="165"/>
                  </a:lnTo>
                  <a:lnTo>
                    <a:pt x="1016" y="215"/>
                  </a:lnTo>
                  <a:lnTo>
                    <a:pt x="1041" y="393"/>
                  </a:lnTo>
                  <a:lnTo>
                    <a:pt x="1181" y="660"/>
                  </a:lnTo>
                  <a:lnTo>
                    <a:pt x="1308" y="736"/>
                  </a:lnTo>
                  <a:lnTo>
                    <a:pt x="1473" y="723"/>
                  </a:lnTo>
                  <a:lnTo>
                    <a:pt x="1600" y="889"/>
                  </a:lnTo>
                  <a:lnTo>
                    <a:pt x="1663" y="685"/>
                  </a:lnTo>
                  <a:close/>
                </a:path>
                <a:path w="3175" h="3175">
                  <a:moveTo>
                    <a:pt x="2057" y="1854"/>
                  </a:moveTo>
                  <a:close/>
                </a:path>
                <a:path w="3175" h="3175">
                  <a:moveTo>
                    <a:pt x="2209" y="482"/>
                  </a:moveTo>
                  <a:lnTo>
                    <a:pt x="2159" y="215"/>
                  </a:lnTo>
                  <a:lnTo>
                    <a:pt x="1892" y="266"/>
                  </a:lnTo>
                  <a:lnTo>
                    <a:pt x="1917" y="533"/>
                  </a:lnTo>
                  <a:lnTo>
                    <a:pt x="2209" y="482"/>
                  </a:lnTo>
                  <a:close/>
                </a:path>
                <a:path w="3175" h="3175">
                  <a:moveTo>
                    <a:pt x="2235" y="2387"/>
                  </a:moveTo>
                  <a:close/>
                </a:path>
                <a:path w="3175" h="3175">
                  <a:moveTo>
                    <a:pt x="2413" y="647"/>
                  </a:moveTo>
                  <a:lnTo>
                    <a:pt x="2324" y="101"/>
                  </a:lnTo>
                  <a:lnTo>
                    <a:pt x="1727" y="101"/>
                  </a:lnTo>
                  <a:lnTo>
                    <a:pt x="1752" y="647"/>
                  </a:lnTo>
                  <a:lnTo>
                    <a:pt x="1765" y="190"/>
                  </a:lnTo>
                  <a:lnTo>
                    <a:pt x="2222" y="101"/>
                  </a:lnTo>
                  <a:lnTo>
                    <a:pt x="2311" y="571"/>
                  </a:lnTo>
                  <a:lnTo>
                    <a:pt x="1841" y="647"/>
                  </a:lnTo>
                  <a:lnTo>
                    <a:pt x="1765" y="774"/>
                  </a:lnTo>
                  <a:lnTo>
                    <a:pt x="2413" y="647"/>
                  </a:lnTo>
                  <a:close/>
                </a:path>
                <a:path w="3175" h="3175">
                  <a:moveTo>
                    <a:pt x="2425" y="1701"/>
                  </a:moveTo>
                  <a:lnTo>
                    <a:pt x="2247" y="1816"/>
                  </a:lnTo>
                  <a:lnTo>
                    <a:pt x="1905" y="1981"/>
                  </a:lnTo>
                  <a:lnTo>
                    <a:pt x="2374" y="1981"/>
                  </a:lnTo>
                  <a:lnTo>
                    <a:pt x="2425" y="1701"/>
                  </a:lnTo>
                  <a:close/>
                </a:path>
                <a:path w="3175" h="3175">
                  <a:moveTo>
                    <a:pt x="2476" y="2057"/>
                  </a:moveTo>
                  <a:lnTo>
                    <a:pt x="2019" y="2146"/>
                  </a:lnTo>
                  <a:lnTo>
                    <a:pt x="1854" y="2362"/>
                  </a:lnTo>
                  <a:lnTo>
                    <a:pt x="1828" y="2197"/>
                  </a:lnTo>
                  <a:lnTo>
                    <a:pt x="1803" y="2070"/>
                  </a:lnTo>
                  <a:lnTo>
                    <a:pt x="1638" y="2197"/>
                  </a:lnTo>
                  <a:lnTo>
                    <a:pt x="1524" y="2044"/>
                  </a:lnTo>
                  <a:lnTo>
                    <a:pt x="1701" y="2120"/>
                  </a:lnTo>
                  <a:lnTo>
                    <a:pt x="1587" y="1828"/>
                  </a:lnTo>
                  <a:lnTo>
                    <a:pt x="1511" y="2044"/>
                  </a:lnTo>
                  <a:lnTo>
                    <a:pt x="1333" y="2044"/>
                  </a:lnTo>
                  <a:lnTo>
                    <a:pt x="1143" y="2095"/>
                  </a:lnTo>
                  <a:lnTo>
                    <a:pt x="1092" y="2298"/>
                  </a:lnTo>
                  <a:lnTo>
                    <a:pt x="1206" y="2476"/>
                  </a:lnTo>
                  <a:lnTo>
                    <a:pt x="1397" y="2451"/>
                  </a:lnTo>
                  <a:lnTo>
                    <a:pt x="1663" y="2400"/>
                  </a:lnTo>
                  <a:lnTo>
                    <a:pt x="1752" y="2273"/>
                  </a:lnTo>
                  <a:lnTo>
                    <a:pt x="1689" y="2489"/>
                  </a:lnTo>
                  <a:lnTo>
                    <a:pt x="2070" y="2425"/>
                  </a:lnTo>
                  <a:lnTo>
                    <a:pt x="2184" y="2209"/>
                  </a:lnTo>
                  <a:lnTo>
                    <a:pt x="2425" y="2159"/>
                  </a:lnTo>
                  <a:close/>
                </a:path>
                <a:path w="3175" h="3175">
                  <a:moveTo>
                    <a:pt x="2489" y="1016"/>
                  </a:moveTo>
                  <a:lnTo>
                    <a:pt x="2451" y="825"/>
                  </a:lnTo>
                  <a:lnTo>
                    <a:pt x="2387" y="1041"/>
                  </a:lnTo>
                  <a:close/>
                </a:path>
                <a:path w="3175" h="3175">
                  <a:moveTo>
                    <a:pt x="2590" y="1689"/>
                  </a:moveTo>
                  <a:lnTo>
                    <a:pt x="2565" y="1485"/>
                  </a:lnTo>
                  <a:lnTo>
                    <a:pt x="2501" y="1117"/>
                  </a:lnTo>
                  <a:lnTo>
                    <a:pt x="2451" y="1308"/>
                  </a:lnTo>
                  <a:lnTo>
                    <a:pt x="2260" y="1333"/>
                  </a:lnTo>
                  <a:lnTo>
                    <a:pt x="2197" y="1536"/>
                  </a:lnTo>
                  <a:lnTo>
                    <a:pt x="2070" y="1409"/>
                  </a:lnTo>
                  <a:lnTo>
                    <a:pt x="2146" y="1270"/>
                  </a:lnTo>
                  <a:lnTo>
                    <a:pt x="2209" y="1092"/>
                  </a:lnTo>
                  <a:lnTo>
                    <a:pt x="2184" y="876"/>
                  </a:lnTo>
                  <a:lnTo>
                    <a:pt x="2120" y="1092"/>
                  </a:lnTo>
                  <a:lnTo>
                    <a:pt x="1993" y="1016"/>
                  </a:lnTo>
                  <a:lnTo>
                    <a:pt x="1968" y="812"/>
                  </a:lnTo>
                  <a:lnTo>
                    <a:pt x="1955" y="1295"/>
                  </a:lnTo>
                  <a:lnTo>
                    <a:pt x="1955" y="825"/>
                  </a:lnTo>
                  <a:lnTo>
                    <a:pt x="1943" y="1219"/>
                  </a:lnTo>
                  <a:lnTo>
                    <a:pt x="1828" y="1054"/>
                  </a:lnTo>
                  <a:lnTo>
                    <a:pt x="1943" y="1219"/>
                  </a:lnTo>
                  <a:lnTo>
                    <a:pt x="1943" y="825"/>
                  </a:lnTo>
                  <a:lnTo>
                    <a:pt x="1816" y="939"/>
                  </a:lnTo>
                  <a:lnTo>
                    <a:pt x="1612" y="977"/>
                  </a:lnTo>
                  <a:lnTo>
                    <a:pt x="1739" y="1054"/>
                  </a:lnTo>
                  <a:lnTo>
                    <a:pt x="1752" y="1219"/>
                  </a:lnTo>
                  <a:lnTo>
                    <a:pt x="1473" y="1193"/>
                  </a:lnTo>
                  <a:lnTo>
                    <a:pt x="1346" y="1041"/>
                  </a:lnTo>
                  <a:lnTo>
                    <a:pt x="1524" y="990"/>
                  </a:lnTo>
                  <a:lnTo>
                    <a:pt x="1333" y="939"/>
                  </a:lnTo>
                  <a:lnTo>
                    <a:pt x="1308" y="749"/>
                  </a:lnTo>
                  <a:lnTo>
                    <a:pt x="1244" y="939"/>
                  </a:lnTo>
                  <a:lnTo>
                    <a:pt x="1155" y="1066"/>
                  </a:lnTo>
                  <a:lnTo>
                    <a:pt x="990" y="990"/>
                  </a:lnTo>
                  <a:lnTo>
                    <a:pt x="876" y="1117"/>
                  </a:lnTo>
                  <a:lnTo>
                    <a:pt x="914" y="1282"/>
                  </a:lnTo>
                  <a:lnTo>
                    <a:pt x="1104" y="1270"/>
                  </a:lnTo>
                  <a:lnTo>
                    <a:pt x="1041" y="1460"/>
                  </a:lnTo>
                  <a:lnTo>
                    <a:pt x="977" y="1663"/>
                  </a:lnTo>
                  <a:lnTo>
                    <a:pt x="838" y="1587"/>
                  </a:lnTo>
                  <a:lnTo>
                    <a:pt x="901" y="1778"/>
                  </a:lnTo>
                  <a:lnTo>
                    <a:pt x="1092" y="1739"/>
                  </a:lnTo>
                  <a:lnTo>
                    <a:pt x="1054" y="2133"/>
                  </a:lnTo>
                  <a:lnTo>
                    <a:pt x="1117" y="1917"/>
                  </a:lnTo>
                  <a:lnTo>
                    <a:pt x="1308" y="1905"/>
                  </a:lnTo>
                  <a:lnTo>
                    <a:pt x="1371" y="1739"/>
                  </a:lnTo>
                  <a:lnTo>
                    <a:pt x="1181" y="1727"/>
                  </a:lnTo>
                  <a:lnTo>
                    <a:pt x="1155" y="1536"/>
                  </a:lnTo>
                  <a:lnTo>
                    <a:pt x="1333" y="1511"/>
                  </a:lnTo>
                  <a:lnTo>
                    <a:pt x="1409" y="1384"/>
                  </a:lnTo>
                  <a:lnTo>
                    <a:pt x="1689" y="1333"/>
                  </a:lnTo>
                  <a:lnTo>
                    <a:pt x="1816" y="1511"/>
                  </a:lnTo>
                  <a:lnTo>
                    <a:pt x="1625" y="1549"/>
                  </a:lnTo>
                  <a:lnTo>
                    <a:pt x="1435" y="1587"/>
                  </a:lnTo>
                  <a:lnTo>
                    <a:pt x="1473" y="1765"/>
                  </a:lnTo>
                  <a:lnTo>
                    <a:pt x="1778" y="1803"/>
                  </a:lnTo>
                  <a:lnTo>
                    <a:pt x="1790" y="1981"/>
                  </a:lnTo>
                  <a:lnTo>
                    <a:pt x="1866" y="1803"/>
                  </a:lnTo>
                  <a:lnTo>
                    <a:pt x="2044" y="1676"/>
                  </a:lnTo>
                  <a:lnTo>
                    <a:pt x="2146" y="1816"/>
                  </a:lnTo>
                  <a:lnTo>
                    <a:pt x="2311" y="1663"/>
                  </a:lnTo>
                  <a:lnTo>
                    <a:pt x="2387" y="1536"/>
                  </a:lnTo>
                  <a:lnTo>
                    <a:pt x="2374" y="1409"/>
                  </a:lnTo>
                  <a:lnTo>
                    <a:pt x="2425" y="1701"/>
                  </a:lnTo>
                  <a:lnTo>
                    <a:pt x="2590" y="1689"/>
                  </a:lnTo>
                  <a:close/>
                </a:path>
                <a:path w="3175" h="3175">
                  <a:moveTo>
                    <a:pt x="2654" y="1943"/>
                  </a:moveTo>
                  <a:close/>
                </a:path>
                <a:path w="3175" h="3175">
                  <a:moveTo>
                    <a:pt x="2679" y="2133"/>
                  </a:moveTo>
                  <a:close/>
                </a:path>
                <a:path w="3175" h="3175">
                  <a:moveTo>
                    <a:pt x="2705" y="2298"/>
                  </a:moveTo>
                  <a:lnTo>
                    <a:pt x="2324" y="2273"/>
                  </a:lnTo>
                  <a:lnTo>
                    <a:pt x="2705" y="2298"/>
                  </a:lnTo>
                  <a:close/>
                </a:path>
              </a:pathLst>
            </a:custGeom>
            <a:solidFill>
              <a:srgbClr val="231F20"/>
            </a:solidFill>
          </p:spPr>
          <p:txBody>
            <a:bodyPr wrap="square" lIns="0" tIns="0" rIns="0" bIns="0" rtlCol="0"/>
            <a:lstStyle/>
            <a:p>
              <a:endParaRPr/>
            </a:p>
          </p:txBody>
        </p:sp>
        <p:sp>
          <p:nvSpPr>
            <p:cNvPr id="322" name="object 322"/>
            <p:cNvSpPr/>
            <p:nvPr/>
          </p:nvSpPr>
          <p:spPr>
            <a:xfrm>
              <a:off x="4729953" y="4839890"/>
              <a:ext cx="1270" cy="1270"/>
            </a:xfrm>
            <a:custGeom>
              <a:avLst/>
              <a:gdLst/>
              <a:ahLst/>
              <a:cxnLst/>
              <a:rect l="l" t="t" r="r" b="b"/>
              <a:pathLst>
                <a:path w="1270" h="1270">
                  <a:moveTo>
                    <a:pt x="660" y="0"/>
                  </a:moveTo>
                  <a:lnTo>
                    <a:pt x="0" y="114"/>
                  </a:lnTo>
                  <a:lnTo>
                    <a:pt x="101" y="723"/>
                  </a:lnTo>
                </a:path>
              </a:pathLst>
            </a:custGeom>
            <a:ln w="3175">
              <a:solidFill>
                <a:srgbClr val="939598"/>
              </a:solidFill>
            </a:ln>
          </p:spPr>
          <p:txBody>
            <a:bodyPr wrap="square" lIns="0" tIns="0" rIns="0" bIns="0" rtlCol="0"/>
            <a:lstStyle/>
            <a:p>
              <a:endParaRPr/>
            </a:p>
          </p:txBody>
        </p:sp>
        <p:sp>
          <p:nvSpPr>
            <p:cNvPr id="323" name="object 323"/>
            <p:cNvSpPr/>
            <p:nvPr/>
          </p:nvSpPr>
          <p:spPr>
            <a:xfrm>
              <a:off x="4732765" y="4839392"/>
              <a:ext cx="1270" cy="635"/>
            </a:xfrm>
            <a:custGeom>
              <a:avLst/>
              <a:gdLst/>
              <a:ahLst/>
              <a:cxnLst/>
              <a:rect l="l" t="t" r="r" b="b"/>
              <a:pathLst>
                <a:path w="1270" h="635">
                  <a:moveTo>
                    <a:pt x="774" y="609"/>
                  </a:moveTo>
                  <a:lnTo>
                    <a:pt x="660" y="0"/>
                  </a:lnTo>
                  <a:lnTo>
                    <a:pt x="0" y="114"/>
                  </a:lnTo>
                </a:path>
              </a:pathLst>
            </a:custGeom>
            <a:ln w="3175">
              <a:solidFill>
                <a:srgbClr val="939598"/>
              </a:solidFill>
            </a:ln>
          </p:spPr>
          <p:txBody>
            <a:bodyPr wrap="square" lIns="0" tIns="0" rIns="0" bIns="0" rtlCol="0"/>
            <a:lstStyle/>
            <a:p>
              <a:endParaRPr/>
            </a:p>
          </p:txBody>
        </p:sp>
        <p:sp>
          <p:nvSpPr>
            <p:cNvPr id="324" name="object 324"/>
            <p:cNvSpPr/>
            <p:nvPr/>
          </p:nvSpPr>
          <p:spPr>
            <a:xfrm>
              <a:off x="4733391" y="4842177"/>
              <a:ext cx="1270" cy="1270"/>
            </a:xfrm>
            <a:custGeom>
              <a:avLst/>
              <a:gdLst/>
              <a:ahLst/>
              <a:cxnLst/>
              <a:rect l="l" t="t" r="r" b="b"/>
              <a:pathLst>
                <a:path w="1270" h="1270">
                  <a:moveTo>
                    <a:pt x="0" y="812"/>
                  </a:moveTo>
                  <a:lnTo>
                    <a:pt x="660" y="685"/>
                  </a:lnTo>
                  <a:lnTo>
                    <a:pt x="533" y="0"/>
                  </a:lnTo>
                </a:path>
              </a:pathLst>
            </a:custGeom>
            <a:ln w="3175">
              <a:solidFill>
                <a:srgbClr val="939598"/>
              </a:solidFill>
            </a:ln>
          </p:spPr>
          <p:txBody>
            <a:bodyPr wrap="square" lIns="0" tIns="0" rIns="0" bIns="0" rtlCol="0"/>
            <a:lstStyle/>
            <a:p>
              <a:endParaRPr/>
            </a:p>
          </p:txBody>
        </p:sp>
        <p:sp>
          <p:nvSpPr>
            <p:cNvPr id="325" name="object 325"/>
            <p:cNvSpPr/>
            <p:nvPr/>
          </p:nvSpPr>
          <p:spPr>
            <a:xfrm>
              <a:off x="4730440" y="4842779"/>
              <a:ext cx="1270" cy="1270"/>
            </a:xfrm>
            <a:custGeom>
              <a:avLst/>
              <a:gdLst/>
              <a:ahLst/>
              <a:cxnLst/>
              <a:rect l="l" t="t" r="r" b="b"/>
              <a:pathLst>
                <a:path w="1270" h="1270">
                  <a:moveTo>
                    <a:pt x="0" y="0"/>
                  </a:moveTo>
                  <a:lnTo>
                    <a:pt x="127" y="711"/>
                  </a:lnTo>
                  <a:lnTo>
                    <a:pt x="787" y="584"/>
                  </a:lnTo>
                </a:path>
              </a:pathLst>
            </a:custGeom>
            <a:ln w="3175">
              <a:solidFill>
                <a:srgbClr val="939598"/>
              </a:solidFill>
            </a:ln>
          </p:spPr>
          <p:txBody>
            <a:bodyPr wrap="square" lIns="0" tIns="0" rIns="0" bIns="0" rtlCol="0"/>
            <a:lstStyle/>
            <a:p>
              <a:endParaRPr/>
            </a:p>
          </p:txBody>
        </p:sp>
        <p:sp>
          <p:nvSpPr>
            <p:cNvPr id="326" name="object 326"/>
            <p:cNvSpPr/>
            <p:nvPr/>
          </p:nvSpPr>
          <p:spPr>
            <a:xfrm>
              <a:off x="4696498" y="4815217"/>
              <a:ext cx="41910" cy="3810"/>
            </a:xfrm>
            <a:custGeom>
              <a:avLst/>
              <a:gdLst/>
              <a:ahLst/>
              <a:cxnLst/>
              <a:rect l="l" t="t" r="r" b="b"/>
              <a:pathLst>
                <a:path w="41910" h="3810">
                  <a:moveTo>
                    <a:pt x="41808" y="0"/>
                  </a:moveTo>
                  <a:lnTo>
                    <a:pt x="0" y="0"/>
                  </a:lnTo>
                  <a:lnTo>
                    <a:pt x="0" y="3416"/>
                  </a:lnTo>
                  <a:lnTo>
                    <a:pt x="41808" y="3416"/>
                  </a:lnTo>
                  <a:lnTo>
                    <a:pt x="41808" y="0"/>
                  </a:lnTo>
                  <a:close/>
                </a:path>
              </a:pathLst>
            </a:custGeom>
            <a:solidFill>
              <a:srgbClr val="6D6E71"/>
            </a:solidFill>
          </p:spPr>
          <p:txBody>
            <a:bodyPr wrap="square" lIns="0" tIns="0" rIns="0" bIns="0" rtlCol="0"/>
            <a:lstStyle/>
            <a:p>
              <a:endParaRPr/>
            </a:p>
          </p:txBody>
        </p:sp>
      </p:grpSp>
      <p:sp>
        <p:nvSpPr>
          <p:cNvPr id="327" name="object 327"/>
          <p:cNvSpPr txBox="1"/>
          <p:nvPr/>
        </p:nvSpPr>
        <p:spPr>
          <a:xfrm>
            <a:off x="4690305" y="4803268"/>
            <a:ext cx="5461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30" dirty="0">
                <a:solidFill>
                  <a:srgbClr val="FFFFFF"/>
                </a:solidFill>
                <a:latin typeface="Yu Gothic Medium"/>
                <a:cs typeface="Yu Gothic Medium"/>
              </a:rPr>
              <a:t>PC</a:t>
            </a:r>
            <a:r>
              <a:rPr sz="100" b="0" spc="-40" dirty="0">
                <a:solidFill>
                  <a:srgbClr val="FFFFFF"/>
                </a:solidFill>
                <a:latin typeface="Yu Gothic Medium"/>
                <a:cs typeface="Yu Gothic Medium"/>
              </a:rPr>
              <a:t>など</a:t>
            </a:r>
            <a:r>
              <a:rPr sz="100" b="0" spc="-30" dirty="0">
                <a:solidFill>
                  <a:srgbClr val="FFFFFF"/>
                </a:solidFill>
                <a:latin typeface="Yu Gothic Medium"/>
                <a:cs typeface="Yu Gothic Medium"/>
              </a:rPr>
              <a:t>QR</a:t>
            </a:r>
            <a:r>
              <a:rPr sz="100" b="0" spc="-40" dirty="0">
                <a:solidFill>
                  <a:srgbClr val="FFFFFF"/>
                </a:solidFill>
                <a:latin typeface="Yu Gothic Medium"/>
                <a:cs typeface="Yu Gothic Medium"/>
              </a:rPr>
              <a:t>コードの読めない端末の場合</a:t>
            </a:r>
            <a:endParaRPr sz="100">
              <a:latin typeface="Yu Gothic Medium"/>
              <a:cs typeface="Yu Gothic Medium"/>
            </a:endParaRPr>
          </a:p>
        </p:txBody>
      </p:sp>
      <p:sp>
        <p:nvSpPr>
          <p:cNvPr id="328" name="object 328"/>
          <p:cNvSpPr txBox="1"/>
          <p:nvPr/>
        </p:nvSpPr>
        <p:spPr>
          <a:xfrm>
            <a:off x="4618508" y="4806971"/>
            <a:ext cx="166370" cy="3111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D</a:t>
            </a:r>
            <a:r>
              <a:rPr sz="100" b="0" spc="-25" dirty="0">
                <a:solidFill>
                  <a:srgbClr val="231F20"/>
                </a:solidFill>
                <a:latin typeface="Yu Gothic Medium"/>
                <a:cs typeface="Yu Gothic Medium"/>
              </a:rPr>
              <a:t>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e)           </a:t>
            </a:r>
            <a:r>
              <a:rPr sz="100" b="0" spc="-10" dirty="0">
                <a:solidFill>
                  <a:srgbClr val="231F20"/>
                </a:solidFill>
                <a:latin typeface="Yu Gothic Medium"/>
                <a:cs typeface="Yu Gothic Medium"/>
              </a:rPr>
              <a:t> </a:t>
            </a:r>
            <a:r>
              <a:rPr sz="100" b="0" spc="-40" dirty="0">
                <a:solidFill>
                  <a:srgbClr val="231F20"/>
                </a:solidFill>
                <a:latin typeface="Yu Gothic Medium"/>
                <a:cs typeface="Yu Gothic Medium"/>
              </a:rPr>
              <a:t>①ネットワーク設定で</a:t>
            </a:r>
            <a:r>
              <a:rPr sz="100" b="0" spc="-25" dirty="0">
                <a:solidFill>
                  <a:srgbClr val="231F20"/>
                </a:solidFill>
                <a:latin typeface="Yu Gothic Medium"/>
                <a:cs typeface="Yu Gothic Medium"/>
              </a:rPr>
              <a:t>SS</a:t>
            </a:r>
            <a:r>
              <a:rPr sz="100" b="0" spc="-20" dirty="0">
                <a:solidFill>
                  <a:srgbClr val="231F20"/>
                </a:solidFill>
                <a:latin typeface="Yu Gothic Medium"/>
                <a:cs typeface="Yu Gothic Medium"/>
              </a:rPr>
              <a:t>ID</a:t>
            </a:r>
            <a:r>
              <a:rPr sz="100" b="0" spc="-35" dirty="0">
                <a:solidFill>
                  <a:srgbClr val="231F20"/>
                </a:solidFill>
                <a:latin typeface="Yu Gothic Medium"/>
                <a:cs typeface="Yu Gothic Medium"/>
              </a:rPr>
              <a:t>選択•パスワード入力</a:t>
            </a:r>
            <a:endParaRPr sz="100">
              <a:latin typeface="Yu Gothic Medium"/>
              <a:cs typeface="Yu Gothic Medium"/>
            </a:endParaRPr>
          </a:p>
          <a:p>
            <a:pPr marL="8255" algn="ctr">
              <a:lnSpc>
                <a:spcPct val="100000"/>
              </a:lnSpc>
              <a:spcBef>
                <a:spcPts val="25"/>
              </a:spcBef>
            </a:pPr>
            <a:r>
              <a:rPr sz="100" b="0" spc="-40" dirty="0">
                <a:solidFill>
                  <a:srgbClr val="231F20"/>
                </a:solidFill>
                <a:latin typeface="Yu Gothic Medium"/>
                <a:cs typeface="Yu Gothic Medium"/>
              </a:rPr>
              <a:t>②ブラウザアプリ等で</a:t>
            </a:r>
            <a:endParaRPr sz="100">
              <a:latin typeface="Yu Gothic Medium"/>
              <a:cs typeface="Yu Gothic Medium"/>
            </a:endParaRPr>
          </a:p>
        </p:txBody>
      </p:sp>
      <p:sp>
        <p:nvSpPr>
          <p:cNvPr id="329" name="object 329"/>
          <p:cNvSpPr txBox="1"/>
          <p:nvPr/>
        </p:nvSpPr>
        <p:spPr>
          <a:xfrm>
            <a:off x="4684415" y="4814732"/>
            <a:ext cx="349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25" dirty="0">
                <a:solidFill>
                  <a:srgbClr val="231F20"/>
                </a:solidFill>
                <a:latin typeface="Yu Gothic Medium"/>
                <a:cs typeface="Yu Gothic Medium"/>
              </a:rPr>
              <a:t>（qr24.jp</a:t>
            </a:r>
            <a:r>
              <a:rPr sz="100" b="0" spc="-40" dirty="0">
                <a:solidFill>
                  <a:srgbClr val="231F20"/>
                </a:solidFill>
                <a:latin typeface="Yu Gothic Medium"/>
                <a:cs typeface="Yu Gothic Medium"/>
              </a:rPr>
              <a:t>など）</a:t>
            </a:r>
            <a:endParaRPr sz="100">
              <a:latin typeface="Yu Gothic Medium"/>
              <a:cs typeface="Yu Gothic Medium"/>
            </a:endParaRPr>
          </a:p>
        </p:txBody>
      </p:sp>
      <p:sp>
        <p:nvSpPr>
          <p:cNvPr id="330" name="object 330"/>
          <p:cNvSpPr txBox="1"/>
          <p:nvPr/>
        </p:nvSpPr>
        <p:spPr>
          <a:xfrm>
            <a:off x="4685034" y="4816495"/>
            <a:ext cx="4127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p:txBody>
      </p:sp>
      <p:sp>
        <p:nvSpPr>
          <p:cNvPr id="331" name="object 331"/>
          <p:cNvSpPr txBox="1"/>
          <p:nvPr/>
        </p:nvSpPr>
        <p:spPr>
          <a:xfrm>
            <a:off x="4685034" y="4818541"/>
            <a:ext cx="349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40" dirty="0">
                <a:solidFill>
                  <a:srgbClr val="231F20"/>
                </a:solidFill>
                <a:latin typeface="Yu Gothic Medium"/>
                <a:cs typeface="Yu Gothic Medium"/>
              </a:rPr>
              <a:t>表示されます</a:t>
            </a:r>
            <a:endParaRPr sz="100">
              <a:latin typeface="Yu Gothic Medium"/>
              <a:cs typeface="Yu Gothic Medium"/>
            </a:endParaRPr>
          </a:p>
        </p:txBody>
      </p:sp>
      <p:grpSp>
        <p:nvGrpSpPr>
          <p:cNvPr id="332" name="object 332"/>
          <p:cNvGrpSpPr/>
          <p:nvPr/>
        </p:nvGrpSpPr>
        <p:grpSpPr>
          <a:xfrm>
            <a:off x="4689839" y="4818115"/>
            <a:ext cx="47625" cy="15875"/>
            <a:chOff x="4689839" y="4818115"/>
            <a:chExt cx="47625" cy="15875"/>
          </a:xfrm>
        </p:grpSpPr>
        <p:sp>
          <p:nvSpPr>
            <p:cNvPr id="333" name="object 333"/>
            <p:cNvSpPr/>
            <p:nvPr/>
          </p:nvSpPr>
          <p:spPr>
            <a:xfrm>
              <a:off x="4690156" y="4818433"/>
              <a:ext cx="6985" cy="2540"/>
            </a:xfrm>
            <a:custGeom>
              <a:avLst/>
              <a:gdLst/>
              <a:ahLst/>
              <a:cxnLst/>
              <a:rect l="l" t="t" r="r" b="b"/>
              <a:pathLst>
                <a:path w="6985" h="2539">
                  <a:moveTo>
                    <a:pt x="0" y="0"/>
                  </a:moveTo>
                  <a:lnTo>
                    <a:pt x="0" y="2197"/>
                  </a:lnTo>
                  <a:lnTo>
                    <a:pt x="6451" y="2197"/>
                  </a:lnTo>
                </a:path>
              </a:pathLst>
            </a:custGeom>
            <a:ln w="3175">
              <a:solidFill>
                <a:srgbClr val="00A9BE"/>
              </a:solidFill>
            </a:ln>
          </p:spPr>
          <p:txBody>
            <a:bodyPr wrap="square" lIns="0" tIns="0" rIns="0" bIns="0" rtlCol="0"/>
            <a:lstStyle/>
            <a:p>
              <a:endParaRPr/>
            </a:p>
          </p:txBody>
        </p:sp>
        <p:sp>
          <p:nvSpPr>
            <p:cNvPr id="334" name="object 334"/>
            <p:cNvSpPr/>
            <p:nvPr/>
          </p:nvSpPr>
          <p:spPr>
            <a:xfrm>
              <a:off x="4726862" y="4824376"/>
              <a:ext cx="9525" cy="5715"/>
            </a:xfrm>
            <a:custGeom>
              <a:avLst/>
              <a:gdLst/>
              <a:ahLst/>
              <a:cxnLst/>
              <a:rect l="l" t="t" r="r" b="b"/>
              <a:pathLst>
                <a:path w="9525" h="5714">
                  <a:moveTo>
                    <a:pt x="9372" y="0"/>
                  </a:moveTo>
                  <a:lnTo>
                    <a:pt x="127" y="0"/>
                  </a:lnTo>
                  <a:lnTo>
                    <a:pt x="0" y="139"/>
                  </a:lnTo>
                  <a:lnTo>
                    <a:pt x="0" y="5549"/>
                  </a:lnTo>
                  <a:lnTo>
                    <a:pt x="127" y="5689"/>
                  </a:lnTo>
                  <a:lnTo>
                    <a:pt x="9207" y="5689"/>
                  </a:lnTo>
                  <a:lnTo>
                    <a:pt x="9372" y="5689"/>
                  </a:lnTo>
                  <a:lnTo>
                    <a:pt x="9499" y="5549"/>
                  </a:lnTo>
                  <a:lnTo>
                    <a:pt x="9499" y="139"/>
                  </a:lnTo>
                  <a:lnTo>
                    <a:pt x="9372" y="0"/>
                  </a:lnTo>
                  <a:close/>
                </a:path>
              </a:pathLst>
            </a:custGeom>
            <a:solidFill>
              <a:srgbClr val="FFFFFF"/>
            </a:solidFill>
          </p:spPr>
          <p:txBody>
            <a:bodyPr wrap="square" lIns="0" tIns="0" rIns="0" bIns="0" rtlCol="0"/>
            <a:lstStyle/>
            <a:p>
              <a:endParaRPr/>
            </a:p>
          </p:txBody>
        </p:sp>
        <p:sp>
          <p:nvSpPr>
            <p:cNvPr id="335" name="object 335"/>
            <p:cNvSpPr/>
            <p:nvPr/>
          </p:nvSpPr>
          <p:spPr>
            <a:xfrm>
              <a:off x="4727282" y="4824755"/>
              <a:ext cx="8890" cy="5080"/>
            </a:xfrm>
            <a:custGeom>
              <a:avLst/>
              <a:gdLst/>
              <a:ahLst/>
              <a:cxnLst/>
              <a:rect l="l" t="t" r="r" b="b"/>
              <a:pathLst>
                <a:path w="8889"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336" name="object 336"/>
            <p:cNvSpPr/>
            <p:nvPr/>
          </p:nvSpPr>
          <p:spPr>
            <a:xfrm>
              <a:off x="4726867" y="4824376"/>
              <a:ext cx="6350" cy="5715"/>
            </a:xfrm>
            <a:custGeom>
              <a:avLst/>
              <a:gdLst/>
              <a:ahLst/>
              <a:cxnLst/>
              <a:rect l="l" t="t" r="r" b="b"/>
              <a:pathLst>
                <a:path w="6350" h="5714">
                  <a:moveTo>
                    <a:pt x="6222" y="0"/>
                  </a:moveTo>
                  <a:lnTo>
                    <a:pt x="126" y="0"/>
                  </a:lnTo>
                  <a:lnTo>
                    <a:pt x="0" y="139"/>
                  </a:lnTo>
                  <a:lnTo>
                    <a:pt x="0" y="5549"/>
                  </a:lnTo>
                  <a:lnTo>
                    <a:pt x="126" y="5689"/>
                  </a:lnTo>
                  <a:lnTo>
                    <a:pt x="2666" y="5689"/>
                  </a:lnTo>
                  <a:lnTo>
                    <a:pt x="6222" y="0"/>
                  </a:lnTo>
                  <a:close/>
                </a:path>
              </a:pathLst>
            </a:custGeom>
            <a:solidFill>
              <a:srgbClr val="FFFFFF">
                <a:alpha val="14999"/>
              </a:srgbClr>
            </a:solidFill>
          </p:spPr>
          <p:txBody>
            <a:bodyPr wrap="square" lIns="0" tIns="0" rIns="0" bIns="0" rtlCol="0"/>
            <a:lstStyle/>
            <a:p>
              <a:endParaRPr/>
            </a:p>
          </p:txBody>
        </p:sp>
        <p:sp>
          <p:nvSpPr>
            <p:cNvPr id="337" name="object 337"/>
            <p:cNvSpPr/>
            <p:nvPr/>
          </p:nvSpPr>
          <p:spPr>
            <a:xfrm>
              <a:off x="4725909" y="4830066"/>
              <a:ext cx="11430" cy="1905"/>
            </a:xfrm>
            <a:custGeom>
              <a:avLst/>
              <a:gdLst/>
              <a:ahLst/>
              <a:cxnLst/>
              <a:rect l="l" t="t" r="r" b="b"/>
              <a:pathLst>
                <a:path w="11429" h="1904">
                  <a:moveTo>
                    <a:pt x="10363" y="0"/>
                  </a:moveTo>
                  <a:lnTo>
                    <a:pt x="10198" y="0"/>
                  </a:lnTo>
                  <a:lnTo>
                    <a:pt x="1054" y="0"/>
                  </a:lnTo>
                  <a:lnTo>
                    <a:pt x="914" y="76"/>
                  </a:lnTo>
                  <a:lnTo>
                    <a:pt x="0" y="1587"/>
                  </a:lnTo>
                  <a:lnTo>
                    <a:pt x="11379" y="1638"/>
                  </a:lnTo>
                  <a:lnTo>
                    <a:pt x="10502" y="76"/>
                  </a:lnTo>
                  <a:lnTo>
                    <a:pt x="10363" y="0"/>
                  </a:lnTo>
                  <a:close/>
                </a:path>
              </a:pathLst>
            </a:custGeom>
            <a:solidFill>
              <a:srgbClr val="A7BEC5"/>
            </a:solidFill>
          </p:spPr>
          <p:txBody>
            <a:bodyPr wrap="square" lIns="0" tIns="0" rIns="0" bIns="0" rtlCol="0"/>
            <a:lstStyle/>
            <a:p>
              <a:endParaRPr/>
            </a:p>
          </p:txBody>
        </p:sp>
        <p:sp>
          <p:nvSpPr>
            <p:cNvPr id="338" name="object 338"/>
            <p:cNvSpPr/>
            <p:nvPr/>
          </p:nvSpPr>
          <p:spPr>
            <a:xfrm>
              <a:off x="4730138" y="4831008"/>
              <a:ext cx="3175" cy="635"/>
            </a:xfrm>
            <a:custGeom>
              <a:avLst/>
              <a:gdLst/>
              <a:ahLst/>
              <a:cxnLst/>
              <a:rect l="l" t="t" r="r" b="b"/>
              <a:pathLst>
                <a:path w="3175" h="635">
                  <a:moveTo>
                    <a:pt x="2781" y="0"/>
                  </a:moveTo>
                  <a:lnTo>
                    <a:pt x="165" y="0"/>
                  </a:lnTo>
                  <a:lnTo>
                    <a:pt x="0" y="558"/>
                  </a:lnTo>
                  <a:lnTo>
                    <a:pt x="2959" y="558"/>
                  </a:lnTo>
                  <a:lnTo>
                    <a:pt x="2781" y="0"/>
                  </a:lnTo>
                  <a:close/>
                </a:path>
              </a:pathLst>
            </a:custGeom>
            <a:solidFill>
              <a:srgbClr val="FFFFFF"/>
            </a:solidFill>
          </p:spPr>
          <p:txBody>
            <a:bodyPr wrap="square" lIns="0" tIns="0" rIns="0" bIns="0" rtlCol="0"/>
            <a:lstStyle/>
            <a:p>
              <a:endParaRPr/>
            </a:p>
          </p:txBody>
        </p:sp>
        <p:sp>
          <p:nvSpPr>
            <p:cNvPr id="339" name="object 339"/>
            <p:cNvSpPr/>
            <p:nvPr/>
          </p:nvSpPr>
          <p:spPr>
            <a:xfrm>
              <a:off x="4726965" y="4830165"/>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81"/>
                  </a:moveTo>
                  <a:lnTo>
                    <a:pt x="203" y="381"/>
                  </a:lnTo>
                  <a:lnTo>
                    <a:pt x="114" y="533"/>
                  </a:lnTo>
                  <a:lnTo>
                    <a:pt x="609" y="533"/>
                  </a:lnTo>
                  <a:lnTo>
                    <a:pt x="685" y="381"/>
                  </a:lnTo>
                  <a:close/>
                </a:path>
                <a:path w="9525" h="1270">
                  <a:moveTo>
                    <a:pt x="774" y="177"/>
                  </a:moveTo>
                  <a:lnTo>
                    <a:pt x="304" y="177"/>
                  </a:lnTo>
                  <a:lnTo>
                    <a:pt x="215" y="330"/>
                  </a:lnTo>
                  <a:lnTo>
                    <a:pt x="698" y="330"/>
                  </a:lnTo>
                  <a:lnTo>
                    <a:pt x="774" y="177"/>
                  </a:lnTo>
                  <a:close/>
                </a:path>
                <a:path w="9525" h="1270">
                  <a:moveTo>
                    <a:pt x="863" y="0"/>
                  </a:moveTo>
                  <a:lnTo>
                    <a:pt x="406" y="0"/>
                  </a:lnTo>
                  <a:lnTo>
                    <a:pt x="330" y="139"/>
                  </a:lnTo>
                  <a:lnTo>
                    <a:pt x="800" y="139"/>
                  </a:lnTo>
                  <a:lnTo>
                    <a:pt x="863" y="0"/>
                  </a:lnTo>
                  <a:close/>
                </a:path>
                <a:path w="9525" h="1270">
                  <a:moveTo>
                    <a:pt x="1244" y="571"/>
                  </a:moveTo>
                  <a:lnTo>
                    <a:pt x="736" y="571"/>
                  </a:lnTo>
                  <a:lnTo>
                    <a:pt x="660" y="723"/>
                  </a:lnTo>
                  <a:lnTo>
                    <a:pt x="1168" y="723"/>
                  </a:lnTo>
                  <a:lnTo>
                    <a:pt x="1244" y="571"/>
                  </a:lnTo>
                  <a:close/>
                </a:path>
                <a:path w="9525" h="1270">
                  <a:moveTo>
                    <a:pt x="1320" y="381"/>
                  </a:moveTo>
                  <a:lnTo>
                    <a:pt x="838" y="381"/>
                  </a:lnTo>
                  <a:lnTo>
                    <a:pt x="762" y="533"/>
                  </a:lnTo>
                  <a:lnTo>
                    <a:pt x="1257" y="533"/>
                  </a:lnTo>
                  <a:lnTo>
                    <a:pt x="1320" y="381"/>
                  </a:lnTo>
                  <a:close/>
                </a:path>
                <a:path w="9525" h="1270">
                  <a:moveTo>
                    <a:pt x="1409" y="177"/>
                  </a:moveTo>
                  <a:lnTo>
                    <a:pt x="939" y="177"/>
                  </a:lnTo>
                  <a:lnTo>
                    <a:pt x="863" y="330"/>
                  </a:lnTo>
                  <a:lnTo>
                    <a:pt x="1346" y="330"/>
                  </a:lnTo>
                  <a:lnTo>
                    <a:pt x="1409" y="177"/>
                  </a:lnTo>
                  <a:close/>
                </a:path>
                <a:path w="9525" h="1270">
                  <a:moveTo>
                    <a:pt x="1485" y="0"/>
                  </a:moveTo>
                  <a:lnTo>
                    <a:pt x="1028" y="0"/>
                  </a:lnTo>
                  <a:lnTo>
                    <a:pt x="952" y="139"/>
                  </a:lnTo>
                  <a:lnTo>
                    <a:pt x="1422" y="139"/>
                  </a:lnTo>
                  <a:lnTo>
                    <a:pt x="1485" y="0"/>
                  </a:lnTo>
                  <a:close/>
                </a:path>
                <a:path w="9525" h="1270">
                  <a:moveTo>
                    <a:pt x="1905" y="571"/>
                  </a:moveTo>
                  <a:lnTo>
                    <a:pt x="1409" y="571"/>
                  </a:lnTo>
                  <a:lnTo>
                    <a:pt x="1346" y="723"/>
                  </a:lnTo>
                  <a:lnTo>
                    <a:pt x="1854" y="723"/>
                  </a:lnTo>
                  <a:lnTo>
                    <a:pt x="1905" y="571"/>
                  </a:lnTo>
                  <a:close/>
                </a:path>
                <a:path w="9525" h="1270">
                  <a:moveTo>
                    <a:pt x="1968" y="381"/>
                  </a:moveTo>
                  <a:lnTo>
                    <a:pt x="1485" y="381"/>
                  </a:lnTo>
                  <a:lnTo>
                    <a:pt x="1422" y="533"/>
                  </a:lnTo>
                  <a:lnTo>
                    <a:pt x="1917" y="533"/>
                  </a:lnTo>
                  <a:lnTo>
                    <a:pt x="1968" y="381"/>
                  </a:lnTo>
                  <a:close/>
                </a:path>
                <a:path w="9525" h="1270">
                  <a:moveTo>
                    <a:pt x="2032" y="177"/>
                  </a:moveTo>
                  <a:lnTo>
                    <a:pt x="1562" y="177"/>
                  </a:lnTo>
                  <a:lnTo>
                    <a:pt x="1511" y="330"/>
                  </a:lnTo>
                  <a:lnTo>
                    <a:pt x="1993" y="330"/>
                  </a:lnTo>
                  <a:lnTo>
                    <a:pt x="2032" y="177"/>
                  </a:lnTo>
                  <a:close/>
                </a:path>
                <a:path w="9525" h="1270">
                  <a:moveTo>
                    <a:pt x="2095" y="0"/>
                  </a:moveTo>
                  <a:lnTo>
                    <a:pt x="1638" y="0"/>
                  </a:lnTo>
                  <a:lnTo>
                    <a:pt x="1587" y="139"/>
                  </a:lnTo>
                  <a:lnTo>
                    <a:pt x="2057" y="139"/>
                  </a:lnTo>
                  <a:lnTo>
                    <a:pt x="2095" y="0"/>
                  </a:lnTo>
                  <a:close/>
                </a:path>
                <a:path w="9525" h="1270">
                  <a:moveTo>
                    <a:pt x="2565" y="571"/>
                  </a:moveTo>
                  <a:lnTo>
                    <a:pt x="2070" y="571"/>
                  </a:lnTo>
                  <a:lnTo>
                    <a:pt x="2019" y="723"/>
                  </a:lnTo>
                  <a:lnTo>
                    <a:pt x="2527" y="723"/>
                  </a:lnTo>
                  <a:lnTo>
                    <a:pt x="2565" y="571"/>
                  </a:lnTo>
                  <a:close/>
                </a:path>
                <a:path w="9525" h="1270">
                  <a:moveTo>
                    <a:pt x="2616" y="381"/>
                  </a:moveTo>
                  <a:lnTo>
                    <a:pt x="2133" y="381"/>
                  </a:lnTo>
                  <a:lnTo>
                    <a:pt x="2082" y="533"/>
                  </a:lnTo>
                  <a:lnTo>
                    <a:pt x="2578" y="533"/>
                  </a:lnTo>
                  <a:lnTo>
                    <a:pt x="2616" y="381"/>
                  </a:lnTo>
                  <a:close/>
                </a:path>
                <a:path w="9525" h="1270">
                  <a:moveTo>
                    <a:pt x="2667" y="177"/>
                  </a:moveTo>
                  <a:lnTo>
                    <a:pt x="2197" y="177"/>
                  </a:lnTo>
                  <a:lnTo>
                    <a:pt x="2146" y="330"/>
                  </a:lnTo>
                  <a:lnTo>
                    <a:pt x="2628" y="330"/>
                  </a:lnTo>
                  <a:lnTo>
                    <a:pt x="2667" y="177"/>
                  </a:lnTo>
                  <a:close/>
                </a:path>
                <a:path w="9525" h="1270">
                  <a:moveTo>
                    <a:pt x="2717" y="0"/>
                  </a:moveTo>
                  <a:lnTo>
                    <a:pt x="2260"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81"/>
                  </a:moveTo>
                  <a:lnTo>
                    <a:pt x="2781" y="381"/>
                  </a:lnTo>
                  <a:lnTo>
                    <a:pt x="2743" y="533"/>
                  </a:lnTo>
                  <a:lnTo>
                    <a:pt x="3238" y="533"/>
                  </a:lnTo>
                  <a:lnTo>
                    <a:pt x="3263" y="381"/>
                  </a:lnTo>
                  <a:close/>
                </a:path>
                <a:path w="9525" h="1270">
                  <a:moveTo>
                    <a:pt x="3302" y="177"/>
                  </a:moveTo>
                  <a:lnTo>
                    <a:pt x="2832" y="177"/>
                  </a:lnTo>
                  <a:lnTo>
                    <a:pt x="2794" y="330"/>
                  </a:lnTo>
                  <a:lnTo>
                    <a:pt x="3276" y="330"/>
                  </a:lnTo>
                  <a:lnTo>
                    <a:pt x="3302" y="177"/>
                  </a:lnTo>
                  <a:close/>
                </a:path>
                <a:path w="9525" h="1270">
                  <a:moveTo>
                    <a:pt x="3314" y="0"/>
                  </a:moveTo>
                  <a:lnTo>
                    <a:pt x="2857" y="0"/>
                  </a:lnTo>
                  <a:lnTo>
                    <a:pt x="2819" y="139"/>
                  </a:lnTo>
                  <a:lnTo>
                    <a:pt x="3289" y="139"/>
                  </a:lnTo>
                  <a:lnTo>
                    <a:pt x="3314" y="0"/>
                  </a:lnTo>
                  <a:close/>
                </a:path>
                <a:path w="9525" h="1270">
                  <a:moveTo>
                    <a:pt x="3898" y="381"/>
                  </a:moveTo>
                  <a:lnTo>
                    <a:pt x="3416" y="381"/>
                  </a:lnTo>
                  <a:lnTo>
                    <a:pt x="3390" y="533"/>
                  </a:lnTo>
                  <a:lnTo>
                    <a:pt x="3886" y="533"/>
                  </a:lnTo>
                  <a:lnTo>
                    <a:pt x="3898" y="381"/>
                  </a:lnTo>
                  <a:close/>
                </a:path>
                <a:path w="9525" h="1270">
                  <a:moveTo>
                    <a:pt x="3924" y="177"/>
                  </a:moveTo>
                  <a:lnTo>
                    <a:pt x="3441" y="177"/>
                  </a:lnTo>
                  <a:lnTo>
                    <a:pt x="3429" y="330"/>
                  </a:lnTo>
                  <a:lnTo>
                    <a:pt x="3911" y="330"/>
                  </a:lnTo>
                  <a:lnTo>
                    <a:pt x="3924" y="177"/>
                  </a:lnTo>
                  <a:close/>
                </a:path>
                <a:path w="9525" h="1270">
                  <a:moveTo>
                    <a:pt x="3937" y="0"/>
                  </a:moveTo>
                  <a:lnTo>
                    <a:pt x="3479" y="0"/>
                  </a:lnTo>
                  <a:lnTo>
                    <a:pt x="3454" y="139"/>
                  </a:lnTo>
                  <a:lnTo>
                    <a:pt x="3924" y="139"/>
                  </a:lnTo>
                  <a:lnTo>
                    <a:pt x="3937" y="0"/>
                  </a:lnTo>
                  <a:close/>
                </a:path>
                <a:path w="9525" h="1270">
                  <a:moveTo>
                    <a:pt x="4546" y="381"/>
                  </a:moveTo>
                  <a:lnTo>
                    <a:pt x="4064" y="381"/>
                  </a:lnTo>
                  <a:lnTo>
                    <a:pt x="4051" y="533"/>
                  </a:lnTo>
                  <a:lnTo>
                    <a:pt x="4546" y="533"/>
                  </a:lnTo>
                  <a:lnTo>
                    <a:pt x="4546" y="381"/>
                  </a:lnTo>
                  <a:close/>
                </a:path>
                <a:path w="9525" h="1270">
                  <a:moveTo>
                    <a:pt x="4546" y="177"/>
                  </a:moveTo>
                  <a:lnTo>
                    <a:pt x="4076" y="177"/>
                  </a:lnTo>
                  <a:lnTo>
                    <a:pt x="4064" y="330"/>
                  </a:lnTo>
                  <a:lnTo>
                    <a:pt x="4546" y="330"/>
                  </a:lnTo>
                  <a:lnTo>
                    <a:pt x="4546" y="177"/>
                  </a:lnTo>
                  <a:close/>
                </a:path>
                <a:path w="9525" h="1270">
                  <a:moveTo>
                    <a:pt x="4546" y="0"/>
                  </a:moveTo>
                  <a:lnTo>
                    <a:pt x="4089" y="0"/>
                  </a:lnTo>
                  <a:lnTo>
                    <a:pt x="4076" y="139"/>
                  </a:lnTo>
                  <a:lnTo>
                    <a:pt x="4546" y="139"/>
                  </a:lnTo>
                  <a:lnTo>
                    <a:pt x="4546" y="0"/>
                  </a:lnTo>
                  <a:close/>
                </a:path>
                <a:path w="9525" h="1270">
                  <a:moveTo>
                    <a:pt x="5181" y="139"/>
                  </a:moveTo>
                  <a:lnTo>
                    <a:pt x="5168" y="0"/>
                  </a:lnTo>
                  <a:lnTo>
                    <a:pt x="4711" y="0"/>
                  </a:lnTo>
                  <a:lnTo>
                    <a:pt x="4711" y="139"/>
                  </a:lnTo>
                  <a:lnTo>
                    <a:pt x="5181" y="139"/>
                  </a:lnTo>
                  <a:close/>
                </a:path>
                <a:path w="9525" h="1270">
                  <a:moveTo>
                    <a:pt x="5194" y="330"/>
                  </a:moveTo>
                  <a:lnTo>
                    <a:pt x="5181" y="177"/>
                  </a:lnTo>
                  <a:lnTo>
                    <a:pt x="4711" y="177"/>
                  </a:lnTo>
                  <a:lnTo>
                    <a:pt x="4711" y="330"/>
                  </a:lnTo>
                  <a:lnTo>
                    <a:pt x="5194" y="330"/>
                  </a:lnTo>
                  <a:close/>
                </a:path>
                <a:path w="9525" h="1270">
                  <a:moveTo>
                    <a:pt x="5207" y="533"/>
                  </a:moveTo>
                  <a:lnTo>
                    <a:pt x="5194" y="381"/>
                  </a:lnTo>
                  <a:lnTo>
                    <a:pt x="4711" y="381"/>
                  </a:lnTo>
                  <a:lnTo>
                    <a:pt x="4711" y="533"/>
                  </a:lnTo>
                  <a:lnTo>
                    <a:pt x="5207" y="533"/>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59" y="330"/>
                  </a:lnTo>
                  <a:lnTo>
                    <a:pt x="5829" y="330"/>
                  </a:lnTo>
                  <a:close/>
                </a:path>
                <a:path w="9525" h="1270">
                  <a:moveTo>
                    <a:pt x="5867" y="533"/>
                  </a:moveTo>
                  <a:lnTo>
                    <a:pt x="5842" y="381"/>
                  </a:lnTo>
                  <a:lnTo>
                    <a:pt x="5359" y="381"/>
                  </a:lnTo>
                  <a:lnTo>
                    <a:pt x="5372" y="533"/>
                  </a:lnTo>
                  <a:lnTo>
                    <a:pt x="5867" y="533"/>
                  </a:lnTo>
                  <a:close/>
                </a:path>
                <a:path w="9525" h="1270">
                  <a:moveTo>
                    <a:pt x="5905" y="723"/>
                  </a:moveTo>
                  <a:lnTo>
                    <a:pt x="5880" y="571"/>
                  </a:lnTo>
                  <a:lnTo>
                    <a:pt x="3403" y="571"/>
                  </a:lnTo>
                  <a:lnTo>
                    <a:pt x="3378" y="723"/>
                  </a:lnTo>
                  <a:lnTo>
                    <a:pt x="5905" y="723"/>
                  </a:lnTo>
                  <a:close/>
                </a:path>
                <a:path w="9525" h="1270">
                  <a:moveTo>
                    <a:pt x="6438" y="139"/>
                  </a:moveTo>
                  <a:lnTo>
                    <a:pt x="6400" y="0"/>
                  </a:lnTo>
                  <a:lnTo>
                    <a:pt x="5943" y="0"/>
                  </a:lnTo>
                  <a:lnTo>
                    <a:pt x="5969" y="139"/>
                  </a:lnTo>
                  <a:lnTo>
                    <a:pt x="6438" y="139"/>
                  </a:lnTo>
                  <a:close/>
                </a:path>
                <a:path w="9525" h="1270">
                  <a:moveTo>
                    <a:pt x="6464" y="330"/>
                  </a:moveTo>
                  <a:lnTo>
                    <a:pt x="6426" y="177"/>
                  </a:lnTo>
                  <a:lnTo>
                    <a:pt x="5956" y="177"/>
                  </a:lnTo>
                  <a:lnTo>
                    <a:pt x="5981" y="330"/>
                  </a:lnTo>
                  <a:lnTo>
                    <a:pt x="6464" y="330"/>
                  </a:lnTo>
                  <a:close/>
                </a:path>
                <a:path w="9525" h="1270">
                  <a:moveTo>
                    <a:pt x="6515" y="533"/>
                  </a:moveTo>
                  <a:lnTo>
                    <a:pt x="6477" y="381"/>
                  </a:lnTo>
                  <a:lnTo>
                    <a:pt x="5994" y="381"/>
                  </a:lnTo>
                  <a:lnTo>
                    <a:pt x="6019" y="533"/>
                  </a:lnTo>
                  <a:lnTo>
                    <a:pt x="6515" y="533"/>
                  </a:lnTo>
                  <a:close/>
                </a:path>
                <a:path w="9525" h="1270">
                  <a:moveTo>
                    <a:pt x="6565" y="723"/>
                  </a:moveTo>
                  <a:lnTo>
                    <a:pt x="6527" y="571"/>
                  </a:lnTo>
                  <a:lnTo>
                    <a:pt x="6032" y="571"/>
                  </a:lnTo>
                  <a:lnTo>
                    <a:pt x="6057" y="723"/>
                  </a:lnTo>
                  <a:lnTo>
                    <a:pt x="6565" y="723"/>
                  </a:lnTo>
                  <a:close/>
                </a:path>
                <a:path w="9525" h="1270">
                  <a:moveTo>
                    <a:pt x="7048" y="139"/>
                  </a:moveTo>
                  <a:lnTo>
                    <a:pt x="6997" y="0"/>
                  </a:lnTo>
                  <a:lnTo>
                    <a:pt x="6540" y="0"/>
                  </a:lnTo>
                  <a:lnTo>
                    <a:pt x="6578" y="139"/>
                  </a:lnTo>
                  <a:lnTo>
                    <a:pt x="7048" y="139"/>
                  </a:lnTo>
                  <a:close/>
                </a:path>
                <a:path w="9525" h="1270">
                  <a:moveTo>
                    <a:pt x="7112" y="330"/>
                  </a:moveTo>
                  <a:lnTo>
                    <a:pt x="7061" y="177"/>
                  </a:lnTo>
                  <a:lnTo>
                    <a:pt x="6591" y="177"/>
                  </a:lnTo>
                  <a:lnTo>
                    <a:pt x="6629" y="330"/>
                  </a:lnTo>
                  <a:lnTo>
                    <a:pt x="7112" y="330"/>
                  </a:lnTo>
                  <a:close/>
                </a:path>
                <a:path w="9525" h="1270">
                  <a:moveTo>
                    <a:pt x="7175" y="533"/>
                  </a:moveTo>
                  <a:lnTo>
                    <a:pt x="7124" y="381"/>
                  </a:lnTo>
                  <a:lnTo>
                    <a:pt x="6642" y="381"/>
                  </a:lnTo>
                  <a:lnTo>
                    <a:pt x="6680" y="533"/>
                  </a:lnTo>
                  <a:lnTo>
                    <a:pt x="7175" y="533"/>
                  </a:lnTo>
                  <a:close/>
                </a:path>
                <a:path w="9525" h="1270">
                  <a:moveTo>
                    <a:pt x="7239" y="723"/>
                  </a:moveTo>
                  <a:lnTo>
                    <a:pt x="7188" y="571"/>
                  </a:lnTo>
                  <a:lnTo>
                    <a:pt x="6692" y="571"/>
                  </a:lnTo>
                  <a:lnTo>
                    <a:pt x="6731" y="723"/>
                  </a:lnTo>
                  <a:lnTo>
                    <a:pt x="7239" y="723"/>
                  </a:lnTo>
                  <a:close/>
                </a:path>
                <a:path w="9525" h="1270">
                  <a:moveTo>
                    <a:pt x="7670" y="139"/>
                  </a:moveTo>
                  <a:lnTo>
                    <a:pt x="7620" y="0"/>
                  </a:lnTo>
                  <a:lnTo>
                    <a:pt x="7162" y="0"/>
                  </a:lnTo>
                  <a:lnTo>
                    <a:pt x="7200" y="139"/>
                  </a:lnTo>
                  <a:lnTo>
                    <a:pt x="7670" y="139"/>
                  </a:lnTo>
                  <a:close/>
                </a:path>
                <a:path w="9525" h="1270">
                  <a:moveTo>
                    <a:pt x="7747" y="330"/>
                  </a:moveTo>
                  <a:lnTo>
                    <a:pt x="7696" y="177"/>
                  </a:lnTo>
                  <a:lnTo>
                    <a:pt x="7213" y="177"/>
                  </a:lnTo>
                  <a:lnTo>
                    <a:pt x="7277" y="330"/>
                  </a:lnTo>
                  <a:lnTo>
                    <a:pt x="7747" y="330"/>
                  </a:lnTo>
                  <a:close/>
                </a:path>
                <a:path w="9525" h="1270">
                  <a:moveTo>
                    <a:pt x="7835" y="533"/>
                  </a:moveTo>
                  <a:lnTo>
                    <a:pt x="7772" y="381"/>
                  </a:lnTo>
                  <a:lnTo>
                    <a:pt x="7289" y="381"/>
                  </a:lnTo>
                  <a:lnTo>
                    <a:pt x="7340" y="533"/>
                  </a:lnTo>
                  <a:lnTo>
                    <a:pt x="7835" y="533"/>
                  </a:lnTo>
                  <a:close/>
                </a:path>
                <a:path w="9525" h="1270">
                  <a:moveTo>
                    <a:pt x="7924" y="723"/>
                  </a:moveTo>
                  <a:lnTo>
                    <a:pt x="7861" y="571"/>
                  </a:lnTo>
                  <a:lnTo>
                    <a:pt x="7353" y="571"/>
                  </a:lnTo>
                  <a:lnTo>
                    <a:pt x="7416" y="723"/>
                  </a:lnTo>
                  <a:lnTo>
                    <a:pt x="7924" y="723"/>
                  </a:lnTo>
                  <a:close/>
                </a:path>
                <a:path w="9525" h="1270">
                  <a:moveTo>
                    <a:pt x="8305" y="139"/>
                  </a:moveTo>
                  <a:lnTo>
                    <a:pt x="8229" y="0"/>
                  </a:lnTo>
                  <a:lnTo>
                    <a:pt x="7772" y="0"/>
                  </a:lnTo>
                  <a:lnTo>
                    <a:pt x="7835" y="139"/>
                  </a:lnTo>
                  <a:lnTo>
                    <a:pt x="8305" y="139"/>
                  </a:lnTo>
                  <a:close/>
                </a:path>
                <a:path w="9525" h="1270">
                  <a:moveTo>
                    <a:pt x="8394" y="330"/>
                  </a:moveTo>
                  <a:lnTo>
                    <a:pt x="8318" y="177"/>
                  </a:lnTo>
                  <a:lnTo>
                    <a:pt x="7848" y="177"/>
                  </a:lnTo>
                  <a:lnTo>
                    <a:pt x="7912" y="330"/>
                  </a:lnTo>
                  <a:lnTo>
                    <a:pt x="8394" y="330"/>
                  </a:lnTo>
                  <a:close/>
                </a:path>
                <a:path w="9525" h="1270">
                  <a:moveTo>
                    <a:pt x="8496" y="533"/>
                  </a:moveTo>
                  <a:lnTo>
                    <a:pt x="8420" y="381"/>
                  </a:lnTo>
                  <a:lnTo>
                    <a:pt x="7937" y="381"/>
                  </a:lnTo>
                  <a:lnTo>
                    <a:pt x="8001" y="533"/>
                  </a:lnTo>
                  <a:lnTo>
                    <a:pt x="8496" y="533"/>
                  </a:lnTo>
                  <a:close/>
                </a:path>
                <a:path w="9525" h="1270">
                  <a:moveTo>
                    <a:pt x="8585" y="723"/>
                  </a:moveTo>
                  <a:lnTo>
                    <a:pt x="8509" y="571"/>
                  </a:lnTo>
                  <a:lnTo>
                    <a:pt x="8013" y="571"/>
                  </a:lnTo>
                  <a:lnTo>
                    <a:pt x="8077" y="723"/>
                  </a:lnTo>
                  <a:lnTo>
                    <a:pt x="8585" y="723"/>
                  </a:lnTo>
                  <a:close/>
                </a:path>
                <a:path w="9525" h="1270">
                  <a:moveTo>
                    <a:pt x="8928" y="139"/>
                  </a:moveTo>
                  <a:lnTo>
                    <a:pt x="8851" y="0"/>
                  </a:lnTo>
                  <a:lnTo>
                    <a:pt x="8394" y="0"/>
                  </a:lnTo>
                  <a:lnTo>
                    <a:pt x="8458" y="139"/>
                  </a:lnTo>
                  <a:lnTo>
                    <a:pt x="8928" y="139"/>
                  </a:lnTo>
                  <a:close/>
                </a:path>
                <a:path w="9525" h="1270">
                  <a:moveTo>
                    <a:pt x="9144" y="533"/>
                  </a:moveTo>
                  <a:lnTo>
                    <a:pt x="8940" y="190"/>
                  </a:lnTo>
                  <a:lnTo>
                    <a:pt x="8470" y="190"/>
                  </a:lnTo>
                  <a:lnTo>
                    <a:pt x="8648" y="533"/>
                  </a:lnTo>
                  <a:lnTo>
                    <a:pt x="9144" y="533"/>
                  </a:lnTo>
                  <a:close/>
                </a:path>
                <a:path w="9525" h="1270">
                  <a:moveTo>
                    <a:pt x="9258" y="723"/>
                  </a:moveTo>
                  <a:lnTo>
                    <a:pt x="9169" y="571"/>
                  </a:lnTo>
                  <a:lnTo>
                    <a:pt x="8674" y="571"/>
                  </a:lnTo>
                  <a:lnTo>
                    <a:pt x="8750" y="723"/>
                  </a:lnTo>
                  <a:lnTo>
                    <a:pt x="9258" y="723"/>
                  </a:lnTo>
                  <a:close/>
                </a:path>
              </a:pathLst>
            </a:custGeom>
            <a:solidFill>
              <a:srgbClr val="FFFFFF">
                <a:alpha val="50000"/>
              </a:srgbClr>
            </a:solidFill>
          </p:spPr>
          <p:txBody>
            <a:bodyPr wrap="square" lIns="0" tIns="0" rIns="0" bIns="0" rtlCol="0"/>
            <a:lstStyle/>
            <a:p>
              <a:endParaRPr/>
            </a:p>
          </p:txBody>
        </p:sp>
        <p:sp>
          <p:nvSpPr>
            <p:cNvPr id="340" name="object 340"/>
            <p:cNvSpPr/>
            <p:nvPr/>
          </p:nvSpPr>
          <p:spPr>
            <a:xfrm>
              <a:off x="4727460" y="4824996"/>
              <a:ext cx="8890" cy="4445"/>
            </a:xfrm>
            <a:custGeom>
              <a:avLst/>
              <a:gdLst/>
              <a:ahLst/>
              <a:cxnLst/>
              <a:rect l="l" t="t" r="r" b="b"/>
              <a:pathLst>
                <a:path w="8889" h="4445">
                  <a:moveTo>
                    <a:pt x="8318" y="0"/>
                  </a:moveTo>
                  <a:lnTo>
                    <a:pt x="0" y="0"/>
                  </a:lnTo>
                  <a:lnTo>
                    <a:pt x="0" y="4419"/>
                  </a:lnTo>
                  <a:lnTo>
                    <a:pt x="8318" y="4419"/>
                  </a:lnTo>
                  <a:lnTo>
                    <a:pt x="8318" y="0"/>
                  </a:lnTo>
                  <a:close/>
                </a:path>
              </a:pathLst>
            </a:custGeom>
            <a:solidFill>
              <a:srgbClr val="FFFFFF"/>
            </a:solidFill>
          </p:spPr>
          <p:txBody>
            <a:bodyPr wrap="square" lIns="0" tIns="0" rIns="0" bIns="0" rtlCol="0"/>
            <a:lstStyle/>
            <a:p>
              <a:endParaRPr/>
            </a:p>
          </p:txBody>
        </p:sp>
        <p:sp>
          <p:nvSpPr>
            <p:cNvPr id="341" name="object 341"/>
            <p:cNvSpPr/>
            <p:nvPr/>
          </p:nvSpPr>
          <p:spPr>
            <a:xfrm>
              <a:off x="4730521" y="4825504"/>
              <a:ext cx="2540" cy="1905"/>
            </a:xfrm>
            <a:custGeom>
              <a:avLst/>
              <a:gdLst/>
              <a:ahLst/>
              <a:cxnLst/>
              <a:rect l="l" t="t" r="r" b="b"/>
              <a:pathLst>
                <a:path w="2539" h="1904">
                  <a:moveTo>
                    <a:pt x="1282" y="1460"/>
                  </a:moveTo>
                  <a:lnTo>
                    <a:pt x="1028" y="1384"/>
                  </a:lnTo>
                  <a:lnTo>
                    <a:pt x="965" y="1549"/>
                  </a:lnTo>
                  <a:lnTo>
                    <a:pt x="1041" y="1714"/>
                  </a:lnTo>
                  <a:lnTo>
                    <a:pt x="1219" y="1714"/>
                  </a:lnTo>
                  <a:lnTo>
                    <a:pt x="1282" y="1460"/>
                  </a:lnTo>
                  <a:close/>
                </a:path>
                <a:path w="2539" h="1904">
                  <a:moveTo>
                    <a:pt x="1562" y="1168"/>
                  </a:moveTo>
                  <a:lnTo>
                    <a:pt x="1346" y="952"/>
                  </a:lnTo>
                  <a:lnTo>
                    <a:pt x="1206" y="914"/>
                  </a:lnTo>
                  <a:lnTo>
                    <a:pt x="876" y="965"/>
                  </a:lnTo>
                  <a:lnTo>
                    <a:pt x="698" y="1206"/>
                  </a:lnTo>
                  <a:lnTo>
                    <a:pt x="838" y="1320"/>
                  </a:lnTo>
                  <a:lnTo>
                    <a:pt x="927" y="1193"/>
                  </a:lnTo>
                  <a:lnTo>
                    <a:pt x="1181" y="1143"/>
                  </a:lnTo>
                  <a:lnTo>
                    <a:pt x="1409" y="1308"/>
                  </a:lnTo>
                  <a:lnTo>
                    <a:pt x="1562" y="1168"/>
                  </a:lnTo>
                  <a:close/>
                </a:path>
                <a:path w="2539" h="1904">
                  <a:moveTo>
                    <a:pt x="1866" y="927"/>
                  </a:moveTo>
                  <a:lnTo>
                    <a:pt x="1765" y="698"/>
                  </a:lnTo>
                  <a:lnTo>
                    <a:pt x="1587" y="546"/>
                  </a:lnTo>
                  <a:lnTo>
                    <a:pt x="1371" y="469"/>
                  </a:lnTo>
                  <a:lnTo>
                    <a:pt x="1054" y="469"/>
                  </a:lnTo>
                  <a:lnTo>
                    <a:pt x="850" y="495"/>
                  </a:lnTo>
                  <a:lnTo>
                    <a:pt x="647" y="571"/>
                  </a:lnTo>
                  <a:lnTo>
                    <a:pt x="431" y="736"/>
                  </a:lnTo>
                  <a:lnTo>
                    <a:pt x="342" y="927"/>
                  </a:lnTo>
                  <a:lnTo>
                    <a:pt x="469" y="1016"/>
                  </a:lnTo>
                  <a:lnTo>
                    <a:pt x="584" y="889"/>
                  </a:lnTo>
                  <a:lnTo>
                    <a:pt x="876" y="698"/>
                  </a:lnTo>
                  <a:lnTo>
                    <a:pt x="1079" y="647"/>
                  </a:lnTo>
                  <a:lnTo>
                    <a:pt x="1485" y="736"/>
                  </a:lnTo>
                  <a:lnTo>
                    <a:pt x="1663" y="876"/>
                  </a:lnTo>
                  <a:lnTo>
                    <a:pt x="1778" y="1016"/>
                  </a:lnTo>
                  <a:close/>
                </a:path>
                <a:path w="2539" h="1904">
                  <a:moveTo>
                    <a:pt x="2286" y="571"/>
                  </a:moveTo>
                  <a:lnTo>
                    <a:pt x="2070" y="342"/>
                  </a:lnTo>
                  <a:lnTo>
                    <a:pt x="1892" y="228"/>
                  </a:lnTo>
                  <a:lnTo>
                    <a:pt x="1600" y="50"/>
                  </a:lnTo>
                  <a:lnTo>
                    <a:pt x="1371" y="0"/>
                  </a:lnTo>
                  <a:lnTo>
                    <a:pt x="1028" y="0"/>
                  </a:lnTo>
                  <a:lnTo>
                    <a:pt x="647" y="63"/>
                  </a:lnTo>
                  <a:lnTo>
                    <a:pt x="152" y="355"/>
                  </a:lnTo>
                  <a:lnTo>
                    <a:pt x="0" y="647"/>
                  </a:lnTo>
                  <a:lnTo>
                    <a:pt x="330" y="469"/>
                  </a:lnTo>
                  <a:lnTo>
                    <a:pt x="482" y="355"/>
                  </a:lnTo>
                  <a:lnTo>
                    <a:pt x="863" y="228"/>
                  </a:lnTo>
                  <a:lnTo>
                    <a:pt x="1333" y="228"/>
                  </a:lnTo>
                  <a:lnTo>
                    <a:pt x="1562" y="266"/>
                  </a:lnTo>
                  <a:lnTo>
                    <a:pt x="1727" y="355"/>
                  </a:lnTo>
                  <a:lnTo>
                    <a:pt x="2044" y="596"/>
                  </a:lnTo>
                  <a:lnTo>
                    <a:pt x="2146" y="723"/>
                  </a:lnTo>
                  <a:lnTo>
                    <a:pt x="2286" y="571"/>
                  </a:lnTo>
                  <a:close/>
                </a:path>
              </a:pathLst>
            </a:custGeom>
            <a:solidFill>
              <a:srgbClr val="00A9BE">
                <a:alpha val="39999"/>
              </a:srgbClr>
            </a:solidFill>
          </p:spPr>
          <p:txBody>
            <a:bodyPr wrap="square" lIns="0" tIns="0" rIns="0" bIns="0" rtlCol="0"/>
            <a:lstStyle/>
            <a:p>
              <a:endParaRPr/>
            </a:p>
          </p:txBody>
        </p:sp>
        <p:sp>
          <p:nvSpPr>
            <p:cNvPr id="342" name="object 342"/>
            <p:cNvSpPr/>
            <p:nvPr/>
          </p:nvSpPr>
          <p:spPr>
            <a:xfrm>
              <a:off x="4724870" y="4826482"/>
              <a:ext cx="1270" cy="2540"/>
            </a:xfrm>
            <a:custGeom>
              <a:avLst/>
              <a:gdLst/>
              <a:ahLst/>
              <a:cxnLst/>
              <a:rect l="l" t="t" r="r" b="b"/>
              <a:pathLst>
                <a:path w="1270" h="2539">
                  <a:moveTo>
                    <a:pt x="0" y="0"/>
                  </a:moveTo>
                  <a:lnTo>
                    <a:pt x="0" y="2108"/>
                  </a:lnTo>
                  <a:lnTo>
                    <a:pt x="1054" y="1054"/>
                  </a:lnTo>
                  <a:lnTo>
                    <a:pt x="0" y="0"/>
                  </a:lnTo>
                  <a:close/>
                </a:path>
              </a:pathLst>
            </a:custGeom>
            <a:solidFill>
              <a:srgbClr val="FFF200">
                <a:alpha val="59999"/>
              </a:srgbClr>
            </a:solidFill>
          </p:spPr>
          <p:txBody>
            <a:bodyPr wrap="square" lIns="0" tIns="0" rIns="0" bIns="0" rtlCol="0"/>
            <a:lstStyle/>
            <a:p>
              <a:endParaRPr/>
            </a:p>
          </p:txBody>
        </p:sp>
        <p:sp>
          <p:nvSpPr>
            <p:cNvPr id="343" name="object 343"/>
            <p:cNvSpPr/>
            <p:nvPr/>
          </p:nvSpPr>
          <p:spPr>
            <a:xfrm>
              <a:off x="4714312" y="4824376"/>
              <a:ext cx="9525" cy="5715"/>
            </a:xfrm>
            <a:custGeom>
              <a:avLst/>
              <a:gdLst/>
              <a:ahLst/>
              <a:cxnLst/>
              <a:rect l="l" t="t" r="r" b="b"/>
              <a:pathLst>
                <a:path w="9525" h="5714">
                  <a:moveTo>
                    <a:pt x="9372" y="0"/>
                  </a:moveTo>
                  <a:lnTo>
                    <a:pt x="127" y="0"/>
                  </a:lnTo>
                  <a:lnTo>
                    <a:pt x="0" y="139"/>
                  </a:lnTo>
                  <a:lnTo>
                    <a:pt x="0" y="5549"/>
                  </a:lnTo>
                  <a:lnTo>
                    <a:pt x="127" y="5689"/>
                  </a:lnTo>
                  <a:lnTo>
                    <a:pt x="9207" y="5689"/>
                  </a:lnTo>
                  <a:lnTo>
                    <a:pt x="9372" y="5689"/>
                  </a:lnTo>
                  <a:lnTo>
                    <a:pt x="9499" y="5549"/>
                  </a:lnTo>
                  <a:lnTo>
                    <a:pt x="9499" y="139"/>
                  </a:lnTo>
                  <a:lnTo>
                    <a:pt x="9372" y="0"/>
                  </a:lnTo>
                  <a:close/>
                </a:path>
              </a:pathLst>
            </a:custGeom>
            <a:solidFill>
              <a:srgbClr val="FFFFFF"/>
            </a:solidFill>
          </p:spPr>
          <p:txBody>
            <a:bodyPr wrap="square" lIns="0" tIns="0" rIns="0" bIns="0" rtlCol="0"/>
            <a:lstStyle/>
            <a:p>
              <a:endParaRPr/>
            </a:p>
          </p:txBody>
        </p:sp>
        <p:sp>
          <p:nvSpPr>
            <p:cNvPr id="344" name="object 344"/>
            <p:cNvSpPr/>
            <p:nvPr/>
          </p:nvSpPr>
          <p:spPr>
            <a:xfrm>
              <a:off x="4714735" y="4824755"/>
              <a:ext cx="8890" cy="5080"/>
            </a:xfrm>
            <a:custGeom>
              <a:avLst/>
              <a:gdLst/>
              <a:ahLst/>
              <a:cxnLst/>
              <a:rect l="l" t="t" r="r" b="b"/>
              <a:pathLst>
                <a:path w="8889"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345" name="object 345"/>
            <p:cNvSpPr/>
            <p:nvPr/>
          </p:nvSpPr>
          <p:spPr>
            <a:xfrm>
              <a:off x="4714316" y="4824376"/>
              <a:ext cx="6350" cy="5715"/>
            </a:xfrm>
            <a:custGeom>
              <a:avLst/>
              <a:gdLst/>
              <a:ahLst/>
              <a:cxnLst/>
              <a:rect l="l" t="t" r="r" b="b"/>
              <a:pathLst>
                <a:path w="6350" h="5714">
                  <a:moveTo>
                    <a:pt x="6222" y="0"/>
                  </a:moveTo>
                  <a:lnTo>
                    <a:pt x="126" y="0"/>
                  </a:lnTo>
                  <a:lnTo>
                    <a:pt x="0" y="139"/>
                  </a:lnTo>
                  <a:lnTo>
                    <a:pt x="0" y="5549"/>
                  </a:lnTo>
                  <a:lnTo>
                    <a:pt x="126" y="5689"/>
                  </a:lnTo>
                  <a:lnTo>
                    <a:pt x="2666" y="5689"/>
                  </a:lnTo>
                  <a:lnTo>
                    <a:pt x="6222" y="0"/>
                  </a:lnTo>
                  <a:close/>
                </a:path>
              </a:pathLst>
            </a:custGeom>
            <a:solidFill>
              <a:srgbClr val="FFFFFF">
                <a:alpha val="14999"/>
              </a:srgbClr>
            </a:solidFill>
          </p:spPr>
          <p:txBody>
            <a:bodyPr wrap="square" lIns="0" tIns="0" rIns="0" bIns="0" rtlCol="0"/>
            <a:lstStyle/>
            <a:p>
              <a:endParaRPr/>
            </a:p>
          </p:txBody>
        </p:sp>
        <p:sp>
          <p:nvSpPr>
            <p:cNvPr id="346" name="object 346"/>
            <p:cNvSpPr/>
            <p:nvPr/>
          </p:nvSpPr>
          <p:spPr>
            <a:xfrm>
              <a:off x="4713358" y="4830066"/>
              <a:ext cx="11430" cy="1905"/>
            </a:xfrm>
            <a:custGeom>
              <a:avLst/>
              <a:gdLst/>
              <a:ahLst/>
              <a:cxnLst/>
              <a:rect l="l" t="t" r="r" b="b"/>
              <a:pathLst>
                <a:path w="11429" h="1904">
                  <a:moveTo>
                    <a:pt x="10363" y="0"/>
                  </a:moveTo>
                  <a:lnTo>
                    <a:pt x="10198" y="0"/>
                  </a:lnTo>
                  <a:lnTo>
                    <a:pt x="1054" y="0"/>
                  </a:lnTo>
                  <a:lnTo>
                    <a:pt x="914" y="76"/>
                  </a:lnTo>
                  <a:lnTo>
                    <a:pt x="0" y="1587"/>
                  </a:lnTo>
                  <a:lnTo>
                    <a:pt x="11379" y="1638"/>
                  </a:lnTo>
                  <a:lnTo>
                    <a:pt x="10502" y="76"/>
                  </a:lnTo>
                  <a:lnTo>
                    <a:pt x="10363" y="0"/>
                  </a:lnTo>
                  <a:close/>
                </a:path>
              </a:pathLst>
            </a:custGeom>
            <a:solidFill>
              <a:srgbClr val="A7BEC5"/>
            </a:solidFill>
          </p:spPr>
          <p:txBody>
            <a:bodyPr wrap="square" lIns="0" tIns="0" rIns="0" bIns="0" rtlCol="0"/>
            <a:lstStyle/>
            <a:p>
              <a:endParaRPr/>
            </a:p>
          </p:txBody>
        </p:sp>
        <p:sp>
          <p:nvSpPr>
            <p:cNvPr id="347" name="object 347"/>
            <p:cNvSpPr/>
            <p:nvPr/>
          </p:nvSpPr>
          <p:spPr>
            <a:xfrm>
              <a:off x="4717574" y="4831008"/>
              <a:ext cx="3175" cy="635"/>
            </a:xfrm>
            <a:custGeom>
              <a:avLst/>
              <a:gdLst/>
              <a:ahLst/>
              <a:cxnLst/>
              <a:rect l="l" t="t" r="r" b="b"/>
              <a:pathLst>
                <a:path w="3175" h="635">
                  <a:moveTo>
                    <a:pt x="2794" y="0"/>
                  </a:moveTo>
                  <a:lnTo>
                    <a:pt x="177" y="0"/>
                  </a:lnTo>
                  <a:lnTo>
                    <a:pt x="0" y="558"/>
                  </a:lnTo>
                  <a:lnTo>
                    <a:pt x="2971" y="558"/>
                  </a:lnTo>
                  <a:lnTo>
                    <a:pt x="2794" y="0"/>
                  </a:lnTo>
                  <a:close/>
                </a:path>
              </a:pathLst>
            </a:custGeom>
            <a:solidFill>
              <a:srgbClr val="FFFFFF"/>
            </a:solidFill>
          </p:spPr>
          <p:txBody>
            <a:bodyPr wrap="square" lIns="0" tIns="0" rIns="0" bIns="0" rtlCol="0"/>
            <a:lstStyle/>
            <a:p>
              <a:endParaRPr/>
            </a:p>
          </p:txBody>
        </p:sp>
        <p:sp>
          <p:nvSpPr>
            <p:cNvPr id="348" name="object 348"/>
            <p:cNvSpPr/>
            <p:nvPr/>
          </p:nvSpPr>
          <p:spPr>
            <a:xfrm>
              <a:off x="4714405" y="4830165"/>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81"/>
                  </a:moveTo>
                  <a:lnTo>
                    <a:pt x="203" y="381"/>
                  </a:lnTo>
                  <a:lnTo>
                    <a:pt x="114" y="533"/>
                  </a:lnTo>
                  <a:lnTo>
                    <a:pt x="609" y="533"/>
                  </a:lnTo>
                  <a:lnTo>
                    <a:pt x="685" y="381"/>
                  </a:lnTo>
                  <a:close/>
                </a:path>
                <a:path w="9525" h="1270">
                  <a:moveTo>
                    <a:pt x="787" y="177"/>
                  </a:moveTo>
                  <a:lnTo>
                    <a:pt x="317" y="177"/>
                  </a:lnTo>
                  <a:lnTo>
                    <a:pt x="228" y="330"/>
                  </a:lnTo>
                  <a:lnTo>
                    <a:pt x="711" y="330"/>
                  </a:lnTo>
                  <a:lnTo>
                    <a:pt x="787" y="177"/>
                  </a:lnTo>
                  <a:close/>
                </a:path>
                <a:path w="9525" h="1270">
                  <a:moveTo>
                    <a:pt x="876" y="0"/>
                  </a:moveTo>
                  <a:lnTo>
                    <a:pt x="419" y="0"/>
                  </a:lnTo>
                  <a:lnTo>
                    <a:pt x="342" y="139"/>
                  </a:lnTo>
                  <a:lnTo>
                    <a:pt x="812" y="139"/>
                  </a:lnTo>
                  <a:lnTo>
                    <a:pt x="876" y="0"/>
                  </a:lnTo>
                  <a:close/>
                </a:path>
                <a:path w="9525" h="1270">
                  <a:moveTo>
                    <a:pt x="1257" y="571"/>
                  </a:moveTo>
                  <a:lnTo>
                    <a:pt x="749" y="571"/>
                  </a:lnTo>
                  <a:lnTo>
                    <a:pt x="673" y="723"/>
                  </a:lnTo>
                  <a:lnTo>
                    <a:pt x="1181" y="723"/>
                  </a:lnTo>
                  <a:lnTo>
                    <a:pt x="1257" y="571"/>
                  </a:lnTo>
                  <a:close/>
                </a:path>
                <a:path w="9525" h="1270">
                  <a:moveTo>
                    <a:pt x="1333" y="381"/>
                  </a:moveTo>
                  <a:lnTo>
                    <a:pt x="850" y="381"/>
                  </a:lnTo>
                  <a:lnTo>
                    <a:pt x="774" y="533"/>
                  </a:lnTo>
                  <a:lnTo>
                    <a:pt x="1270" y="533"/>
                  </a:lnTo>
                  <a:lnTo>
                    <a:pt x="1333" y="381"/>
                  </a:lnTo>
                  <a:close/>
                </a:path>
                <a:path w="9525" h="1270">
                  <a:moveTo>
                    <a:pt x="1422" y="177"/>
                  </a:moveTo>
                  <a:lnTo>
                    <a:pt x="952" y="177"/>
                  </a:lnTo>
                  <a:lnTo>
                    <a:pt x="876" y="330"/>
                  </a:lnTo>
                  <a:lnTo>
                    <a:pt x="1358" y="330"/>
                  </a:lnTo>
                  <a:lnTo>
                    <a:pt x="1422" y="177"/>
                  </a:lnTo>
                  <a:close/>
                </a:path>
                <a:path w="9525" h="1270">
                  <a:moveTo>
                    <a:pt x="1498" y="0"/>
                  </a:moveTo>
                  <a:lnTo>
                    <a:pt x="1041" y="0"/>
                  </a:lnTo>
                  <a:lnTo>
                    <a:pt x="965" y="139"/>
                  </a:lnTo>
                  <a:lnTo>
                    <a:pt x="1435" y="139"/>
                  </a:lnTo>
                  <a:lnTo>
                    <a:pt x="1498" y="0"/>
                  </a:lnTo>
                  <a:close/>
                </a:path>
                <a:path w="9525" h="1270">
                  <a:moveTo>
                    <a:pt x="1917" y="571"/>
                  </a:moveTo>
                  <a:lnTo>
                    <a:pt x="1422" y="571"/>
                  </a:lnTo>
                  <a:lnTo>
                    <a:pt x="1358" y="723"/>
                  </a:lnTo>
                  <a:lnTo>
                    <a:pt x="1866" y="723"/>
                  </a:lnTo>
                  <a:lnTo>
                    <a:pt x="1917" y="571"/>
                  </a:lnTo>
                  <a:close/>
                </a:path>
                <a:path w="9525" h="1270">
                  <a:moveTo>
                    <a:pt x="1981" y="381"/>
                  </a:moveTo>
                  <a:lnTo>
                    <a:pt x="1498" y="381"/>
                  </a:lnTo>
                  <a:lnTo>
                    <a:pt x="1435" y="533"/>
                  </a:lnTo>
                  <a:lnTo>
                    <a:pt x="1930" y="533"/>
                  </a:lnTo>
                  <a:lnTo>
                    <a:pt x="1981" y="381"/>
                  </a:lnTo>
                  <a:close/>
                </a:path>
                <a:path w="9525" h="1270">
                  <a:moveTo>
                    <a:pt x="2044" y="177"/>
                  </a:moveTo>
                  <a:lnTo>
                    <a:pt x="1574" y="177"/>
                  </a:lnTo>
                  <a:lnTo>
                    <a:pt x="1524" y="330"/>
                  </a:lnTo>
                  <a:lnTo>
                    <a:pt x="2006" y="330"/>
                  </a:lnTo>
                  <a:lnTo>
                    <a:pt x="2044" y="177"/>
                  </a:lnTo>
                  <a:close/>
                </a:path>
                <a:path w="9525" h="1270">
                  <a:moveTo>
                    <a:pt x="2108" y="0"/>
                  </a:moveTo>
                  <a:lnTo>
                    <a:pt x="1651" y="0"/>
                  </a:lnTo>
                  <a:lnTo>
                    <a:pt x="1600" y="139"/>
                  </a:lnTo>
                  <a:lnTo>
                    <a:pt x="2070" y="139"/>
                  </a:lnTo>
                  <a:lnTo>
                    <a:pt x="2108" y="0"/>
                  </a:lnTo>
                  <a:close/>
                </a:path>
                <a:path w="9525" h="1270">
                  <a:moveTo>
                    <a:pt x="2578" y="571"/>
                  </a:moveTo>
                  <a:lnTo>
                    <a:pt x="2082" y="571"/>
                  </a:lnTo>
                  <a:lnTo>
                    <a:pt x="2032" y="723"/>
                  </a:lnTo>
                  <a:lnTo>
                    <a:pt x="2540" y="723"/>
                  </a:lnTo>
                  <a:lnTo>
                    <a:pt x="2578" y="571"/>
                  </a:lnTo>
                  <a:close/>
                </a:path>
                <a:path w="9525" h="1270">
                  <a:moveTo>
                    <a:pt x="2628" y="381"/>
                  </a:moveTo>
                  <a:lnTo>
                    <a:pt x="2146" y="381"/>
                  </a:lnTo>
                  <a:lnTo>
                    <a:pt x="2095" y="533"/>
                  </a:lnTo>
                  <a:lnTo>
                    <a:pt x="2590" y="533"/>
                  </a:lnTo>
                  <a:lnTo>
                    <a:pt x="2628" y="381"/>
                  </a:lnTo>
                  <a:close/>
                </a:path>
                <a:path w="9525" h="1270">
                  <a:moveTo>
                    <a:pt x="2667" y="177"/>
                  </a:moveTo>
                  <a:lnTo>
                    <a:pt x="2197" y="177"/>
                  </a:lnTo>
                  <a:lnTo>
                    <a:pt x="2146" y="330"/>
                  </a:lnTo>
                  <a:lnTo>
                    <a:pt x="2628" y="330"/>
                  </a:lnTo>
                  <a:lnTo>
                    <a:pt x="2667" y="177"/>
                  </a:lnTo>
                  <a:close/>
                </a:path>
                <a:path w="9525" h="1270">
                  <a:moveTo>
                    <a:pt x="2717" y="0"/>
                  </a:moveTo>
                  <a:lnTo>
                    <a:pt x="2260"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81"/>
                  </a:moveTo>
                  <a:lnTo>
                    <a:pt x="2781" y="381"/>
                  </a:lnTo>
                  <a:lnTo>
                    <a:pt x="2743" y="533"/>
                  </a:lnTo>
                  <a:lnTo>
                    <a:pt x="3238" y="533"/>
                  </a:lnTo>
                  <a:lnTo>
                    <a:pt x="3263" y="381"/>
                  </a:lnTo>
                  <a:close/>
                </a:path>
                <a:path w="9525" h="1270">
                  <a:moveTo>
                    <a:pt x="3302" y="177"/>
                  </a:moveTo>
                  <a:lnTo>
                    <a:pt x="2832"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81"/>
                  </a:moveTo>
                  <a:lnTo>
                    <a:pt x="3429" y="381"/>
                  </a:lnTo>
                  <a:lnTo>
                    <a:pt x="3403" y="533"/>
                  </a:lnTo>
                  <a:lnTo>
                    <a:pt x="3898" y="533"/>
                  </a:lnTo>
                  <a:lnTo>
                    <a:pt x="3911" y="381"/>
                  </a:lnTo>
                  <a:close/>
                </a:path>
                <a:path w="9525" h="1270">
                  <a:moveTo>
                    <a:pt x="3937" y="177"/>
                  </a:moveTo>
                  <a:lnTo>
                    <a:pt x="3454" y="177"/>
                  </a:lnTo>
                  <a:lnTo>
                    <a:pt x="3441" y="330"/>
                  </a:lnTo>
                  <a:lnTo>
                    <a:pt x="3924" y="330"/>
                  </a:lnTo>
                  <a:lnTo>
                    <a:pt x="3937" y="177"/>
                  </a:lnTo>
                  <a:close/>
                </a:path>
                <a:path w="9525" h="1270">
                  <a:moveTo>
                    <a:pt x="3949" y="0"/>
                  </a:moveTo>
                  <a:lnTo>
                    <a:pt x="3492" y="0"/>
                  </a:lnTo>
                  <a:lnTo>
                    <a:pt x="3467" y="139"/>
                  </a:lnTo>
                  <a:lnTo>
                    <a:pt x="3937" y="139"/>
                  </a:lnTo>
                  <a:lnTo>
                    <a:pt x="3949" y="0"/>
                  </a:lnTo>
                  <a:close/>
                </a:path>
                <a:path w="9525" h="1270">
                  <a:moveTo>
                    <a:pt x="4559" y="381"/>
                  </a:moveTo>
                  <a:lnTo>
                    <a:pt x="4076" y="381"/>
                  </a:lnTo>
                  <a:lnTo>
                    <a:pt x="4064" y="533"/>
                  </a:lnTo>
                  <a:lnTo>
                    <a:pt x="4559" y="533"/>
                  </a:lnTo>
                  <a:lnTo>
                    <a:pt x="4559" y="381"/>
                  </a:lnTo>
                  <a:close/>
                </a:path>
                <a:path w="9525" h="1270">
                  <a:moveTo>
                    <a:pt x="4559" y="177"/>
                  </a:moveTo>
                  <a:lnTo>
                    <a:pt x="4089" y="177"/>
                  </a:lnTo>
                  <a:lnTo>
                    <a:pt x="4076" y="330"/>
                  </a:lnTo>
                  <a:lnTo>
                    <a:pt x="4559" y="330"/>
                  </a:lnTo>
                  <a:lnTo>
                    <a:pt x="4559" y="177"/>
                  </a:lnTo>
                  <a:close/>
                </a:path>
                <a:path w="9525" h="1270">
                  <a:moveTo>
                    <a:pt x="4559" y="0"/>
                  </a:moveTo>
                  <a:lnTo>
                    <a:pt x="4102" y="0"/>
                  </a:lnTo>
                  <a:lnTo>
                    <a:pt x="4089" y="139"/>
                  </a:lnTo>
                  <a:lnTo>
                    <a:pt x="4559" y="139"/>
                  </a:lnTo>
                  <a:lnTo>
                    <a:pt x="4559" y="0"/>
                  </a:lnTo>
                  <a:close/>
                </a:path>
                <a:path w="9525" h="1270">
                  <a:moveTo>
                    <a:pt x="5194" y="139"/>
                  </a:moveTo>
                  <a:lnTo>
                    <a:pt x="5181" y="0"/>
                  </a:lnTo>
                  <a:lnTo>
                    <a:pt x="4724" y="0"/>
                  </a:lnTo>
                  <a:lnTo>
                    <a:pt x="4724" y="139"/>
                  </a:lnTo>
                  <a:lnTo>
                    <a:pt x="5194" y="139"/>
                  </a:lnTo>
                  <a:close/>
                </a:path>
                <a:path w="9525" h="1270">
                  <a:moveTo>
                    <a:pt x="5207" y="330"/>
                  </a:moveTo>
                  <a:lnTo>
                    <a:pt x="5194" y="177"/>
                  </a:lnTo>
                  <a:lnTo>
                    <a:pt x="4724" y="177"/>
                  </a:lnTo>
                  <a:lnTo>
                    <a:pt x="4724" y="330"/>
                  </a:lnTo>
                  <a:lnTo>
                    <a:pt x="5207" y="330"/>
                  </a:lnTo>
                  <a:close/>
                </a:path>
                <a:path w="9525" h="1270">
                  <a:moveTo>
                    <a:pt x="5219" y="533"/>
                  </a:moveTo>
                  <a:lnTo>
                    <a:pt x="5207" y="381"/>
                  </a:lnTo>
                  <a:lnTo>
                    <a:pt x="4724" y="381"/>
                  </a:lnTo>
                  <a:lnTo>
                    <a:pt x="4724" y="533"/>
                  </a:lnTo>
                  <a:lnTo>
                    <a:pt x="5219" y="533"/>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59" y="330"/>
                  </a:lnTo>
                  <a:lnTo>
                    <a:pt x="5829" y="330"/>
                  </a:lnTo>
                  <a:close/>
                </a:path>
                <a:path w="9525" h="1270">
                  <a:moveTo>
                    <a:pt x="5867" y="533"/>
                  </a:moveTo>
                  <a:lnTo>
                    <a:pt x="5842" y="381"/>
                  </a:lnTo>
                  <a:lnTo>
                    <a:pt x="5359" y="381"/>
                  </a:lnTo>
                  <a:lnTo>
                    <a:pt x="5372" y="533"/>
                  </a:lnTo>
                  <a:lnTo>
                    <a:pt x="5867" y="533"/>
                  </a:lnTo>
                  <a:close/>
                </a:path>
                <a:path w="9525" h="1270">
                  <a:moveTo>
                    <a:pt x="5905" y="723"/>
                  </a:moveTo>
                  <a:lnTo>
                    <a:pt x="5880" y="571"/>
                  </a:lnTo>
                  <a:lnTo>
                    <a:pt x="3403" y="571"/>
                  </a:lnTo>
                  <a:lnTo>
                    <a:pt x="3378" y="723"/>
                  </a:lnTo>
                  <a:lnTo>
                    <a:pt x="5905" y="723"/>
                  </a:lnTo>
                  <a:close/>
                </a:path>
                <a:path w="9525" h="1270">
                  <a:moveTo>
                    <a:pt x="6438" y="139"/>
                  </a:moveTo>
                  <a:lnTo>
                    <a:pt x="6400" y="0"/>
                  </a:lnTo>
                  <a:lnTo>
                    <a:pt x="5943" y="0"/>
                  </a:lnTo>
                  <a:lnTo>
                    <a:pt x="5969" y="139"/>
                  </a:lnTo>
                  <a:lnTo>
                    <a:pt x="6438" y="139"/>
                  </a:lnTo>
                  <a:close/>
                </a:path>
                <a:path w="9525" h="1270">
                  <a:moveTo>
                    <a:pt x="6477" y="330"/>
                  </a:moveTo>
                  <a:lnTo>
                    <a:pt x="6438" y="177"/>
                  </a:lnTo>
                  <a:lnTo>
                    <a:pt x="5969" y="177"/>
                  </a:lnTo>
                  <a:lnTo>
                    <a:pt x="5994" y="330"/>
                  </a:lnTo>
                  <a:lnTo>
                    <a:pt x="6477" y="330"/>
                  </a:lnTo>
                  <a:close/>
                </a:path>
                <a:path w="9525" h="1270">
                  <a:moveTo>
                    <a:pt x="6527" y="533"/>
                  </a:moveTo>
                  <a:lnTo>
                    <a:pt x="6489" y="381"/>
                  </a:lnTo>
                  <a:lnTo>
                    <a:pt x="6007" y="381"/>
                  </a:lnTo>
                  <a:lnTo>
                    <a:pt x="6032" y="533"/>
                  </a:lnTo>
                  <a:lnTo>
                    <a:pt x="6527" y="533"/>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124" y="330"/>
                  </a:moveTo>
                  <a:lnTo>
                    <a:pt x="7073" y="177"/>
                  </a:lnTo>
                  <a:lnTo>
                    <a:pt x="6604" y="177"/>
                  </a:lnTo>
                  <a:lnTo>
                    <a:pt x="6642" y="330"/>
                  </a:lnTo>
                  <a:lnTo>
                    <a:pt x="7124" y="330"/>
                  </a:lnTo>
                  <a:close/>
                </a:path>
                <a:path w="9525" h="1270">
                  <a:moveTo>
                    <a:pt x="7188" y="533"/>
                  </a:moveTo>
                  <a:lnTo>
                    <a:pt x="7137" y="381"/>
                  </a:lnTo>
                  <a:lnTo>
                    <a:pt x="6654" y="381"/>
                  </a:lnTo>
                  <a:lnTo>
                    <a:pt x="6692" y="533"/>
                  </a:lnTo>
                  <a:lnTo>
                    <a:pt x="7188" y="533"/>
                  </a:lnTo>
                  <a:close/>
                </a:path>
                <a:path w="9525" h="1270">
                  <a:moveTo>
                    <a:pt x="7251" y="723"/>
                  </a:moveTo>
                  <a:lnTo>
                    <a:pt x="7200" y="571"/>
                  </a:lnTo>
                  <a:lnTo>
                    <a:pt x="6705" y="571"/>
                  </a:lnTo>
                  <a:lnTo>
                    <a:pt x="6743" y="723"/>
                  </a:lnTo>
                  <a:lnTo>
                    <a:pt x="7251" y="723"/>
                  </a:lnTo>
                  <a:close/>
                </a:path>
                <a:path w="9525" h="1270">
                  <a:moveTo>
                    <a:pt x="7683" y="139"/>
                  </a:moveTo>
                  <a:lnTo>
                    <a:pt x="7632" y="0"/>
                  </a:lnTo>
                  <a:lnTo>
                    <a:pt x="7175" y="0"/>
                  </a:lnTo>
                  <a:lnTo>
                    <a:pt x="7213" y="139"/>
                  </a:lnTo>
                  <a:lnTo>
                    <a:pt x="7683" y="139"/>
                  </a:lnTo>
                  <a:close/>
                </a:path>
                <a:path w="9525" h="1270">
                  <a:moveTo>
                    <a:pt x="7759" y="330"/>
                  </a:moveTo>
                  <a:lnTo>
                    <a:pt x="7708" y="177"/>
                  </a:lnTo>
                  <a:lnTo>
                    <a:pt x="7226" y="177"/>
                  </a:lnTo>
                  <a:lnTo>
                    <a:pt x="7277" y="330"/>
                  </a:lnTo>
                  <a:lnTo>
                    <a:pt x="7759" y="330"/>
                  </a:lnTo>
                  <a:close/>
                </a:path>
                <a:path w="9525" h="1270">
                  <a:moveTo>
                    <a:pt x="7848" y="533"/>
                  </a:moveTo>
                  <a:lnTo>
                    <a:pt x="7785" y="381"/>
                  </a:lnTo>
                  <a:lnTo>
                    <a:pt x="7302" y="381"/>
                  </a:lnTo>
                  <a:lnTo>
                    <a:pt x="7353" y="533"/>
                  </a:lnTo>
                  <a:lnTo>
                    <a:pt x="7848" y="533"/>
                  </a:lnTo>
                  <a:close/>
                </a:path>
                <a:path w="9525" h="1270">
                  <a:moveTo>
                    <a:pt x="7924" y="723"/>
                  </a:moveTo>
                  <a:lnTo>
                    <a:pt x="7861" y="571"/>
                  </a:lnTo>
                  <a:lnTo>
                    <a:pt x="7353" y="571"/>
                  </a:lnTo>
                  <a:lnTo>
                    <a:pt x="7416" y="723"/>
                  </a:lnTo>
                  <a:lnTo>
                    <a:pt x="7924" y="723"/>
                  </a:lnTo>
                  <a:close/>
                </a:path>
                <a:path w="9525" h="1270">
                  <a:moveTo>
                    <a:pt x="8318" y="139"/>
                  </a:moveTo>
                  <a:lnTo>
                    <a:pt x="8242" y="0"/>
                  </a:lnTo>
                  <a:lnTo>
                    <a:pt x="7785" y="0"/>
                  </a:lnTo>
                  <a:lnTo>
                    <a:pt x="7848" y="139"/>
                  </a:lnTo>
                  <a:lnTo>
                    <a:pt x="8318" y="139"/>
                  </a:lnTo>
                  <a:close/>
                </a:path>
                <a:path w="9525" h="1270">
                  <a:moveTo>
                    <a:pt x="8407" y="330"/>
                  </a:moveTo>
                  <a:lnTo>
                    <a:pt x="8331" y="177"/>
                  </a:lnTo>
                  <a:lnTo>
                    <a:pt x="7861" y="177"/>
                  </a:lnTo>
                  <a:lnTo>
                    <a:pt x="7924" y="330"/>
                  </a:lnTo>
                  <a:lnTo>
                    <a:pt x="8407" y="330"/>
                  </a:lnTo>
                  <a:close/>
                </a:path>
                <a:path w="9525" h="1270">
                  <a:moveTo>
                    <a:pt x="8496" y="533"/>
                  </a:moveTo>
                  <a:lnTo>
                    <a:pt x="8420" y="381"/>
                  </a:lnTo>
                  <a:lnTo>
                    <a:pt x="7937" y="381"/>
                  </a:lnTo>
                  <a:lnTo>
                    <a:pt x="8001" y="533"/>
                  </a:lnTo>
                  <a:lnTo>
                    <a:pt x="8496" y="533"/>
                  </a:lnTo>
                  <a:close/>
                </a:path>
                <a:path w="9525" h="1270">
                  <a:moveTo>
                    <a:pt x="8597" y="723"/>
                  </a:moveTo>
                  <a:lnTo>
                    <a:pt x="8521" y="571"/>
                  </a:lnTo>
                  <a:lnTo>
                    <a:pt x="8026" y="571"/>
                  </a:lnTo>
                  <a:lnTo>
                    <a:pt x="8089" y="723"/>
                  </a:lnTo>
                  <a:lnTo>
                    <a:pt x="8597" y="723"/>
                  </a:lnTo>
                  <a:close/>
                </a:path>
                <a:path w="9525" h="1270">
                  <a:moveTo>
                    <a:pt x="8940" y="139"/>
                  </a:moveTo>
                  <a:lnTo>
                    <a:pt x="8864" y="0"/>
                  </a:lnTo>
                  <a:lnTo>
                    <a:pt x="8394" y="0"/>
                  </a:lnTo>
                  <a:lnTo>
                    <a:pt x="8470" y="139"/>
                  </a:lnTo>
                  <a:lnTo>
                    <a:pt x="8940" y="139"/>
                  </a:lnTo>
                  <a:close/>
                </a:path>
                <a:path w="9525" h="1270">
                  <a:moveTo>
                    <a:pt x="9156" y="533"/>
                  </a:moveTo>
                  <a:lnTo>
                    <a:pt x="8953" y="190"/>
                  </a:lnTo>
                  <a:lnTo>
                    <a:pt x="8483" y="190"/>
                  </a:lnTo>
                  <a:lnTo>
                    <a:pt x="8661" y="533"/>
                  </a:lnTo>
                  <a:lnTo>
                    <a:pt x="9156" y="533"/>
                  </a:lnTo>
                  <a:close/>
                </a:path>
                <a:path w="9525" h="1270">
                  <a:moveTo>
                    <a:pt x="9271" y="723"/>
                  </a:moveTo>
                  <a:lnTo>
                    <a:pt x="9182" y="571"/>
                  </a:lnTo>
                  <a:lnTo>
                    <a:pt x="8686" y="571"/>
                  </a:lnTo>
                  <a:lnTo>
                    <a:pt x="8763" y="723"/>
                  </a:lnTo>
                  <a:lnTo>
                    <a:pt x="9271" y="723"/>
                  </a:lnTo>
                  <a:close/>
                </a:path>
              </a:pathLst>
            </a:custGeom>
            <a:solidFill>
              <a:srgbClr val="FFFFFF">
                <a:alpha val="50000"/>
              </a:srgbClr>
            </a:solidFill>
          </p:spPr>
          <p:txBody>
            <a:bodyPr wrap="square" lIns="0" tIns="0" rIns="0" bIns="0" rtlCol="0"/>
            <a:lstStyle/>
            <a:p>
              <a:endParaRPr/>
            </a:p>
          </p:txBody>
        </p:sp>
        <p:sp>
          <p:nvSpPr>
            <p:cNvPr id="349" name="object 349"/>
            <p:cNvSpPr/>
            <p:nvPr/>
          </p:nvSpPr>
          <p:spPr>
            <a:xfrm>
              <a:off x="4713651" y="4829799"/>
              <a:ext cx="5080" cy="4445"/>
            </a:xfrm>
            <a:custGeom>
              <a:avLst/>
              <a:gdLst/>
              <a:ahLst/>
              <a:cxnLst/>
              <a:rect l="l" t="t" r="r" b="b"/>
              <a:pathLst>
                <a:path w="5079" h="4445">
                  <a:moveTo>
                    <a:pt x="4487" y="0"/>
                  </a:moveTo>
                  <a:lnTo>
                    <a:pt x="4207" y="266"/>
                  </a:lnTo>
                  <a:lnTo>
                    <a:pt x="3890" y="546"/>
                  </a:lnTo>
                  <a:lnTo>
                    <a:pt x="4144" y="266"/>
                  </a:lnTo>
                  <a:lnTo>
                    <a:pt x="3928" y="63"/>
                  </a:lnTo>
                  <a:lnTo>
                    <a:pt x="3432" y="469"/>
                  </a:lnTo>
                  <a:lnTo>
                    <a:pt x="3191" y="609"/>
                  </a:lnTo>
                  <a:lnTo>
                    <a:pt x="2543" y="1168"/>
                  </a:lnTo>
                  <a:lnTo>
                    <a:pt x="1985" y="1752"/>
                  </a:lnTo>
                  <a:lnTo>
                    <a:pt x="2391" y="1155"/>
                  </a:lnTo>
                  <a:lnTo>
                    <a:pt x="2785" y="723"/>
                  </a:lnTo>
                  <a:lnTo>
                    <a:pt x="2937" y="533"/>
                  </a:lnTo>
                  <a:lnTo>
                    <a:pt x="3090" y="317"/>
                  </a:lnTo>
                  <a:lnTo>
                    <a:pt x="3140" y="139"/>
                  </a:lnTo>
                  <a:lnTo>
                    <a:pt x="2505" y="546"/>
                  </a:lnTo>
                  <a:lnTo>
                    <a:pt x="2213" y="876"/>
                  </a:lnTo>
                  <a:lnTo>
                    <a:pt x="1439" y="1574"/>
                  </a:lnTo>
                  <a:lnTo>
                    <a:pt x="1185" y="2095"/>
                  </a:lnTo>
                  <a:lnTo>
                    <a:pt x="0" y="4163"/>
                  </a:lnTo>
                  <a:lnTo>
                    <a:pt x="2282" y="4163"/>
                  </a:lnTo>
                  <a:lnTo>
                    <a:pt x="2493" y="3962"/>
                  </a:lnTo>
                  <a:lnTo>
                    <a:pt x="2836" y="3784"/>
                  </a:lnTo>
                  <a:lnTo>
                    <a:pt x="3178" y="3632"/>
                  </a:lnTo>
                  <a:lnTo>
                    <a:pt x="3382" y="3441"/>
                  </a:lnTo>
                  <a:lnTo>
                    <a:pt x="3674" y="3365"/>
                  </a:lnTo>
                  <a:lnTo>
                    <a:pt x="4309" y="3340"/>
                  </a:lnTo>
                  <a:lnTo>
                    <a:pt x="4182" y="3225"/>
                  </a:lnTo>
                  <a:lnTo>
                    <a:pt x="3915" y="2959"/>
                  </a:lnTo>
                  <a:lnTo>
                    <a:pt x="3661" y="2946"/>
                  </a:lnTo>
                  <a:lnTo>
                    <a:pt x="3407" y="2946"/>
                  </a:lnTo>
                  <a:lnTo>
                    <a:pt x="2937" y="3251"/>
                  </a:lnTo>
                  <a:lnTo>
                    <a:pt x="3585" y="2311"/>
                  </a:lnTo>
                  <a:lnTo>
                    <a:pt x="3699" y="2184"/>
                  </a:lnTo>
                  <a:lnTo>
                    <a:pt x="4461" y="1257"/>
                  </a:lnTo>
                  <a:lnTo>
                    <a:pt x="4575" y="1054"/>
                  </a:lnTo>
                  <a:lnTo>
                    <a:pt x="4677" y="838"/>
                  </a:lnTo>
                  <a:lnTo>
                    <a:pt x="4550" y="711"/>
                  </a:lnTo>
                  <a:lnTo>
                    <a:pt x="4029" y="1206"/>
                  </a:lnTo>
                  <a:lnTo>
                    <a:pt x="3432" y="1828"/>
                  </a:lnTo>
                  <a:lnTo>
                    <a:pt x="2683" y="2463"/>
                  </a:lnTo>
                  <a:lnTo>
                    <a:pt x="4017" y="1155"/>
                  </a:lnTo>
                  <a:lnTo>
                    <a:pt x="4410" y="609"/>
                  </a:lnTo>
                  <a:lnTo>
                    <a:pt x="4728" y="279"/>
                  </a:lnTo>
                  <a:lnTo>
                    <a:pt x="4614" y="139"/>
                  </a:lnTo>
                  <a:lnTo>
                    <a:pt x="4487" y="0"/>
                  </a:lnTo>
                  <a:close/>
                </a:path>
              </a:pathLst>
            </a:custGeom>
            <a:solidFill>
              <a:srgbClr val="F1C9BB"/>
            </a:solidFill>
          </p:spPr>
          <p:txBody>
            <a:bodyPr wrap="square" lIns="0" tIns="0" rIns="0" bIns="0" rtlCol="0"/>
            <a:lstStyle/>
            <a:p>
              <a:endParaRPr/>
            </a:p>
          </p:txBody>
        </p:sp>
        <p:pic>
          <p:nvPicPr>
            <p:cNvPr id="350" name="object 350"/>
            <p:cNvPicPr/>
            <p:nvPr/>
          </p:nvPicPr>
          <p:blipFill>
            <a:blip r:embed="rId9" cstate="print"/>
            <a:stretch>
              <a:fillRect/>
            </a:stretch>
          </p:blipFill>
          <p:spPr>
            <a:xfrm>
              <a:off x="4715865" y="4829880"/>
              <a:ext cx="6349" cy="1872"/>
            </a:xfrm>
            <a:prstGeom prst="rect">
              <a:avLst/>
            </a:prstGeom>
          </p:spPr>
        </p:pic>
        <p:sp>
          <p:nvSpPr>
            <p:cNvPr id="351" name="object 351"/>
            <p:cNvSpPr/>
            <p:nvPr/>
          </p:nvSpPr>
          <p:spPr>
            <a:xfrm>
              <a:off x="4719752" y="4829799"/>
              <a:ext cx="5080" cy="4445"/>
            </a:xfrm>
            <a:custGeom>
              <a:avLst/>
              <a:gdLst/>
              <a:ahLst/>
              <a:cxnLst/>
              <a:rect l="l" t="t" r="r" b="b"/>
              <a:pathLst>
                <a:path w="5079" h="4445">
                  <a:moveTo>
                    <a:pt x="1284" y="2946"/>
                  </a:moveTo>
                  <a:lnTo>
                    <a:pt x="776" y="2959"/>
                  </a:lnTo>
                  <a:lnTo>
                    <a:pt x="382" y="3340"/>
                  </a:lnTo>
                  <a:lnTo>
                    <a:pt x="1004" y="3365"/>
                  </a:lnTo>
                  <a:lnTo>
                    <a:pt x="1296" y="3441"/>
                  </a:lnTo>
                  <a:lnTo>
                    <a:pt x="1500" y="3632"/>
                  </a:lnTo>
                  <a:lnTo>
                    <a:pt x="1855" y="3784"/>
                  </a:lnTo>
                  <a:lnTo>
                    <a:pt x="2198" y="3962"/>
                  </a:lnTo>
                  <a:lnTo>
                    <a:pt x="2404" y="4163"/>
                  </a:lnTo>
                  <a:lnTo>
                    <a:pt x="4679" y="4163"/>
                  </a:lnTo>
                  <a:lnTo>
                    <a:pt x="4156" y="3251"/>
                  </a:lnTo>
                  <a:lnTo>
                    <a:pt x="1754" y="3251"/>
                  </a:lnTo>
                  <a:lnTo>
                    <a:pt x="1284" y="2946"/>
                  </a:lnTo>
                  <a:close/>
                </a:path>
                <a:path w="5079" h="4445">
                  <a:moveTo>
                    <a:pt x="141" y="711"/>
                  </a:moveTo>
                  <a:lnTo>
                    <a:pt x="32" y="876"/>
                  </a:lnTo>
                  <a:lnTo>
                    <a:pt x="217" y="1257"/>
                  </a:lnTo>
                  <a:lnTo>
                    <a:pt x="887" y="2095"/>
                  </a:lnTo>
                  <a:lnTo>
                    <a:pt x="1754" y="3251"/>
                  </a:lnTo>
                  <a:lnTo>
                    <a:pt x="4156" y="3251"/>
                  </a:lnTo>
                  <a:lnTo>
                    <a:pt x="3705" y="2463"/>
                  </a:lnTo>
                  <a:lnTo>
                    <a:pt x="2008" y="2463"/>
                  </a:lnTo>
                  <a:lnTo>
                    <a:pt x="1185" y="1752"/>
                  </a:lnTo>
                  <a:lnTo>
                    <a:pt x="141" y="711"/>
                  </a:lnTo>
                  <a:close/>
                </a:path>
                <a:path w="5079" h="4445">
                  <a:moveTo>
                    <a:pt x="204" y="0"/>
                  </a:moveTo>
                  <a:lnTo>
                    <a:pt x="84" y="139"/>
                  </a:lnTo>
                  <a:lnTo>
                    <a:pt x="0" y="317"/>
                  </a:lnTo>
                  <a:lnTo>
                    <a:pt x="280" y="609"/>
                  </a:lnTo>
                  <a:lnTo>
                    <a:pt x="674" y="1155"/>
                  </a:lnTo>
                  <a:lnTo>
                    <a:pt x="2008" y="2463"/>
                  </a:lnTo>
                  <a:lnTo>
                    <a:pt x="3705" y="2463"/>
                  </a:lnTo>
                  <a:lnTo>
                    <a:pt x="3493" y="2095"/>
                  </a:lnTo>
                  <a:lnTo>
                    <a:pt x="3335" y="1752"/>
                  </a:lnTo>
                  <a:lnTo>
                    <a:pt x="2693" y="1752"/>
                  </a:lnTo>
                  <a:lnTo>
                    <a:pt x="2108" y="1155"/>
                  </a:lnTo>
                  <a:lnTo>
                    <a:pt x="1487" y="609"/>
                  </a:lnTo>
                  <a:lnTo>
                    <a:pt x="788" y="546"/>
                  </a:lnTo>
                  <a:lnTo>
                    <a:pt x="204" y="0"/>
                  </a:lnTo>
                  <a:close/>
                </a:path>
                <a:path w="5079" h="4445">
                  <a:moveTo>
                    <a:pt x="1550" y="139"/>
                  </a:moveTo>
                  <a:lnTo>
                    <a:pt x="1700" y="469"/>
                  </a:lnTo>
                  <a:lnTo>
                    <a:pt x="2300" y="1155"/>
                  </a:lnTo>
                  <a:lnTo>
                    <a:pt x="2693" y="1752"/>
                  </a:lnTo>
                  <a:lnTo>
                    <a:pt x="3335" y="1752"/>
                  </a:lnTo>
                  <a:lnTo>
                    <a:pt x="3252" y="1574"/>
                  </a:lnTo>
                  <a:lnTo>
                    <a:pt x="2431" y="838"/>
                  </a:lnTo>
                  <a:lnTo>
                    <a:pt x="2153" y="533"/>
                  </a:lnTo>
                  <a:lnTo>
                    <a:pt x="1550" y="139"/>
                  </a:lnTo>
                  <a:close/>
                </a:path>
                <a:path w="5079" h="4445">
                  <a:moveTo>
                    <a:pt x="750" y="63"/>
                  </a:moveTo>
                  <a:lnTo>
                    <a:pt x="591" y="317"/>
                  </a:lnTo>
                  <a:lnTo>
                    <a:pt x="788" y="546"/>
                  </a:lnTo>
                  <a:lnTo>
                    <a:pt x="1383" y="546"/>
                  </a:lnTo>
                  <a:lnTo>
                    <a:pt x="750" y="63"/>
                  </a:lnTo>
                  <a:close/>
                </a:path>
              </a:pathLst>
            </a:custGeom>
            <a:solidFill>
              <a:srgbClr val="F1C9BB"/>
            </a:solidFill>
          </p:spPr>
          <p:txBody>
            <a:bodyPr wrap="square" lIns="0" tIns="0" rIns="0" bIns="0" rtlCol="0"/>
            <a:lstStyle/>
            <a:p>
              <a:endParaRPr/>
            </a:p>
          </p:txBody>
        </p:sp>
        <p:sp>
          <p:nvSpPr>
            <p:cNvPr id="352" name="object 352"/>
            <p:cNvSpPr/>
            <p:nvPr/>
          </p:nvSpPr>
          <p:spPr>
            <a:xfrm>
              <a:off x="4714925" y="4824996"/>
              <a:ext cx="8890" cy="4445"/>
            </a:xfrm>
            <a:custGeom>
              <a:avLst/>
              <a:gdLst/>
              <a:ahLst/>
              <a:cxnLst/>
              <a:rect l="l" t="t" r="r" b="b"/>
              <a:pathLst>
                <a:path w="8889" h="4445">
                  <a:moveTo>
                    <a:pt x="8305" y="0"/>
                  </a:moveTo>
                  <a:lnTo>
                    <a:pt x="0" y="0"/>
                  </a:lnTo>
                  <a:lnTo>
                    <a:pt x="0" y="4419"/>
                  </a:lnTo>
                  <a:lnTo>
                    <a:pt x="8305" y="4419"/>
                  </a:lnTo>
                  <a:lnTo>
                    <a:pt x="8305" y="0"/>
                  </a:lnTo>
                  <a:close/>
                </a:path>
              </a:pathLst>
            </a:custGeom>
            <a:solidFill>
              <a:srgbClr val="FFFFFF"/>
            </a:solidFill>
          </p:spPr>
          <p:txBody>
            <a:bodyPr wrap="square" lIns="0" tIns="0" rIns="0" bIns="0" rtlCol="0"/>
            <a:lstStyle/>
            <a:p>
              <a:endParaRPr/>
            </a:p>
          </p:txBody>
        </p:sp>
        <p:sp>
          <p:nvSpPr>
            <p:cNvPr id="353" name="object 353"/>
            <p:cNvSpPr/>
            <p:nvPr/>
          </p:nvSpPr>
          <p:spPr>
            <a:xfrm>
              <a:off x="4715230" y="4826583"/>
              <a:ext cx="8255" cy="1905"/>
            </a:xfrm>
            <a:custGeom>
              <a:avLst/>
              <a:gdLst/>
              <a:ahLst/>
              <a:cxnLst/>
              <a:rect l="l" t="t" r="r" b="b"/>
              <a:pathLst>
                <a:path w="8254" h="1904">
                  <a:moveTo>
                    <a:pt x="7670" y="0"/>
                  </a:moveTo>
                  <a:lnTo>
                    <a:pt x="0" y="0"/>
                  </a:lnTo>
                  <a:lnTo>
                    <a:pt x="0" y="1295"/>
                  </a:lnTo>
                  <a:lnTo>
                    <a:pt x="7670" y="1295"/>
                  </a:lnTo>
                  <a:lnTo>
                    <a:pt x="7670" y="0"/>
                  </a:lnTo>
                  <a:close/>
                </a:path>
              </a:pathLst>
            </a:custGeom>
            <a:solidFill>
              <a:srgbClr val="FFFFFF"/>
            </a:solidFill>
          </p:spPr>
          <p:txBody>
            <a:bodyPr wrap="square" lIns="0" tIns="0" rIns="0" bIns="0" rtlCol="0"/>
            <a:lstStyle/>
            <a:p>
              <a:endParaRPr/>
            </a:p>
          </p:txBody>
        </p:sp>
        <p:sp>
          <p:nvSpPr>
            <p:cNvPr id="354" name="object 354"/>
            <p:cNvSpPr/>
            <p:nvPr/>
          </p:nvSpPr>
          <p:spPr>
            <a:xfrm>
              <a:off x="4715230" y="4826583"/>
              <a:ext cx="8255" cy="1905"/>
            </a:xfrm>
            <a:custGeom>
              <a:avLst/>
              <a:gdLst/>
              <a:ahLst/>
              <a:cxnLst/>
              <a:rect l="l" t="t" r="r" b="b"/>
              <a:pathLst>
                <a:path w="8254" h="1904">
                  <a:moveTo>
                    <a:pt x="7670" y="1295"/>
                  </a:moveTo>
                  <a:lnTo>
                    <a:pt x="0" y="1295"/>
                  </a:lnTo>
                  <a:lnTo>
                    <a:pt x="0" y="0"/>
                  </a:lnTo>
                  <a:lnTo>
                    <a:pt x="7670" y="0"/>
                  </a:lnTo>
                  <a:lnTo>
                    <a:pt x="7670" y="1295"/>
                  </a:lnTo>
                  <a:close/>
                </a:path>
              </a:pathLst>
            </a:custGeom>
            <a:ln w="3175">
              <a:solidFill>
                <a:srgbClr val="808285"/>
              </a:solidFill>
            </a:ln>
          </p:spPr>
          <p:txBody>
            <a:bodyPr wrap="square" lIns="0" tIns="0" rIns="0" bIns="0" rtlCol="0"/>
            <a:lstStyle/>
            <a:p>
              <a:endParaRPr/>
            </a:p>
          </p:txBody>
        </p:sp>
      </p:grpSp>
      <p:sp>
        <p:nvSpPr>
          <p:cNvPr id="355" name="object 355"/>
          <p:cNvSpPr txBox="1"/>
          <p:nvPr/>
        </p:nvSpPr>
        <p:spPr>
          <a:xfrm>
            <a:off x="4631208" y="4814026"/>
            <a:ext cx="14224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T</a:t>
            </a:r>
            <a:r>
              <a:rPr sz="100" b="0" spc="-15" dirty="0">
                <a:solidFill>
                  <a:srgbClr val="231F20"/>
                </a:solidFill>
                <a:latin typeface="Yu Gothic Medium"/>
                <a:cs typeface="Yu Gothic Medium"/>
              </a:rPr>
              <a:t>i</a:t>
            </a:r>
            <a:r>
              <a:rPr sz="100" b="0" spc="-35" dirty="0">
                <a:solidFill>
                  <a:srgbClr val="231F20"/>
                </a:solidFill>
                <a:latin typeface="Yu Gothic Medium"/>
                <a:cs typeface="Yu Gothic Medium"/>
              </a:rPr>
              <a:t>m</a:t>
            </a:r>
            <a:r>
              <a:rPr sz="100" b="0" spc="-20" dirty="0">
                <a:solidFill>
                  <a:srgbClr val="231F20"/>
                </a:solidFill>
                <a:latin typeface="Yu Gothic Medium"/>
                <a:cs typeface="Yu Gothic Medium"/>
              </a:rPr>
              <a:t>e)          </a:t>
            </a:r>
            <a:r>
              <a:rPr sz="100" b="0" spc="5" dirty="0">
                <a:solidFill>
                  <a:srgbClr val="231F20"/>
                </a:solidFill>
                <a:latin typeface="Yu Gothic Medium"/>
                <a:cs typeface="Yu Gothic Medium"/>
              </a:rPr>
              <a:t> </a:t>
            </a:r>
            <a:r>
              <a:rPr sz="100" b="0" spc="-25" dirty="0">
                <a:solidFill>
                  <a:srgbClr val="231F20"/>
                </a:solidFill>
                <a:latin typeface="Yu Gothic Medium"/>
                <a:cs typeface="Yu Gothic Medium"/>
              </a:rPr>
              <a:t>h</a:t>
            </a:r>
            <a:r>
              <a:rPr sz="100" b="0" spc="-15" dirty="0">
                <a:solidFill>
                  <a:srgbClr val="231F20"/>
                </a:solidFill>
                <a:latin typeface="Yu Gothic Medium"/>
                <a:cs typeface="Yu Gothic Medium"/>
              </a:rPr>
              <a:t>tt</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サイトに</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0" spc="-25" dirty="0">
                <a:solidFill>
                  <a:srgbClr val="231F20"/>
                </a:solidFill>
                <a:latin typeface="Yu Gothic Medium"/>
                <a:cs typeface="Yu Gothic Medium"/>
              </a:rPr>
              <a:t>q</a:t>
            </a:r>
            <a:r>
              <a:rPr sz="100" b="0" spc="-20" dirty="0">
                <a:solidFill>
                  <a:srgbClr val="231F20"/>
                </a:solidFill>
                <a:latin typeface="Yu Gothic Medium"/>
                <a:cs typeface="Yu Gothic Medium"/>
              </a:rPr>
              <a:t>r24.</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dirty="0">
                <a:solidFill>
                  <a:srgbClr val="231F20"/>
                </a:solidFill>
                <a:latin typeface="Yu Gothic Medium"/>
                <a:cs typeface="Yu Gothic Medium"/>
              </a:rPr>
              <a:t>    </a:t>
            </a:r>
            <a:r>
              <a:rPr sz="100" b="0" spc="-40" dirty="0">
                <a:solidFill>
                  <a:srgbClr val="231F20"/>
                </a:solidFill>
                <a:latin typeface="Yu Gothic Medium"/>
                <a:cs typeface="Yu Gothic Medium"/>
              </a:rPr>
              <a:t>W</a:t>
            </a:r>
            <a:r>
              <a:rPr sz="100" b="0" spc="-20" dirty="0">
                <a:solidFill>
                  <a:srgbClr val="231F20"/>
                </a:solidFill>
                <a:latin typeface="Yu Gothic Medium"/>
                <a:cs typeface="Yu Gothic Medium"/>
              </a:rPr>
              <a:t>i-Fi</a:t>
            </a:r>
            <a:r>
              <a:rPr sz="100" b="0" spc="-40" dirty="0">
                <a:solidFill>
                  <a:srgbClr val="231F20"/>
                </a:solidFill>
                <a:latin typeface="Yu Gothic Medium"/>
                <a:cs typeface="Yu Gothic Medium"/>
              </a:rPr>
              <a:t>認証</a:t>
            </a:r>
            <a:endParaRPr sz="100">
              <a:latin typeface="Yu Gothic Medium"/>
              <a:cs typeface="Yu Gothic Medium"/>
            </a:endParaRPr>
          </a:p>
        </p:txBody>
      </p:sp>
      <p:grpSp>
        <p:nvGrpSpPr>
          <p:cNvPr id="356" name="object 356"/>
          <p:cNvGrpSpPr/>
          <p:nvPr/>
        </p:nvGrpSpPr>
        <p:grpSpPr>
          <a:xfrm>
            <a:off x="4562885" y="4763313"/>
            <a:ext cx="175895" cy="71120"/>
            <a:chOff x="4562885" y="4763313"/>
            <a:chExt cx="175895" cy="71120"/>
          </a:xfrm>
        </p:grpSpPr>
        <p:sp>
          <p:nvSpPr>
            <p:cNvPr id="357" name="object 357"/>
            <p:cNvSpPr/>
            <p:nvPr/>
          </p:nvSpPr>
          <p:spPr>
            <a:xfrm>
              <a:off x="4696497" y="4815217"/>
              <a:ext cx="41910" cy="19050"/>
            </a:xfrm>
            <a:custGeom>
              <a:avLst/>
              <a:gdLst/>
              <a:ahLst/>
              <a:cxnLst/>
              <a:rect l="l" t="t" r="r" b="b"/>
              <a:pathLst>
                <a:path w="41910" h="19050">
                  <a:moveTo>
                    <a:pt x="41808" y="0"/>
                  </a:moveTo>
                  <a:lnTo>
                    <a:pt x="0" y="0"/>
                  </a:lnTo>
                  <a:lnTo>
                    <a:pt x="0" y="18745"/>
                  </a:lnTo>
                  <a:lnTo>
                    <a:pt x="41808" y="18745"/>
                  </a:lnTo>
                  <a:lnTo>
                    <a:pt x="41808" y="18567"/>
                  </a:lnTo>
                  <a:lnTo>
                    <a:pt x="165" y="18567"/>
                  </a:lnTo>
                  <a:lnTo>
                    <a:pt x="165" y="177"/>
                  </a:lnTo>
                  <a:lnTo>
                    <a:pt x="41808" y="177"/>
                  </a:lnTo>
                  <a:lnTo>
                    <a:pt x="41808" y="0"/>
                  </a:lnTo>
                  <a:close/>
                </a:path>
                <a:path w="41910" h="19050">
                  <a:moveTo>
                    <a:pt x="41808" y="177"/>
                  </a:moveTo>
                  <a:lnTo>
                    <a:pt x="41630" y="177"/>
                  </a:lnTo>
                  <a:lnTo>
                    <a:pt x="41630" y="18567"/>
                  </a:lnTo>
                  <a:lnTo>
                    <a:pt x="41808" y="18567"/>
                  </a:lnTo>
                  <a:lnTo>
                    <a:pt x="41808" y="177"/>
                  </a:lnTo>
                  <a:close/>
                </a:path>
              </a:pathLst>
            </a:custGeom>
            <a:solidFill>
              <a:srgbClr val="6D6E71"/>
            </a:solidFill>
          </p:spPr>
          <p:txBody>
            <a:bodyPr wrap="square" lIns="0" tIns="0" rIns="0" bIns="0" rtlCol="0"/>
            <a:lstStyle/>
            <a:p>
              <a:endParaRPr/>
            </a:p>
          </p:txBody>
        </p:sp>
        <p:sp>
          <p:nvSpPr>
            <p:cNvPr id="358" name="object 358"/>
            <p:cNvSpPr/>
            <p:nvPr/>
          </p:nvSpPr>
          <p:spPr>
            <a:xfrm>
              <a:off x="4647361" y="4817427"/>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359" name="object 359"/>
            <p:cNvSpPr/>
            <p:nvPr/>
          </p:nvSpPr>
          <p:spPr>
            <a:xfrm>
              <a:off x="4649063" y="4819218"/>
              <a:ext cx="10795" cy="10795"/>
            </a:xfrm>
            <a:custGeom>
              <a:avLst/>
              <a:gdLst/>
              <a:ahLst/>
              <a:cxnLst/>
              <a:rect l="l" t="t" r="r" b="b"/>
              <a:pathLst>
                <a:path w="10795" h="10795">
                  <a:moveTo>
                    <a:pt x="2108" y="838"/>
                  </a:moveTo>
                  <a:lnTo>
                    <a:pt x="825" y="838"/>
                  </a:lnTo>
                  <a:lnTo>
                    <a:pt x="825" y="2095"/>
                  </a:lnTo>
                  <a:lnTo>
                    <a:pt x="2108" y="2095"/>
                  </a:lnTo>
                  <a:lnTo>
                    <a:pt x="2108" y="838"/>
                  </a:lnTo>
                  <a:close/>
                </a:path>
                <a:path w="10795" h="10795">
                  <a:moveTo>
                    <a:pt x="2120" y="8407"/>
                  </a:moveTo>
                  <a:lnTo>
                    <a:pt x="850" y="8407"/>
                  </a:lnTo>
                  <a:lnTo>
                    <a:pt x="850" y="9677"/>
                  </a:lnTo>
                  <a:lnTo>
                    <a:pt x="2120" y="9677"/>
                  </a:lnTo>
                  <a:lnTo>
                    <a:pt x="2120" y="8407"/>
                  </a:lnTo>
                  <a:close/>
                </a:path>
                <a:path w="10795" h="10795">
                  <a:moveTo>
                    <a:pt x="2946" y="7581"/>
                  </a:moveTo>
                  <a:lnTo>
                    <a:pt x="2540" y="7581"/>
                  </a:lnTo>
                  <a:lnTo>
                    <a:pt x="2540" y="8001"/>
                  </a:lnTo>
                  <a:lnTo>
                    <a:pt x="2540" y="10109"/>
                  </a:lnTo>
                  <a:lnTo>
                    <a:pt x="431" y="10109"/>
                  </a:lnTo>
                  <a:lnTo>
                    <a:pt x="431" y="8001"/>
                  </a:lnTo>
                  <a:lnTo>
                    <a:pt x="2540" y="8001"/>
                  </a:lnTo>
                  <a:lnTo>
                    <a:pt x="2540" y="7581"/>
                  </a:lnTo>
                  <a:lnTo>
                    <a:pt x="0" y="7581"/>
                  </a:lnTo>
                  <a:lnTo>
                    <a:pt x="0" y="10528"/>
                  </a:lnTo>
                  <a:lnTo>
                    <a:pt x="2946" y="10528"/>
                  </a:lnTo>
                  <a:lnTo>
                    <a:pt x="2946" y="10109"/>
                  </a:lnTo>
                  <a:lnTo>
                    <a:pt x="2946" y="8001"/>
                  </a:lnTo>
                  <a:lnTo>
                    <a:pt x="2946" y="7581"/>
                  </a:lnTo>
                  <a:close/>
                </a:path>
                <a:path w="10795" h="10795">
                  <a:moveTo>
                    <a:pt x="2946" y="6743"/>
                  </a:moveTo>
                  <a:lnTo>
                    <a:pt x="2108" y="6743"/>
                  </a:lnTo>
                  <a:lnTo>
                    <a:pt x="2108" y="5473"/>
                  </a:lnTo>
                  <a:lnTo>
                    <a:pt x="1689" y="5473"/>
                  </a:lnTo>
                  <a:lnTo>
                    <a:pt x="1689" y="7162"/>
                  </a:lnTo>
                  <a:lnTo>
                    <a:pt x="2946" y="7162"/>
                  </a:lnTo>
                  <a:lnTo>
                    <a:pt x="2946" y="6743"/>
                  </a:lnTo>
                  <a:close/>
                </a:path>
                <a:path w="10795" h="10795">
                  <a:moveTo>
                    <a:pt x="2959" y="3352"/>
                  </a:moveTo>
                  <a:lnTo>
                    <a:pt x="2120" y="3352"/>
                  </a:lnTo>
                  <a:lnTo>
                    <a:pt x="2120" y="3771"/>
                  </a:lnTo>
                  <a:lnTo>
                    <a:pt x="2959" y="3771"/>
                  </a:lnTo>
                  <a:lnTo>
                    <a:pt x="2959" y="3352"/>
                  </a:lnTo>
                  <a:close/>
                </a:path>
                <a:path w="10795" h="10795">
                  <a:moveTo>
                    <a:pt x="2959" y="0"/>
                  </a:moveTo>
                  <a:lnTo>
                    <a:pt x="2540" y="0"/>
                  </a:lnTo>
                  <a:lnTo>
                    <a:pt x="2540" y="419"/>
                  </a:lnTo>
                  <a:lnTo>
                    <a:pt x="2540" y="2514"/>
                  </a:lnTo>
                  <a:lnTo>
                    <a:pt x="431" y="2514"/>
                  </a:lnTo>
                  <a:lnTo>
                    <a:pt x="431" y="419"/>
                  </a:lnTo>
                  <a:lnTo>
                    <a:pt x="2540" y="419"/>
                  </a:lnTo>
                  <a:lnTo>
                    <a:pt x="2540" y="0"/>
                  </a:lnTo>
                  <a:lnTo>
                    <a:pt x="0" y="0"/>
                  </a:lnTo>
                  <a:lnTo>
                    <a:pt x="0" y="2933"/>
                  </a:lnTo>
                  <a:lnTo>
                    <a:pt x="2959" y="2933"/>
                  </a:lnTo>
                  <a:lnTo>
                    <a:pt x="2959" y="2514"/>
                  </a:lnTo>
                  <a:lnTo>
                    <a:pt x="2959" y="419"/>
                  </a:lnTo>
                  <a:lnTo>
                    <a:pt x="2959" y="0"/>
                  </a:lnTo>
                  <a:close/>
                </a:path>
                <a:path w="10795" h="10795">
                  <a:moveTo>
                    <a:pt x="3378" y="5054"/>
                  </a:moveTo>
                  <a:lnTo>
                    <a:pt x="2540" y="5054"/>
                  </a:lnTo>
                  <a:lnTo>
                    <a:pt x="2540" y="4635"/>
                  </a:lnTo>
                  <a:lnTo>
                    <a:pt x="2959" y="4635"/>
                  </a:lnTo>
                  <a:lnTo>
                    <a:pt x="2959" y="4216"/>
                  </a:lnTo>
                  <a:lnTo>
                    <a:pt x="2108" y="4216"/>
                  </a:lnTo>
                  <a:lnTo>
                    <a:pt x="2108" y="3784"/>
                  </a:lnTo>
                  <a:lnTo>
                    <a:pt x="1689" y="3784"/>
                  </a:lnTo>
                  <a:lnTo>
                    <a:pt x="1689" y="3365"/>
                  </a:lnTo>
                  <a:lnTo>
                    <a:pt x="1270" y="3365"/>
                  </a:lnTo>
                  <a:lnTo>
                    <a:pt x="1270" y="3784"/>
                  </a:lnTo>
                  <a:lnTo>
                    <a:pt x="838" y="3784"/>
                  </a:lnTo>
                  <a:lnTo>
                    <a:pt x="838" y="3365"/>
                  </a:lnTo>
                  <a:lnTo>
                    <a:pt x="0" y="3365"/>
                  </a:lnTo>
                  <a:lnTo>
                    <a:pt x="0" y="3784"/>
                  </a:lnTo>
                  <a:lnTo>
                    <a:pt x="431" y="3784"/>
                  </a:lnTo>
                  <a:lnTo>
                    <a:pt x="431" y="4635"/>
                  </a:lnTo>
                  <a:lnTo>
                    <a:pt x="850" y="4635"/>
                  </a:lnTo>
                  <a:lnTo>
                    <a:pt x="850" y="5892"/>
                  </a:lnTo>
                  <a:lnTo>
                    <a:pt x="431" y="5892"/>
                  </a:lnTo>
                  <a:lnTo>
                    <a:pt x="431" y="5054"/>
                  </a:lnTo>
                  <a:lnTo>
                    <a:pt x="0" y="5054"/>
                  </a:lnTo>
                  <a:lnTo>
                    <a:pt x="0" y="6743"/>
                  </a:lnTo>
                  <a:lnTo>
                    <a:pt x="431" y="6743"/>
                  </a:lnTo>
                  <a:lnTo>
                    <a:pt x="431" y="6324"/>
                  </a:lnTo>
                  <a:lnTo>
                    <a:pt x="850" y="6324"/>
                  </a:lnTo>
                  <a:lnTo>
                    <a:pt x="850" y="7162"/>
                  </a:lnTo>
                  <a:lnTo>
                    <a:pt x="1270" y="7162"/>
                  </a:lnTo>
                  <a:lnTo>
                    <a:pt x="1270" y="5473"/>
                  </a:lnTo>
                  <a:lnTo>
                    <a:pt x="1689" y="5473"/>
                  </a:lnTo>
                  <a:lnTo>
                    <a:pt x="1689" y="5054"/>
                  </a:lnTo>
                  <a:lnTo>
                    <a:pt x="1270" y="5054"/>
                  </a:lnTo>
                  <a:lnTo>
                    <a:pt x="1270" y="4216"/>
                  </a:lnTo>
                  <a:lnTo>
                    <a:pt x="1689" y="4216"/>
                  </a:lnTo>
                  <a:lnTo>
                    <a:pt x="1689" y="4635"/>
                  </a:lnTo>
                  <a:lnTo>
                    <a:pt x="2108" y="4635"/>
                  </a:lnTo>
                  <a:lnTo>
                    <a:pt x="2108" y="5473"/>
                  </a:lnTo>
                  <a:lnTo>
                    <a:pt x="3378" y="5473"/>
                  </a:lnTo>
                  <a:lnTo>
                    <a:pt x="3378" y="5054"/>
                  </a:lnTo>
                  <a:close/>
                </a:path>
                <a:path w="10795" h="10795">
                  <a:moveTo>
                    <a:pt x="3797" y="10109"/>
                  </a:moveTo>
                  <a:lnTo>
                    <a:pt x="3378" y="10109"/>
                  </a:lnTo>
                  <a:lnTo>
                    <a:pt x="3378" y="10528"/>
                  </a:lnTo>
                  <a:lnTo>
                    <a:pt x="3797" y="10528"/>
                  </a:lnTo>
                  <a:lnTo>
                    <a:pt x="3797" y="10109"/>
                  </a:lnTo>
                  <a:close/>
                </a:path>
                <a:path w="10795" h="10795">
                  <a:moveTo>
                    <a:pt x="3797" y="2095"/>
                  </a:moveTo>
                  <a:lnTo>
                    <a:pt x="3378" y="2095"/>
                  </a:lnTo>
                  <a:lnTo>
                    <a:pt x="3378" y="2946"/>
                  </a:lnTo>
                  <a:lnTo>
                    <a:pt x="3797" y="2946"/>
                  </a:lnTo>
                  <a:lnTo>
                    <a:pt x="3797" y="2095"/>
                  </a:lnTo>
                  <a:close/>
                </a:path>
                <a:path w="10795" h="10795">
                  <a:moveTo>
                    <a:pt x="4216" y="838"/>
                  </a:moveTo>
                  <a:lnTo>
                    <a:pt x="3784" y="838"/>
                  </a:lnTo>
                  <a:lnTo>
                    <a:pt x="3784" y="1257"/>
                  </a:lnTo>
                  <a:lnTo>
                    <a:pt x="4216" y="1257"/>
                  </a:lnTo>
                  <a:lnTo>
                    <a:pt x="4216" y="838"/>
                  </a:lnTo>
                  <a:close/>
                </a:path>
                <a:path w="10795" h="10795">
                  <a:moveTo>
                    <a:pt x="4216" y="0"/>
                  </a:moveTo>
                  <a:lnTo>
                    <a:pt x="3784" y="0"/>
                  </a:lnTo>
                  <a:lnTo>
                    <a:pt x="3784" y="419"/>
                  </a:lnTo>
                  <a:lnTo>
                    <a:pt x="4216" y="419"/>
                  </a:lnTo>
                  <a:lnTo>
                    <a:pt x="4216" y="0"/>
                  </a:lnTo>
                  <a:close/>
                </a:path>
                <a:path w="10795" h="10795">
                  <a:moveTo>
                    <a:pt x="4635" y="1676"/>
                  </a:moveTo>
                  <a:lnTo>
                    <a:pt x="3797" y="1676"/>
                  </a:lnTo>
                  <a:lnTo>
                    <a:pt x="3797" y="2095"/>
                  </a:lnTo>
                  <a:lnTo>
                    <a:pt x="4635" y="2095"/>
                  </a:lnTo>
                  <a:lnTo>
                    <a:pt x="4635" y="1676"/>
                  </a:lnTo>
                  <a:close/>
                </a:path>
                <a:path w="10795" h="10795">
                  <a:moveTo>
                    <a:pt x="8001" y="7569"/>
                  </a:moveTo>
                  <a:lnTo>
                    <a:pt x="7594" y="7569"/>
                  </a:lnTo>
                  <a:lnTo>
                    <a:pt x="7594" y="7988"/>
                  </a:lnTo>
                  <a:lnTo>
                    <a:pt x="8001" y="7988"/>
                  </a:lnTo>
                  <a:lnTo>
                    <a:pt x="8001" y="7569"/>
                  </a:lnTo>
                  <a:close/>
                </a:path>
                <a:path w="10795" h="10795">
                  <a:moveTo>
                    <a:pt x="8420" y="10109"/>
                  </a:moveTo>
                  <a:lnTo>
                    <a:pt x="8001" y="10109"/>
                  </a:lnTo>
                  <a:lnTo>
                    <a:pt x="8001" y="10528"/>
                  </a:lnTo>
                  <a:lnTo>
                    <a:pt x="8420" y="10528"/>
                  </a:lnTo>
                  <a:lnTo>
                    <a:pt x="8420" y="10109"/>
                  </a:lnTo>
                  <a:close/>
                </a:path>
                <a:path w="10795" h="10795">
                  <a:moveTo>
                    <a:pt x="9690" y="9258"/>
                  </a:moveTo>
                  <a:lnTo>
                    <a:pt x="7594" y="9258"/>
                  </a:lnTo>
                  <a:lnTo>
                    <a:pt x="7594" y="9677"/>
                  </a:lnTo>
                  <a:lnTo>
                    <a:pt x="7175" y="9677"/>
                  </a:lnTo>
                  <a:lnTo>
                    <a:pt x="7175" y="10109"/>
                  </a:lnTo>
                  <a:lnTo>
                    <a:pt x="6756" y="10109"/>
                  </a:lnTo>
                  <a:lnTo>
                    <a:pt x="6756" y="9677"/>
                  </a:lnTo>
                  <a:lnTo>
                    <a:pt x="6756" y="8839"/>
                  </a:lnTo>
                  <a:lnTo>
                    <a:pt x="6324" y="8839"/>
                  </a:lnTo>
                  <a:lnTo>
                    <a:pt x="6324" y="9258"/>
                  </a:lnTo>
                  <a:lnTo>
                    <a:pt x="5905" y="9258"/>
                  </a:lnTo>
                  <a:lnTo>
                    <a:pt x="5905" y="8839"/>
                  </a:lnTo>
                  <a:lnTo>
                    <a:pt x="6324" y="8839"/>
                  </a:lnTo>
                  <a:lnTo>
                    <a:pt x="6324" y="8420"/>
                  </a:lnTo>
                  <a:lnTo>
                    <a:pt x="5905" y="8420"/>
                  </a:lnTo>
                  <a:lnTo>
                    <a:pt x="5905" y="7581"/>
                  </a:lnTo>
                  <a:lnTo>
                    <a:pt x="5486" y="7581"/>
                  </a:lnTo>
                  <a:lnTo>
                    <a:pt x="5486" y="8420"/>
                  </a:lnTo>
                  <a:lnTo>
                    <a:pt x="5892" y="8420"/>
                  </a:lnTo>
                  <a:lnTo>
                    <a:pt x="5892" y="8839"/>
                  </a:lnTo>
                  <a:lnTo>
                    <a:pt x="5486" y="8839"/>
                  </a:lnTo>
                  <a:lnTo>
                    <a:pt x="5486" y="8420"/>
                  </a:lnTo>
                  <a:lnTo>
                    <a:pt x="5067" y="8420"/>
                  </a:lnTo>
                  <a:lnTo>
                    <a:pt x="5067" y="8001"/>
                  </a:lnTo>
                  <a:lnTo>
                    <a:pt x="4648" y="8001"/>
                  </a:lnTo>
                  <a:lnTo>
                    <a:pt x="4648" y="8420"/>
                  </a:lnTo>
                  <a:lnTo>
                    <a:pt x="4648" y="8839"/>
                  </a:lnTo>
                  <a:lnTo>
                    <a:pt x="4648" y="9258"/>
                  </a:lnTo>
                  <a:lnTo>
                    <a:pt x="4229" y="9258"/>
                  </a:lnTo>
                  <a:lnTo>
                    <a:pt x="4229" y="8839"/>
                  </a:lnTo>
                  <a:lnTo>
                    <a:pt x="4648" y="8839"/>
                  </a:lnTo>
                  <a:lnTo>
                    <a:pt x="4648" y="8420"/>
                  </a:lnTo>
                  <a:lnTo>
                    <a:pt x="3797" y="8420"/>
                  </a:lnTo>
                  <a:lnTo>
                    <a:pt x="3797" y="8839"/>
                  </a:lnTo>
                  <a:lnTo>
                    <a:pt x="3378" y="8839"/>
                  </a:lnTo>
                  <a:lnTo>
                    <a:pt x="3378" y="9258"/>
                  </a:lnTo>
                  <a:lnTo>
                    <a:pt x="3797" y="9258"/>
                  </a:lnTo>
                  <a:lnTo>
                    <a:pt x="3797" y="10109"/>
                  </a:lnTo>
                  <a:lnTo>
                    <a:pt x="4648" y="10109"/>
                  </a:lnTo>
                  <a:lnTo>
                    <a:pt x="4648" y="10528"/>
                  </a:lnTo>
                  <a:lnTo>
                    <a:pt x="5067" y="10528"/>
                  </a:lnTo>
                  <a:lnTo>
                    <a:pt x="5067" y="10109"/>
                  </a:lnTo>
                  <a:lnTo>
                    <a:pt x="5905" y="10109"/>
                  </a:lnTo>
                  <a:lnTo>
                    <a:pt x="5905" y="9677"/>
                  </a:lnTo>
                  <a:lnTo>
                    <a:pt x="6324" y="9677"/>
                  </a:lnTo>
                  <a:lnTo>
                    <a:pt x="6324" y="10109"/>
                  </a:lnTo>
                  <a:lnTo>
                    <a:pt x="5905" y="10109"/>
                  </a:lnTo>
                  <a:lnTo>
                    <a:pt x="5905" y="10528"/>
                  </a:lnTo>
                  <a:lnTo>
                    <a:pt x="7594" y="10528"/>
                  </a:lnTo>
                  <a:lnTo>
                    <a:pt x="7594" y="10109"/>
                  </a:lnTo>
                  <a:lnTo>
                    <a:pt x="8001" y="10109"/>
                  </a:lnTo>
                  <a:lnTo>
                    <a:pt x="8001" y="9677"/>
                  </a:lnTo>
                  <a:lnTo>
                    <a:pt x="9690" y="9677"/>
                  </a:lnTo>
                  <a:lnTo>
                    <a:pt x="9690" y="9258"/>
                  </a:lnTo>
                  <a:close/>
                </a:path>
                <a:path w="10795" h="10795">
                  <a:moveTo>
                    <a:pt x="9690" y="838"/>
                  </a:moveTo>
                  <a:lnTo>
                    <a:pt x="8420" y="838"/>
                  </a:lnTo>
                  <a:lnTo>
                    <a:pt x="8420" y="2095"/>
                  </a:lnTo>
                  <a:lnTo>
                    <a:pt x="9690" y="2095"/>
                  </a:lnTo>
                  <a:lnTo>
                    <a:pt x="9690" y="838"/>
                  </a:lnTo>
                  <a:close/>
                </a:path>
                <a:path w="10795" h="10795">
                  <a:moveTo>
                    <a:pt x="10528" y="10109"/>
                  </a:moveTo>
                  <a:lnTo>
                    <a:pt x="8851" y="10109"/>
                  </a:lnTo>
                  <a:lnTo>
                    <a:pt x="8851" y="10528"/>
                  </a:lnTo>
                  <a:lnTo>
                    <a:pt x="10528" y="10528"/>
                  </a:lnTo>
                  <a:lnTo>
                    <a:pt x="10528" y="10109"/>
                  </a:lnTo>
                  <a:close/>
                </a:path>
                <a:path w="10795" h="10795">
                  <a:moveTo>
                    <a:pt x="10528" y="9258"/>
                  </a:moveTo>
                  <a:lnTo>
                    <a:pt x="10109" y="9258"/>
                  </a:lnTo>
                  <a:lnTo>
                    <a:pt x="10109" y="9677"/>
                  </a:lnTo>
                  <a:lnTo>
                    <a:pt x="10528" y="9677"/>
                  </a:lnTo>
                  <a:lnTo>
                    <a:pt x="10528" y="9258"/>
                  </a:lnTo>
                  <a:close/>
                </a:path>
                <a:path w="10795" h="10795">
                  <a:moveTo>
                    <a:pt x="10528" y="8420"/>
                  </a:moveTo>
                  <a:lnTo>
                    <a:pt x="10109" y="8420"/>
                  </a:lnTo>
                  <a:lnTo>
                    <a:pt x="10109" y="8839"/>
                  </a:lnTo>
                  <a:lnTo>
                    <a:pt x="10528" y="8839"/>
                  </a:lnTo>
                  <a:lnTo>
                    <a:pt x="10528" y="8420"/>
                  </a:lnTo>
                  <a:close/>
                </a:path>
                <a:path w="10795" h="10795">
                  <a:moveTo>
                    <a:pt x="10528" y="5041"/>
                  </a:moveTo>
                  <a:lnTo>
                    <a:pt x="10109" y="5041"/>
                  </a:lnTo>
                  <a:lnTo>
                    <a:pt x="10109" y="5892"/>
                  </a:lnTo>
                  <a:lnTo>
                    <a:pt x="9271" y="5892"/>
                  </a:lnTo>
                  <a:lnTo>
                    <a:pt x="9271" y="5461"/>
                  </a:lnTo>
                  <a:lnTo>
                    <a:pt x="9271" y="4622"/>
                  </a:lnTo>
                  <a:lnTo>
                    <a:pt x="9271" y="3784"/>
                  </a:lnTo>
                  <a:lnTo>
                    <a:pt x="8851" y="3784"/>
                  </a:lnTo>
                  <a:lnTo>
                    <a:pt x="8851" y="4622"/>
                  </a:lnTo>
                  <a:lnTo>
                    <a:pt x="8851" y="5461"/>
                  </a:lnTo>
                  <a:lnTo>
                    <a:pt x="8851" y="6731"/>
                  </a:lnTo>
                  <a:lnTo>
                    <a:pt x="8432" y="6731"/>
                  </a:lnTo>
                  <a:lnTo>
                    <a:pt x="8432" y="5880"/>
                  </a:lnTo>
                  <a:lnTo>
                    <a:pt x="8432" y="5461"/>
                  </a:lnTo>
                  <a:lnTo>
                    <a:pt x="8851" y="5461"/>
                  </a:lnTo>
                  <a:lnTo>
                    <a:pt x="8851" y="4622"/>
                  </a:lnTo>
                  <a:lnTo>
                    <a:pt x="8420" y="4622"/>
                  </a:lnTo>
                  <a:lnTo>
                    <a:pt x="8420" y="7150"/>
                  </a:lnTo>
                  <a:lnTo>
                    <a:pt x="8420" y="8420"/>
                  </a:lnTo>
                  <a:lnTo>
                    <a:pt x="7162" y="8420"/>
                  </a:lnTo>
                  <a:lnTo>
                    <a:pt x="7162" y="7150"/>
                  </a:lnTo>
                  <a:lnTo>
                    <a:pt x="8420" y="7150"/>
                  </a:lnTo>
                  <a:lnTo>
                    <a:pt x="8420" y="4622"/>
                  </a:lnTo>
                  <a:lnTo>
                    <a:pt x="8420" y="3352"/>
                  </a:lnTo>
                  <a:lnTo>
                    <a:pt x="8001" y="3352"/>
                  </a:lnTo>
                  <a:lnTo>
                    <a:pt x="8001" y="3784"/>
                  </a:lnTo>
                  <a:lnTo>
                    <a:pt x="8001" y="4203"/>
                  </a:lnTo>
                  <a:lnTo>
                    <a:pt x="8001" y="5041"/>
                  </a:lnTo>
                  <a:lnTo>
                    <a:pt x="8001" y="5461"/>
                  </a:lnTo>
                  <a:lnTo>
                    <a:pt x="8001" y="5880"/>
                  </a:lnTo>
                  <a:lnTo>
                    <a:pt x="7594" y="5880"/>
                  </a:lnTo>
                  <a:lnTo>
                    <a:pt x="7594" y="6311"/>
                  </a:lnTo>
                  <a:lnTo>
                    <a:pt x="7594" y="6731"/>
                  </a:lnTo>
                  <a:lnTo>
                    <a:pt x="7175" y="6731"/>
                  </a:lnTo>
                  <a:lnTo>
                    <a:pt x="7175" y="6311"/>
                  </a:lnTo>
                  <a:lnTo>
                    <a:pt x="6324" y="6311"/>
                  </a:lnTo>
                  <a:lnTo>
                    <a:pt x="6324" y="5892"/>
                  </a:lnTo>
                  <a:lnTo>
                    <a:pt x="5905" y="5892"/>
                  </a:lnTo>
                  <a:lnTo>
                    <a:pt x="5905" y="6311"/>
                  </a:lnTo>
                  <a:lnTo>
                    <a:pt x="5486" y="6311"/>
                  </a:lnTo>
                  <a:lnTo>
                    <a:pt x="5486" y="5892"/>
                  </a:lnTo>
                  <a:lnTo>
                    <a:pt x="5486" y="5435"/>
                  </a:lnTo>
                  <a:lnTo>
                    <a:pt x="6756" y="5435"/>
                  </a:lnTo>
                  <a:lnTo>
                    <a:pt x="6756" y="5892"/>
                  </a:lnTo>
                  <a:lnTo>
                    <a:pt x="7175" y="5892"/>
                  </a:lnTo>
                  <a:lnTo>
                    <a:pt x="7175" y="6311"/>
                  </a:lnTo>
                  <a:lnTo>
                    <a:pt x="7594" y="6311"/>
                  </a:lnTo>
                  <a:lnTo>
                    <a:pt x="7594" y="5880"/>
                  </a:lnTo>
                  <a:lnTo>
                    <a:pt x="7594" y="5461"/>
                  </a:lnTo>
                  <a:lnTo>
                    <a:pt x="8001" y="5461"/>
                  </a:lnTo>
                  <a:lnTo>
                    <a:pt x="8001" y="5041"/>
                  </a:lnTo>
                  <a:lnTo>
                    <a:pt x="7594" y="5041"/>
                  </a:lnTo>
                  <a:lnTo>
                    <a:pt x="7594" y="4203"/>
                  </a:lnTo>
                  <a:lnTo>
                    <a:pt x="8001" y="4203"/>
                  </a:lnTo>
                  <a:lnTo>
                    <a:pt x="8001" y="3784"/>
                  </a:lnTo>
                  <a:lnTo>
                    <a:pt x="7594" y="3784"/>
                  </a:lnTo>
                  <a:lnTo>
                    <a:pt x="7594" y="3352"/>
                  </a:lnTo>
                  <a:lnTo>
                    <a:pt x="7175" y="3352"/>
                  </a:lnTo>
                  <a:lnTo>
                    <a:pt x="7175" y="3784"/>
                  </a:lnTo>
                  <a:lnTo>
                    <a:pt x="6324" y="3784"/>
                  </a:lnTo>
                  <a:lnTo>
                    <a:pt x="6324" y="4203"/>
                  </a:lnTo>
                  <a:lnTo>
                    <a:pt x="7175" y="4203"/>
                  </a:lnTo>
                  <a:lnTo>
                    <a:pt x="7175" y="5041"/>
                  </a:lnTo>
                  <a:lnTo>
                    <a:pt x="6756" y="5041"/>
                  </a:lnTo>
                  <a:lnTo>
                    <a:pt x="6756" y="4622"/>
                  </a:lnTo>
                  <a:lnTo>
                    <a:pt x="5905" y="4622"/>
                  </a:lnTo>
                  <a:lnTo>
                    <a:pt x="5905" y="4203"/>
                  </a:lnTo>
                  <a:lnTo>
                    <a:pt x="5486" y="4203"/>
                  </a:lnTo>
                  <a:lnTo>
                    <a:pt x="5486" y="3784"/>
                  </a:lnTo>
                  <a:lnTo>
                    <a:pt x="6324" y="3784"/>
                  </a:lnTo>
                  <a:lnTo>
                    <a:pt x="6324" y="3352"/>
                  </a:lnTo>
                  <a:lnTo>
                    <a:pt x="5486" y="3352"/>
                  </a:lnTo>
                  <a:lnTo>
                    <a:pt x="5486" y="2527"/>
                  </a:lnTo>
                  <a:lnTo>
                    <a:pt x="5892" y="2527"/>
                  </a:lnTo>
                  <a:lnTo>
                    <a:pt x="5892" y="2946"/>
                  </a:lnTo>
                  <a:lnTo>
                    <a:pt x="6324" y="2946"/>
                  </a:lnTo>
                  <a:lnTo>
                    <a:pt x="6324" y="2527"/>
                  </a:lnTo>
                  <a:lnTo>
                    <a:pt x="6743" y="2527"/>
                  </a:lnTo>
                  <a:lnTo>
                    <a:pt x="6743" y="3365"/>
                  </a:lnTo>
                  <a:lnTo>
                    <a:pt x="7162" y="3365"/>
                  </a:lnTo>
                  <a:lnTo>
                    <a:pt x="7162" y="1676"/>
                  </a:lnTo>
                  <a:lnTo>
                    <a:pt x="6743" y="1676"/>
                  </a:lnTo>
                  <a:lnTo>
                    <a:pt x="6743" y="2108"/>
                  </a:lnTo>
                  <a:lnTo>
                    <a:pt x="5892" y="2108"/>
                  </a:lnTo>
                  <a:lnTo>
                    <a:pt x="5892" y="1676"/>
                  </a:lnTo>
                  <a:lnTo>
                    <a:pt x="6743" y="1676"/>
                  </a:lnTo>
                  <a:lnTo>
                    <a:pt x="6743" y="1270"/>
                  </a:lnTo>
                  <a:lnTo>
                    <a:pt x="6324" y="1270"/>
                  </a:lnTo>
                  <a:lnTo>
                    <a:pt x="6324" y="850"/>
                  </a:lnTo>
                  <a:lnTo>
                    <a:pt x="6743" y="850"/>
                  </a:lnTo>
                  <a:lnTo>
                    <a:pt x="6743" y="1257"/>
                  </a:lnTo>
                  <a:lnTo>
                    <a:pt x="7175" y="1257"/>
                  </a:lnTo>
                  <a:lnTo>
                    <a:pt x="7175" y="838"/>
                  </a:lnTo>
                  <a:lnTo>
                    <a:pt x="6743" y="838"/>
                  </a:lnTo>
                  <a:lnTo>
                    <a:pt x="6743" y="431"/>
                  </a:lnTo>
                  <a:lnTo>
                    <a:pt x="6324" y="431"/>
                  </a:lnTo>
                  <a:lnTo>
                    <a:pt x="6324" y="12"/>
                  </a:lnTo>
                  <a:lnTo>
                    <a:pt x="5892" y="12"/>
                  </a:lnTo>
                  <a:lnTo>
                    <a:pt x="5892" y="431"/>
                  </a:lnTo>
                  <a:lnTo>
                    <a:pt x="5892" y="1270"/>
                  </a:lnTo>
                  <a:lnTo>
                    <a:pt x="5473" y="1270"/>
                  </a:lnTo>
                  <a:lnTo>
                    <a:pt x="5473" y="2108"/>
                  </a:lnTo>
                  <a:lnTo>
                    <a:pt x="5473" y="2514"/>
                  </a:lnTo>
                  <a:lnTo>
                    <a:pt x="5067" y="2514"/>
                  </a:lnTo>
                  <a:lnTo>
                    <a:pt x="5067" y="2108"/>
                  </a:lnTo>
                  <a:lnTo>
                    <a:pt x="5473" y="2108"/>
                  </a:lnTo>
                  <a:lnTo>
                    <a:pt x="5473" y="1270"/>
                  </a:lnTo>
                  <a:lnTo>
                    <a:pt x="5473" y="850"/>
                  </a:lnTo>
                  <a:lnTo>
                    <a:pt x="5054" y="850"/>
                  </a:lnTo>
                  <a:lnTo>
                    <a:pt x="5054" y="431"/>
                  </a:lnTo>
                  <a:lnTo>
                    <a:pt x="5892" y="431"/>
                  </a:lnTo>
                  <a:lnTo>
                    <a:pt x="5892" y="12"/>
                  </a:lnTo>
                  <a:lnTo>
                    <a:pt x="4635" y="12"/>
                  </a:lnTo>
                  <a:lnTo>
                    <a:pt x="4635" y="1231"/>
                  </a:lnTo>
                  <a:lnTo>
                    <a:pt x="5054" y="1231"/>
                  </a:lnTo>
                  <a:lnTo>
                    <a:pt x="5054" y="2095"/>
                  </a:lnTo>
                  <a:lnTo>
                    <a:pt x="4635" y="2095"/>
                  </a:lnTo>
                  <a:lnTo>
                    <a:pt x="4635" y="2514"/>
                  </a:lnTo>
                  <a:lnTo>
                    <a:pt x="4229" y="2514"/>
                  </a:lnTo>
                  <a:lnTo>
                    <a:pt x="4229" y="3352"/>
                  </a:lnTo>
                  <a:lnTo>
                    <a:pt x="4648" y="3352"/>
                  </a:lnTo>
                  <a:lnTo>
                    <a:pt x="4648" y="2527"/>
                  </a:lnTo>
                  <a:lnTo>
                    <a:pt x="5067" y="2527"/>
                  </a:lnTo>
                  <a:lnTo>
                    <a:pt x="5067" y="3352"/>
                  </a:lnTo>
                  <a:lnTo>
                    <a:pt x="4648" y="3352"/>
                  </a:lnTo>
                  <a:lnTo>
                    <a:pt x="4648" y="3784"/>
                  </a:lnTo>
                  <a:lnTo>
                    <a:pt x="5067" y="3784"/>
                  </a:lnTo>
                  <a:lnTo>
                    <a:pt x="5067" y="4203"/>
                  </a:lnTo>
                  <a:lnTo>
                    <a:pt x="4648" y="4203"/>
                  </a:lnTo>
                  <a:lnTo>
                    <a:pt x="4648" y="3784"/>
                  </a:lnTo>
                  <a:lnTo>
                    <a:pt x="4216" y="3784"/>
                  </a:lnTo>
                  <a:lnTo>
                    <a:pt x="4216" y="3352"/>
                  </a:lnTo>
                  <a:lnTo>
                    <a:pt x="3378" y="3352"/>
                  </a:lnTo>
                  <a:lnTo>
                    <a:pt x="3378" y="3784"/>
                  </a:lnTo>
                  <a:lnTo>
                    <a:pt x="3797" y="3784"/>
                  </a:lnTo>
                  <a:lnTo>
                    <a:pt x="3797" y="4203"/>
                  </a:lnTo>
                  <a:lnTo>
                    <a:pt x="3378" y="4203"/>
                  </a:lnTo>
                  <a:lnTo>
                    <a:pt x="3378" y="4622"/>
                  </a:lnTo>
                  <a:lnTo>
                    <a:pt x="3797" y="4622"/>
                  </a:lnTo>
                  <a:lnTo>
                    <a:pt x="3797" y="5041"/>
                  </a:lnTo>
                  <a:lnTo>
                    <a:pt x="4216" y="5041"/>
                  </a:lnTo>
                  <a:lnTo>
                    <a:pt x="4216" y="4622"/>
                  </a:lnTo>
                  <a:lnTo>
                    <a:pt x="4648" y="4622"/>
                  </a:lnTo>
                  <a:lnTo>
                    <a:pt x="4648" y="5041"/>
                  </a:lnTo>
                  <a:lnTo>
                    <a:pt x="4216" y="5041"/>
                  </a:lnTo>
                  <a:lnTo>
                    <a:pt x="4216" y="5461"/>
                  </a:lnTo>
                  <a:lnTo>
                    <a:pt x="3797" y="5461"/>
                  </a:lnTo>
                  <a:lnTo>
                    <a:pt x="3797" y="6311"/>
                  </a:lnTo>
                  <a:lnTo>
                    <a:pt x="3378" y="6311"/>
                  </a:lnTo>
                  <a:lnTo>
                    <a:pt x="3378" y="5892"/>
                  </a:lnTo>
                  <a:lnTo>
                    <a:pt x="2540" y="5892"/>
                  </a:lnTo>
                  <a:lnTo>
                    <a:pt x="2540" y="6311"/>
                  </a:lnTo>
                  <a:lnTo>
                    <a:pt x="2959" y="6311"/>
                  </a:lnTo>
                  <a:lnTo>
                    <a:pt x="2959" y="6731"/>
                  </a:lnTo>
                  <a:lnTo>
                    <a:pt x="3797" y="6731"/>
                  </a:lnTo>
                  <a:lnTo>
                    <a:pt x="3797" y="7150"/>
                  </a:lnTo>
                  <a:lnTo>
                    <a:pt x="3378" y="7150"/>
                  </a:lnTo>
                  <a:lnTo>
                    <a:pt x="3378" y="8420"/>
                  </a:lnTo>
                  <a:lnTo>
                    <a:pt x="3797" y="8420"/>
                  </a:lnTo>
                  <a:lnTo>
                    <a:pt x="3797" y="7569"/>
                  </a:lnTo>
                  <a:lnTo>
                    <a:pt x="4216" y="7569"/>
                  </a:lnTo>
                  <a:lnTo>
                    <a:pt x="4216" y="8001"/>
                  </a:lnTo>
                  <a:lnTo>
                    <a:pt x="4648" y="8001"/>
                  </a:lnTo>
                  <a:lnTo>
                    <a:pt x="4648" y="7569"/>
                  </a:lnTo>
                  <a:lnTo>
                    <a:pt x="4648" y="7150"/>
                  </a:lnTo>
                  <a:lnTo>
                    <a:pt x="5067" y="7150"/>
                  </a:lnTo>
                  <a:lnTo>
                    <a:pt x="5067" y="6731"/>
                  </a:lnTo>
                  <a:lnTo>
                    <a:pt x="4216" y="6731"/>
                  </a:lnTo>
                  <a:lnTo>
                    <a:pt x="4216" y="5892"/>
                  </a:lnTo>
                  <a:lnTo>
                    <a:pt x="5067" y="5892"/>
                  </a:lnTo>
                  <a:lnTo>
                    <a:pt x="5067" y="6731"/>
                  </a:lnTo>
                  <a:lnTo>
                    <a:pt x="5486" y="6731"/>
                  </a:lnTo>
                  <a:lnTo>
                    <a:pt x="5486" y="7150"/>
                  </a:lnTo>
                  <a:lnTo>
                    <a:pt x="5905" y="7150"/>
                  </a:lnTo>
                  <a:lnTo>
                    <a:pt x="5905" y="7569"/>
                  </a:lnTo>
                  <a:lnTo>
                    <a:pt x="6756" y="7569"/>
                  </a:lnTo>
                  <a:lnTo>
                    <a:pt x="6756" y="8839"/>
                  </a:lnTo>
                  <a:lnTo>
                    <a:pt x="9271" y="8839"/>
                  </a:lnTo>
                  <a:lnTo>
                    <a:pt x="9271" y="8420"/>
                  </a:lnTo>
                  <a:lnTo>
                    <a:pt x="9690" y="8420"/>
                  </a:lnTo>
                  <a:lnTo>
                    <a:pt x="9690" y="8001"/>
                  </a:lnTo>
                  <a:lnTo>
                    <a:pt x="9690" y="7569"/>
                  </a:lnTo>
                  <a:lnTo>
                    <a:pt x="9271" y="7569"/>
                  </a:lnTo>
                  <a:lnTo>
                    <a:pt x="9271" y="8001"/>
                  </a:lnTo>
                  <a:lnTo>
                    <a:pt x="8851" y="8001"/>
                  </a:lnTo>
                  <a:lnTo>
                    <a:pt x="8851" y="7569"/>
                  </a:lnTo>
                  <a:lnTo>
                    <a:pt x="9271" y="7569"/>
                  </a:lnTo>
                  <a:lnTo>
                    <a:pt x="9271" y="7150"/>
                  </a:lnTo>
                  <a:lnTo>
                    <a:pt x="9690" y="7150"/>
                  </a:lnTo>
                  <a:lnTo>
                    <a:pt x="9690" y="6731"/>
                  </a:lnTo>
                  <a:lnTo>
                    <a:pt x="9271" y="6731"/>
                  </a:lnTo>
                  <a:lnTo>
                    <a:pt x="9271" y="6311"/>
                  </a:lnTo>
                  <a:lnTo>
                    <a:pt x="9690" y="6311"/>
                  </a:lnTo>
                  <a:lnTo>
                    <a:pt x="9690" y="6731"/>
                  </a:lnTo>
                  <a:lnTo>
                    <a:pt x="10109" y="6731"/>
                  </a:lnTo>
                  <a:lnTo>
                    <a:pt x="10109" y="7150"/>
                  </a:lnTo>
                  <a:lnTo>
                    <a:pt x="9690" y="7150"/>
                  </a:lnTo>
                  <a:lnTo>
                    <a:pt x="9690" y="7569"/>
                  </a:lnTo>
                  <a:lnTo>
                    <a:pt x="10109" y="7569"/>
                  </a:lnTo>
                  <a:lnTo>
                    <a:pt x="10109" y="8001"/>
                  </a:lnTo>
                  <a:lnTo>
                    <a:pt x="10528" y="8001"/>
                  </a:lnTo>
                  <a:lnTo>
                    <a:pt x="10528" y="6311"/>
                  </a:lnTo>
                  <a:lnTo>
                    <a:pt x="10528" y="5892"/>
                  </a:lnTo>
                  <a:lnTo>
                    <a:pt x="10528" y="5041"/>
                  </a:lnTo>
                  <a:close/>
                </a:path>
                <a:path w="10795" h="10795">
                  <a:moveTo>
                    <a:pt x="10528" y="3784"/>
                  </a:moveTo>
                  <a:lnTo>
                    <a:pt x="10109" y="3784"/>
                  </a:lnTo>
                  <a:lnTo>
                    <a:pt x="10109" y="4622"/>
                  </a:lnTo>
                  <a:lnTo>
                    <a:pt x="10528" y="4622"/>
                  </a:lnTo>
                  <a:lnTo>
                    <a:pt x="10528" y="3784"/>
                  </a:lnTo>
                  <a:close/>
                </a:path>
                <a:path w="10795" h="10795">
                  <a:moveTo>
                    <a:pt x="10528" y="0"/>
                  </a:moveTo>
                  <a:lnTo>
                    <a:pt x="10109" y="0"/>
                  </a:lnTo>
                  <a:lnTo>
                    <a:pt x="10109" y="419"/>
                  </a:lnTo>
                  <a:lnTo>
                    <a:pt x="10109" y="2514"/>
                  </a:lnTo>
                  <a:lnTo>
                    <a:pt x="8001" y="2514"/>
                  </a:lnTo>
                  <a:lnTo>
                    <a:pt x="8001" y="419"/>
                  </a:lnTo>
                  <a:lnTo>
                    <a:pt x="10109" y="419"/>
                  </a:lnTo>
                  <a:lnTo>
                    <a:pt x="10109" y="0"/>
                  </a:lnTo>
                  <a:lnTo>
                    <a:pt x="7594" y="0"/>
                  </a:lnTo>
                  <a:lnTo>
                    <a:pt x="7594" y="2933"/>
                  </a:lnTo>
                  <a:lnTo>
                    <a:pt x="10528" y="2933"/>
                  </a:lnTo>
                  <a:lnTo>
                    <a:pt x="10528" y="2514"/>
                  </a:lnTo>
                  <a:lnTo>
                    <a:pt x="10528" y="419"/>
                  </a:lnTo>
                  <a:lnTo>
                    <a:pt x="10528" y="0"/>
                  </a:lnTo>
                  <a:close/>
                </a:path>
              </a:pathLst>
            </a:custGeom>
            <a:solidFill>
              <a:srgbClr val="231F20"/>
            </a:solidFill>
          </p:spPr>
          <p:txBody>
            <a:bodyPr wrap="square" lIns="0" tIns="0" rIns="0" bIns="0" rtlCol="0"/>
            <a:lstStyle/>
            <a:p>
              <a:endParaRPr/>
            </a:p>
          </p:txBody>
        </p:sp>
        <p:sp>
          <p:nvSpPr>
            <p:cNvPr id="360" name="object 360"/>
            <p:cNvSpPr/>
            <p:nvPr/>
          </p:nvSpPr>
          <p:spPr>
            <a:xfrm>
              <a:off x="4721694" y="4797805"/>
              <a:ext cx="14604" cy="14604"/>
            </a:xfrm>
            <a:custGeom>
              <a:avLst/>
              <a:gdLst/>
              <a:ahLst/>
              <a:cxnLst/>
              <a:rect l="l" t="t" r="r" b="b"/>
              <a:pathLst>
                <a:path w="14604" h="14604">
                  <a:moveTo>
                    <a:pt x="14033" y="0"/>
                  </a:moveTo>
                  <a:lnTo>
                    <a:pt x="0" y="0"/>
                  </a:lnTo>
                  <a:lnTo>
                    <a:pt x="0" y="14033"/>
                  </a:lnTo>
                  <a:lnTo>
                    <a:pt x="14033" y="14033"/>
                  </a:lnTo>
                  <a:lnTo>
                    <a:pt x="14033" y="0"/>
                  </a:lnTo>
                  <a:close/>
                </a:path>
              </a:pathLst>
            </a:custGeom>
            <a:solidFill>
              <a:srgbClr val="FFFFFF"/>
            </a:solidFill>
          </p:spPr>
          <p:txBody>
            <a:bodyPr wrap="square" lIns="0" tIns="0" rIns="0" bIns="0" rtlCol="0"/>
            <a:lstStyle/>
            <a:p>
              <a:endParaRPr/>
            </a:p>
          </p:txBody>
        </p:sp>
        <p:sp>
          <p:nvSpPr>
            <p:cNvPr id="361" name="object 361"/>
            <p:cNvSpPr/>
            <p:nvPr/>
          </p:nvSpPr>
          <p:spPr>
            <a:xfrm>
              <a:off x="4723396" y="4799583"/>
              <a:ext cx="10795" cy="10795"/>
            </a:xfrm>
            <a:custGeom>
              <a:avLst/>
              <a:gdLst/>
              <a:ahLst/>
              <a:cxnLst/>
              <a:rect l="l" t="t" r="r" b="b"/>
              <a:pathLst>
                <a:path w="10795" h="10795">
                  <a:moveTo>
                    <a:pt x="2108" y="8420"/>
                  </a:moveTo>
                  <a:lnTo>
                    <a:pt x="850" y="8420"/>
                  </a:lnTo>
                  <a:lnTo>
                    <a:pt x="850" y="9690"/>
                  </a:lnTo>
                  <a:lnTo>
                    <a:pt x="2108" y="9690"/>
                  </a:lnTo>
                  <a:lnTo>
                    <a:pt x="2108" y="8420"/>
                  </a:lnTo>
                  <a:close/>
                </a:path>
                <a:path w="10795" h="10795">
                  <a:moveTo>
                    <a:pt x="2108" y="838"/>
                  </a:moveTo>
                  <a:lnTo>
                    <a:pt x="850" y="838"/>
                  </a:lnTo>
                  <a:lnTo>
                    <a:pt x="850" y="2108"/>
                  </a:lnTo>
                  <a:lnTo>
                    <a:pt x="2108" y="2108"/>
                  </a:lnTo>
                  <a:lnTo>
                    <a:pt x="2108" y="838"/>
                  </a:lnTo>
                  <a:close/>
                </a:path>
                <a:path w="10795" h="10795">
                  <a:moveTo>
                    <a:pt x="2933" y="6756"/>
                  </a:moveTo>
                  <a:lnTo>
                    <a:pt x="2095" y="6756"/>
                  </a:lnTo>
                  <a:lnTo>
                    <a:pt x="2095" y="5486"/>
                  </a:lnTo>
                  <a:lnTo>
                    <a:pt x="1676" y="5486"/>
                  </a:lnTo>
                  <a:lnTo>
                    <a:pt x="1676" y="7175"/>
                  </a:lnTo>
                  <a:lnTo>
                    <a:pt x="2933" y="7175"/>
                  </a:lnTo>
                  <a:lnTo>
                    <a:pt x="2933" y="6756"/>
                  </a:lnTo>
                  <a:close/>
                </a:path>
                <a:path w="10795" h="10795">
                  <a:moveTo>
                    <a:pt x="2946" y="7594"/>
                  </a:moveTo>
                  <a:lnTo>
                    <a:pt x="2527" y="7594"/>
                  </a:lnTo>
                  <a:lnTo>
                    <a:pt x="2527" y="8001"/>
                  </a:lnTo>
                  <a:lnTo>
                    <a:pt x="2527" y="10109"/>
                  </a:lnTo>
                  <a:lnTo>
                    <a:pt x="431" y="10109"/>
                  </a:lnTo>
                  <a:lnTo>
                    <a:pt x="431" y="8001"/>
                  </a:lnTo>
                  <a:lnTo>
                    <a:pt x="2527" y="8001"/>
                  </a:lnTo>
                  <a:lnTo>
                    <a:pt x="2527" y="7594"/>
                  </a:lnTo>
                  <a:lnTo>
                    <a:pt x="12" y="7594"/>
                  </a:lnTo>
                  <a:lnTo>
                    <a:pt x="12" y="10528"/>
                  </a:lnTo>
                  <a:lnTo>
                    <a:pt x="2946" y="10528"/>
                  </a:lnTo>
                  <a:lnTo>
                    <a:pt x="2946" y="10109"/>
                  </a:lnTo>
                  <a:lnTo>
                    <a:pt x="2946" y="8001"/>
                  </a:lnTo>
                  <a:lnTo>
                    <a:pt x="2946" y="7594"/>
                  </a:lnTo>
                  <a:close/>
                </a:path>
                <a:path w="10795" h="10795">
                  <a:moveTo>
                    <a:pt x="2946" y="3365"/>
                  </a:moveTo>
                  <a:lnTo>
                    <a:pt x="2108" y="3365"/>
                  </a:lnTo>
                  <a:lnTo>
                    <a:pt x="2108" y="3784"/>
                  </a:lnTo>
                  <a:lnTo>
                    <a:pt x="2946" y="3784"/>
                  </a:lnTo>
                  <a:lnTo>
                    <a:pt x="2946" y="3365"/>
                  </a:lnTo>
                  <a:close/>
                </a:path>
                <a:path w="10795" h="10795">
                  <a:moveTo>
                    <a:pt x="2946" y="0"/>
                  </a:moveTo>
                  <a:lnTo>
                    <a:pt x="2527" y="0"/>
                  </a:lnTo>
                  <a:lnTo>
                    <a:pt x="2527" y="431"/>
                  </a:lnTo>
                  <a:lnTo>
                    <a:pt x="2527" y="2527"/>
                  </a:lnTo>
                  <a:lnTo>
                    <a:pt x="431" y="2527"/>
                  </a:lnTo>
                  <a:lnTo>
                    <a:pt x="431" y="431"/>
                  </a:lnTo>
                  <a:lnTo>
                    <a:pt x="2527" y="431"/>
                  </a:lnTo>
                  <a:lnTo>
                    <a:pt x="2527" y="0"/>
                  </a:lnTo>
                  <a:lnTo>
                    <a:pt x="12" y="0"/>
                  </a:lnTo>
                  <a:lnTo>
                    <a:pt x="12" y="2946"/>
                  </a:lnTo>
                  <a:lnTo>
                    <a:pt x="2946" y="2946"/>
                  </a:lnTo>
                  <a:lnTo>
                    <a:pt x="2946" y="2527"/>
                  </a:lnTo>
                  <a:lnTo>
                    <a:pt x="2946" y="431"/>
                  </a:lnTo>
                  <a:lnTo>
                    <a:pt x="2946" y="0"/>
                  </a:lnTo>
                  <a:close/>
                </a:path>
                <a:path w="10795" h="10795">
                  <a:moveTo>
                    <a:pt x="3365" y="5067"/>
                  </a:moveTo>
                  <a:lnTo>
                    <a:pt x="2527" y="5067"/>
                  </a:lnTo>
                  <a:lnTo>
                    <a:pt x="2527" y="4648"/>
                  </a:lnTo>
                  <a:lnTo>
                    <a:pt x="2946" y="4648"/>
                  </a:lnTo>
                  <a:lnTo>
                    <a:pt x="2946" y="4229"/>
                  </a:lnTo>
                  <a:lnTo>
                    <a:pt x="2095" y="4229"/>
                  </a:lnTo>
                  <a:lnTo>
                    <a:pt x="2095" y="3797"/>
                  </a:lnTo>
                  <a:lnTo>
                    <a:pt x="1676" y="3797"/>
                  </a:lnTo>
                  <a:lnTo>
                    <a:pt x="1676" y="3378"/>
                  </a:lnTo>
                  <a:lnTo>
                    <a:pt x="1270" y="3378"/>
                  </a:lnTo>
                  <a:lnTo>
                    <a:pt x="1270" y="3797"/>
                  </a:lnTo>
                  <a:lnTo>
                    <a:pt x="838" y="3797"/>
                  </a:lnTo>
                  <a:lnTo>
                    <a:pt x="838" y="3378"/>
                  </a:lnTo>
                  <a:lnTo>
                    <a:pt x="0" y="3378"/>
                  </a:lnTo>
                  <a:lnTo>
                    <a:pt x="0" y="3797"/>
                  </a:lnTo>
                  <a:lnTo>
                    <a:pt x="431" y="3797"/>
                  </a:lnTo>
                  <a:lnTo>
                    <a:pt x="431" y="4648"/>
                  </a:lnTo>
                  <a:lnTo>
                    <a:pt x="850" y="4648"/>
                  </a:lnTo>
                  <a:lnTo>
                    <a:pt x="850" y="5905"/>
                  </a:lnTo>
                  <a:lnTo>
                    <a:pt x="431" y="5905"/>
                  </a:lnTo>
                  <a:lnTo>
                    <a:pt x="431" y="5067"/>
                  </a:lnTo>
                  <a:lnTo>
                    <a:pt x="0" y="5067"/>
                  </a:lnTo>
                  <a:lnTo>
                    <a:pt x="0" y="6756"/>
                  </a:lnTo>
                  <a:lnTo>
                    <a:pt x="431" y="6756"/>
                  </a:lnTo>
                  <a:lnTo>
                    <a:pt x="431" y="6337"/>
                  </a:lnTo>
                  <a:lnTo>
                    <a:pt x="850" y="6337"/>
                  </a:lnTo>
                  <a:lnTo>
                    <a:pt x="850" y="7175"/>
                  </a:lnTo>
                  <a:lnTo>
                    <a:pt x="1270" y="7175"/>
                  </a:lnTo>
                  <a:lnTo>
                    <a:pt x="1270" y="5486"/>
                  </a:lnTo>
                  <a:lnTo>
                    <a:pt x="1676" y="5486"/>
                  </a:lnTo>
                  <a:lnTo>
                    <a:pt x="1676" y="5067"/>
                  </a:lnTo>
                  <a:lnTo>
                    <a:pt x="1270" y="5067"/>
                  </a:lnTo>
                  <a:lnTo>
                    <a:pt x="1270" y="4229"/>
                  </a:lnTo>
                  <a:lnTo>
                    <a:pt x="1676" y="4229"/>
                  </a:lnTo>
                  <a:lnTo>
                    <a:pt x="1676" y="4648"/>
                  </a:lnTo>
                  <a:lnTo>
                    <a:pt x="2095" y="4648"/>
                  </a:lnTo>
                  <a:lnTo>
                    <a:pt x="2095" y="5486"/>
                  </a:lnTo>
                  <a:lnTo>
                    <a:pt x="3365" y="5486"/>
                  </a:lnTo>
                  <a:lnTo>
                    <a:pt x="3365" y="5067"/>
                  </a:lnTo>
                  <a:close/>
                </a:path>
                <a:path w="10795" h="10795">
                  <a:moveTo>
                    <a:pt x="3797" y="10109"/>
                  </a:moveTo>
                  <a:lnTo>
                    <a:pt x="3378" y="10109"/>
                  </a:lnTo>
                  <a:lnTo>
                    <a:pt x="3378" y="10528"/>
                  </a:lnTo>
                  <a:lnTo>
                    <a:pt x="3797" y="10528"/>
                  </a:lnTo>
                  <a:lnTo>
                    <a:pt x="3797" y="10109"/>
                  </a:lnTo>
                  <a:close/>
                </a:path>
                <a:path w="10795" h="10795">
                  <a:moveTo>
                    <a:pt x="3797" y="2108"/>
                  </a:moveTo>
                  <a:lnTo>
                    <a:pt x="3378" y="2108"/>
                  </a:lnTo>
                  <a:lnTo>
                    <a:pt x="3378" y="2959"/>
                  </a:lnTo>
                  <a:lnTo>
                    <a:pt x="3797" y="2959"/>
                  </a:lnTo>
                  <a:lnTo>
                    <a:pt x="3797" y="2108"/>
                  </a:lnTo>
                  <a:close/>
                </a:path>
                <a:path w="10795" h="10795">
                  <a:moveTo>
                    <a:pt x="4216" y="838"/>
                  </a:moveTo>
                  <a:lnTo>
                    <a:pt x="3784" y="838"/>
                  </a:lnTo>
                  <a:lnTo>
                    <a:pt x="3784" y="1257"/>
                  </a:lnTo>
                  <a:lnTo>
                    <a:pt x="4216" y="1257"/>
                  </a:lnTo>
                  <a:lnTo>
                    <a:pt x="4216" y="838"/>
                  </a:lnTo>
                  <a:close/>
                </a:path>
                <a:path w="10795" h="10795">
                  <a:moveTo>
                    <a:pt x="4216" y="0"/>
                  </a:moveTo>
                  <a:lnTo>
                    <a:pt x="3784" y="0"/>
                  </a:lnTo>
                  <a:lnTo>
                    <a:pt x="3784" y="419"/>
                  </a:lnTo>
                  <a:lnTo>
                    <a:pt x="4216" y="419"/>
                  </a:lnTo>
                  <a:lnTo>
                    <a:pt x="4216" y="0"/>
                  </a:lnTo>
                  <a:close/>
                </a:path>
                <a:path w="10795" h="10795">
                  <a:moveTo>
                    <a:pt x="4635" y="1689"/>
                  </a:moveTo>
                  <a:lnTo>
                    <a:pt x="3797" y="1689"/>
                  </a:lnTo>
                  <a:lnTo>
                    <a:pt x="3797" y="2108"/>
                  </a:lnTo>
                  <a:lnTo>
                    <a:pt x="4635" y="2108"/>
                  </a:lnTo>
                  <a:lnTo>
                    <a:pt x="4635" y="1689"/>
                  </a:lnTo>
                  <a:close/>
                </a:path>
                <a:path w="10795" h="10795">
                  <a:moveTo>
                    <a:pt x="8013" y="7581"/>
                  </a:moveTo>
                  <a:lnTo>
                    <a:pt x="7594" y="7581"/>
                  </a:lnTo>
                  <a:lnTo>
                    <a:pt x="7594" y="7988"/>
                  </a:lnTo>
                  <a:lnTo>
                    <a:pt x="8013" y="7988"/>
                  </a:lnTo>
                  <a:lnTo>
                    <a:pt x="8013" y="7581"/>
                  </a:lnTo>
                  <a:close/>
                </a:path>
                <a:path w="10795" h="10795">
                  <a:moveTo>
                    <a:pt x="9702" y="9258"/>
                  </a:moveTo>
                  <a:lnTo>
                    <a:pt x="7594" y="9258"/>
                  </a:lnTo>
                  <a:lnTo>
                    <a:pt x="7594" y="9690"/>
                  </a:lnTo>
                  <a:lnTo>
                    <a:pt x="7162" y="9690"/>
                  </a:lnTo>
                  <a:lnTo>
                    <a:pt x="7162" y="10109"/>
                  </a:lnTo>
                  <a:lnTo>
                    <a:pt x="6743" y="10109"/>
                  </a:lnTo>
                  <a:lnTo>
                    <a:pt x="6743" y="9690"/>
                  </a:lnTo>
                  <a:lnTo>
                    <a:pt x="6743" y="8839"/>
                  </a:lnTo>
                  <a:lnTo>
                    <a:pt x="6324" y="8839"/>
                  </a:lnTo>
                  <a:lnTo>
                    <a:pt x="6324" y="9258"/>
                  </a:lnTo>
                  <a:lnTo>
                    <a:pt x="5905" y="9258"/>
                  </a:lnTo>
                  <a:lnTo>
                    <a:pt x="5905" y="8839"/>
                  </a:lnTo>
                  <a:lnTo>
                    <a:pt x="6324" y="8839"/>
                  </a:lnTo>
                  <a:lnTo>
                    <a:pt x="6324" y="8420"/>
                  </a:lnTo>
                  <a:lnTo>
                    <a:pt x="5905" y="8420"/>
                  </a:lnTo>
                  <a:lnTo>
                    <a:pt x="5905" y="7607"/>
                  </a:lnTo>
                  <a:lnTo>
                    <a:pt x="5486" y="7607"/>
                  </a:lnTo>
                  <a:lnTo>
                    <a:pt x="5486" y="8420"/>
                  </a:lnTo>
                  <a:lnTo>
                    <a:pt x="5892" y="8420"/>
                  </a:lnTo>
                  <a:lnTo>
                    <a:pt x="5892" y="8839"/>
                  </a:lnTo>
                  <a:lnTo>
                    <a:pt x="5486" y="8839"/>
                  </a:lnTo>
                  <a:lnTo>
                    <a:pt x="5486" y="8420"/>
                  </a:lnTo>
                  <a:lnTo>
                    <a:pt x="5054" y="8420"/>
                  </a:lnTo>
                  <a:lnTo>
                    <a:pt x="5054" y="8001"/>
                  </a:lnTo>
                  <a:lnTo>
                    <a:pt x="4635" y="8001"/>
                  </a:lnTo>
                  <a:lnTo>
                    <a:pt x="4635" y="8420"/>
                  </a:lnTo>
                  <a:lnTo>
                    <a:pt x="4635" y="8839"/>
                  </a:lnTo>
                  <a:lnTo>
                    <a:pt x="4635" y="9258"/>
                  </a:lnTo>
                  <a:lnTo>
                    <a:pt x="4229" y="9258"/>
                  </a:lnTo>
                  <a:lnTo>
                    <a:pt x="4229" y="8839"/>
                  </a:lnTo>
                  <a:lnTo>
                    <a:pt x="4635" y="8839"/>
                  </a:lnTo>
                  <a:lnTo>
                    <a:pt x="4635" y="8420"/>
                  </a:lnTo>
                  <a:lnTo>
                    <a:pt x="3797" y="8420"/>
                  </a:lnTo>
                  <a:lnTo>
                    <a:pt x="3797" y="8839"/>
                  </a:lnTo>
                  <a:lnTo>
                    <a:pt x="3378" y="8839"/>
                  </a:lnTo>
                  <a:lnTo>
                    <a:pt x="3378" y="9258"/>
                  </a:lnTo>
                  <a:lnTo>
                    <a:pt x="3797" y="9258"/>
                  </a:lnTo>
                  <a:lnTo>
                    <a:pt x="3797" y="10109"/>
                  </a:lnTo>
                  <a:lnTo>
                    <a:pt x="4635" y="10109"/>
                  </a:lnTo>
                  <a:lnTo>
                    <a:pt x="4635" y="10528"/>
                  </a:lnTo>
                  <a:lnTo>
                    <a:pt x="5054" y="10528"/>
                  </a:lnTo>
                  <a:lnTo>
                    <a:pt x="5054" y="10109"/>
                  </a:lnTo>
                  <a:lnTo>
                    <a:pt x="5905" y="10109"/>
                  </a:lnTo>
                  <a:lnTo>
                    <a:pt x="5905" y="9690"/>
                  </a:lnTo>
                  <a:lnTo>
                    <a:pt x="6324" y="9690"/>
                  </a:lnTo>
                  <a:lnTo>
                    <a:pt x="6324" y="10109"/>
                  </a:lnTo>
                  <a:lnTo>
                    <a:pt x="5905" y="10109"/>
                  </a:lnTo>
                  <a:lnTo>
                    <a:pt x="5905" y="10528"/>
                  </a:lnTo>
                  <a:lnTo>
                    <a:pt x="7594" y="10528"/>
                  </a:lnTo>
                  <a:lnTo>
                    <a:pt x="7594" y="10109"/>
                  </a:lnTo>
                  <a:lnTo>
                    <a:pt x="8001" y="10109"/>
                  </a:lnTo>
                  <a:lnTo>
                    <a:pt x="8001" y="10528"/>
                  </a:lnTo>
                  <a:lnTo>
                    <a:pt x="8432" y="10528"/>
                  </a:lnTo>
                  <a:lnTo>
                    <a:pt x="8432" y="10109"/>
                  </a:lnTo>
                  <a:lnTo>
                    <a:pt x="8013" y="10109"/>
                  </a:lnTo>
                  <a:lnTo>
                    <a:pt x="8013" y="9690"/>
                  </a:lnTo>
                  <a:lnTo>
                    <a:pt x="9702" y="9690"/>
                  </a:lnTo>
                  <a:lnTo>
                    <a:pt x="9702" y="9258"/>
                  </a:lnTo>
                  <a:close/>
                </a:path>
                <a:path w="10795" h="10795">
                  <a:moveTo>
                    <a:pt x="9702" y="838"/>
                  </a:moveTo>
                  <a:lnTo>
                    <a:pt x="8432" y="838"/>
                  </a:lnTo>
                  <a:lnTo>
                    <a:pt x="8432" y="2108"/>
                  </a:lnTo>
                  <a:lnTo>
                    <a:pt x="9702" y="2108"/>
                  </a:lnTo>
                  <a:lnTo>
                    <a:pt x="9702" y="838"/>
                  </a:lnTo>
                  <a:close/>
                </a:path>
                <a:path w="10795" h="10795">
                  <a:moveTo>
                    <a:pt x="10541" y="10109"/>
                  </a:moveTo>
                  <a:lnTo>
                    <a:pt x="8851" y="10109"/>
                  </a:lnTo>
                  <a:lnTo>
                    <a:pt x="8851" y="10528"/>
                  </a:lnTo>
                  <a:lnTo>
                    <a:pt x="10541" y="10528"/>
                  </a:lnTo>
                  <a:lnTo>
                    <a:pt x="10541" y="10109"/>
                  </a:lnTo>
                  <a:close/>
                </a:path>
                <a:path w="10795" h="10795">
                  <a:moveTo>
                    <a:pt x="10541" y="9271"/>
                  </a:moveTo>
                  <a:lnTo>
                    <a:pt x="10121" y="9271"/>
                  </a:lnTo>
                  <a:lnTo>
                    <a:pt x="10121" y="9690"/>
                  </a:lnTo>
                  <a:lnTo>
                    <a:pt x="10541" y="9690"/>
                  </a:lnTo>
                  <a:lnTo>
                    <a:pt x="10541" y="9271"/>
                  </a:lnTo>
                  <a:close/>
                </a:path>
                <a:path w="10795" h="10795">
                  <a:moveTo>
                    <a:pt x="10541" y="8420"/>
                  </a:moveTo>
                  <a:lnTo>
                    <a:pt x="10121" y="8420"/>
                  </a:lnTo>
                  <a:lnTo>
                    <a:pt x="10121" y="8839"/>
                  </a:lnTo>
                  <a:lnTo>
                    <a:pt x="10541" y="8839"/>
                  </a:lnTo>
                  <a:lnTo>
                    <a:pt x="10541" y="8420"/>
                  </a:lnTo>
                  <a:close/>
                </a:path>
                <a:path w="10795" h="10795">
                  <a:moveTo>
                    <a:pt x="10541" y="5054"/>
                  </a:moveTo>
                  <a:lnTo>
                    <a:pt x="10121" y="5054"/>
                  </a:lnTo>
                  <a:lnTo>
                    <a:pt x="10121" y="5905"/>
                  </a:lnTo>
                  <a:lnTo>
                    <a:pt x="9271" y="5905"/>
                  </a:lnTo>
                  <a:lnTo>
                    <a:pt x="9271" y="5473"/>
                  </a:lnTo>
                  <a:lnTo>
                    <a:pt x="9271" y="4635"/>
                  </a:lnTo>
                  <a:lnTo>
                    <a:pt x="9271" y="3797"/>
                  </a:lnTo>
                  <a:lnTo>
                    <a:pt x="8851" y="3797"/>
                  </a:lnTo>
                  <a:lnTo>
                    <a:pt x="8851" y="4635"/>
                  </a:lnTo>
                  <a:lnTo>
                    <a:pt x="8851" y="5473"/>
                  </a:lnTo>
                  <a:lnTo>
                    <a:pt x="8851" y="6743"/>
                  </a:lnTo>
                  <a:lnTo>
                    <a:pt x="8432" y="6743"/>
                  </a:lnTo>
                  <a:lnTo>
                    <a:pt x="8432" y="7175"/>
                  </a:lnTo>
                  <a:lnTo>
                    <a:pt x="8432" y="8420"/>
                  </a:lnTo>
                  <a:lnTo>
                    <a:pt x="7150" y="8420"/>
                  </a:lnTo>
                  <a:lnTo>
                    <a:pt x="7150" y="7175"/>
                  </a:lnTo>
                  <a:lnTo>
                    <a:pt x="8432" y="7175"/>
                  </a:lnTo>
                  <a:lnTo>
                    <a:pt x="8432" y="6743"/>
                  </a:lnTo>
                  <a:lnTo>
                    <a:pt x="8432" y="5892"/>
                  </a:lnTo>
                  <a:lnTo>
                    <a:pt x="8432" y="5473"/>
                  </a:lnTo>
                  <a:lnTo>
                    <a:pt x="8851" y="5473"/>
                  </a:lnTo>
                  <a:lnTo>
                    <a:pt x="8851" y="4635"/>
                  </a:lnTo>
                  <a:lnTo>
                    <a:pt x="8432" y="4635"/>
                  </a:lnTo>
                  <a:lnTo>
                    <a:pt x="8432" y="3365"/>
                  </a:lnTo>
                  <a:lnTo>
                    <a:pt x="8013" y="3365"/>
                  </a:lnTo>
                  <a:lnTo>
                    <a:pt x="8013" y="3797"/>
                  </a:lnTo>
                  <a:lnTo>
                    <a:pt x="8013" y="4216"/>
                  </a:lnTo>
                  <a:lnTo>
                    <a:pt x="8013" y="5054"/>
                  </a:lnTo>
                  <a:lnTo>
                    <a:pt x="8013" y="5473"/>
                  </a:lnTo>
                  <a:lnTo>
                    <a:pt x="8013" y="5892"/>
                  </a:lnTo>
                  <a:lnTo>
                    <a:pt x="7594" y="5892"/>
                  </a:lnTo>
                  <a:lnTo>
                    <a:pt x="7594" y="6324"/>
                  </a:lnTo>
                  <a:lnTo>
                    <a:pt x="7594" y="6743"/>
                  </a:lnTo>
                  <a:lnTo>
                    <a:pt x="7162" y="6743"/>
                  </a:lnTo>
                  <a:lnTo>
                    <a:pt x="7162" y="6324"/>
                  </a:lnTo>
                  <a:lnTo>
                    <a:pt x="6324" y="6324"/>
                  </a:lnTo>
                  <a:lnTo>
                    <a:pt x="6324" y="5905"/>
                  </a:lnTo>
                  <a:lnTo>
                    <a:pt x="5905" y="5905"/>
                  </a:lnTo>
                  <a:lnTo>
                    <a:pt x="5905" y="6324"/>
                  </a:lnTo>
                  <a:lnTo>
                    <a:pt x="5486" y="6324"/>
                  </a:lnTo>
                  <a:lnTo>
                    <a:pt x="5486" y="5905"/>
                  </a:lnTo>
                  <a:lnTo>
                    <a:pt x="5486" y="5448"/>
                  </a:lnTo>
                  <a:lnTo>
                    <a:pt x="6743" y="5448"/>
                  </a:lnTo>
                  <a:lnTo>
                    <a:pt x="6743" y="5905"/>
                  </a:lnTo>
                  <a:lnTo>
                    <a:pt x="7162" y="5905"/>
                  </a:lnTo>
                  <a:lnTo>
                    <a:pt x="7162" y="6324"/>
                  </a:lnTo>
                  <a:lnTo>
                    <a:pt x="7594" y="6324"/>
                  </a:lnTo>
                  <a:lnTo>
                    <a:pt x="7594" y="5892"/>
                  </a:lnTo>
                  <a:lnTo>
                    <a:pt x="7594" y="5473"/>
                  </a:lnTo>
                  <a:lnTo>
                    <a:pt x="8013" y="5473"/>
                  </a:lnTo>
                  <a:lnTo>
                    <a:pt x="8013" y="5054"/>
                  </a:lnTo>
                  <a:lnTo>
                    <a:pt x="7594" y="5054"/>
                  </a:lnTo>
                  <a:lnTo>
                    <a:pt x="7594" y="4216"/>
                  </a:lnTo>
                  <a:lnTo>
                    <a:pt x="8013" y="4216"/>
                  </a:lnTo>
                  <a:lnTo>
                    <a:pt x="8013" y="3797"/>
                  </a:lnTo>
                  <a:lnTo>
                    <a:pt x="7594" y="3797"/>
                  </a:lnTo>
                  <a:lnTo>
                    <a:pt x="7594" y="3365"/>
                  </a:lnTo>
                  <a:lnTo>
                    <a:pt x="7162" y="3365"/>
                  </a:lnTo>
                  <a:lnTo>
                    <a:pt x="7162" y="3797"/>
                  </a:lnTo>
                  <a:lnTo>
                    <a:pt x="6324" y="3797"/>
                  </a:lnTo>
                  <a:lnTo>
                    <a:pt x="6324" y="4216"/>
                  </a:lnTo>
                  <a:lnTo>
                    <a:pt x="7162" y="4216"/>
                  </a:lnTo>
                  <a:lnTo>
                    <a:pt x="7162" y="5054"/>
                  </a:lnTo>
                  <a:lnTo>
                    <a:pt x="6743" y="5054"/>
                  </a:lnTo>
                  <a:lnTo>
                    <a:pt x="6743" y="4635"/>
                  </a:lnTo>
                  <a:lnTo>
                    <a:pt x="5905" y="4635"/>
                  </a:lnTo>
                  <a:lnTo>
                    <a:pt x="5905" y="4216"/>
                  </a:lnTo>
                  <a:lnTo>
                    <a:pt x="5486" y="4216"/>
                  </a:lnTo>
                  <a:lnTo>
                    <a:pt x="5486" y="3797"/>
                  </a:lnTo>
                  <a:lnTo>
                    <a:pt x="6324" y="3797"/>
                  </a:lnTo>
                  <a:lnTo>
                    <a:pt x="6324" y="3365"/>
                  </a:lnTo>
                  <a:lnTo>
                    <a:pt x="5486" y="3365"/>
                  </a:lnTo>
                  <a:lnTo>
                    <a:pt x="5486" y="2540"/>
                  </a:lnTo>
                  <a:lnTo>
                    <a:pt x="5892" y="2540"/>
                  </a:lnTo>
                  <a:lnTo>
                    <a:pt x="5892" y="2959"/>
                  </a:lnTo>
                  <a:lnTo>
                    <a:pt x="6324" y="2959"/>
                  </a:lnTo>
                  <a:lnTo>
                    <a:pt x="6324" y="2540"/>
                  </a:lnTo>
                  <a:lnTo>
                    <a:pt x="6743" y="2540"/>
                  </a:lnTo>
                  <a:lnTo>
                    <a:pt x="6743" y="3378"/>
                  </a:lnTo>
                  <a:lnTo>
                    <a:pt x="7162" y="3378"/>
                  </a:lnTo>
                  <a:lnTo>
                    <a:pt x="7162" y="1689"/>
                  </a:lnTo>
                  <a:lnTo>
                    <a:pt x="6743" y="1689"/>
                  </a:lnTo>
                  <a:lnTo>
                    <a:pt x="6743" y="2120"/>
                  </a:lnTo>
                  <a:lnTo>
                    <a:pt x="5892" y="2120"/>
                  </a:lnTo>
                  <a:lnTo>
                    <a:pt x="5892" y="1689"/>
                  </a:lnTo>
                  <a:lnTo>
                    <a:pt x="6743" y="1689"/>
                  </a:lnTo>
                  <a:lnTo>
                    <a:pt x="6743" y="1270"/>
                  </a:lnTo>
                  <a:lnTo>
                    <a:pt x="6324" y="1270"/>
                  </a:lnTo>
                  <a:lnTo>
                    <a:pt x="6324" y="850"/>
                  </a:lnTo>
                  <a:lnTo>
                    <a:pt x="6743" y="850"/>
                  </a:lnTo>
                  <a:lnTo>
                    <a:pt x="6743" y="1257"/>
                  </a:lnTo>
                  <a:lnTo>
                    <a:pt x="7162" y="1257"/>
                  </a:lnTo>
                  <a:lnTo>
                    <a:pt x="7162" y="838"/>
                  </a:lnTo>
                  <a:lnTo>
                    <a:pt x="6743" y="838"/>
                  </a:lnTo>
                  <a:lnTo>
                    <a:pt x="6743" y="431"/>
                  </a:lnTo>
                  <a:lnTo>
                    <a:pt x="6324" y="431"/>
                  </a:lnTo>
                  <a:lnTo>
                    <a:pt x="6324" y="12"/>
                  </a:lnTo>
                  <a:lnTo>
                    <a:pt x="5892" y="12"/>
                  </a:lnTo>
                  <a:lnTo>
                    <a:pt x="5892" y="431"/>
                  </a:lnTo>
                  <a:lnTo>
                    <a:pt x="5892" y="1270"/>
                  </a:lnTo>
                  <a:lnTo>
                    <a:pt x="5473" y="1270"/>
                  </a:lnTo>
                  <a:lnTo>
                    <a:pt x="5473" y="850"/>
                  </a:lnTo>
                  <a:lnTo>
                    <a:pt x="5054" y="850"/>
                  </a:lnTo>
                  <a:lnTo>
                    <a:pt x="5054" y="431"/>
                  </a:lnTo>
                  <a:lnTo>
                    <a:pt x="5892" y="431"/>
                  </a:lnTo>
                  <a:lnTo>
                    <a:pt x="5892" y="12"/>
                  </a:lnTo>
                  <a:lnTo>
                    <a:pt x="4635" y="12"/>
                  </a:lnTo>
                  <a:lnTo>
                    <a:pt x="4635" y="1244"/>
                  </a:lnTo>
                  <a:lnTo>
                    <a:pt x="5054" y="1244"/>
                  </a:lnTo>
                  <a:lnTo>
                    <a:pt x="5054" y="2108"/>
                  </a:lnTo>
                  <a:lnTo>
                    <a:pt x="4635" y="2108"/>
                  </a:lnTo>
                  <a:lnTo>
                    <a:pt x="4635" y="2527"/>
                  </a:lnTo>
                  <a:lnTo>
                    <a:pt x="5054" y="2527"/>
                  </a:lnTo>
                  <a:lnTo>
                    <a:pt x="5054" y="2120"/>
                  </a:lnTo>
                  <a:lnTo>
                    <a:pt x="5473" y="2120"/>
                  </a:lnTo>
                  <a:lnTo>
                    <a:pt x="5473" y="2527"/>
                  </a:lnTo>
                  <a:lnTo>
                    <a:pt x="5054" y="2527"/>
                  </a:lnTo>
                  <a:lnTo>
                    <a:pt x="5054" y="3365"/>
                  </a:lnTo>
                  <a:lnTo>
                    <a:pt x="5054" y="3797"/>
                  </a:lnTo>
                  <a:lnTo>
                    <a:pt x="5054" y="4216"/>
                  </a:lnTo>
                  <a:lnTo>
                    <a:pt x="4635" y="4216"/>
                  </a:lnTo>
                  <a:lnTo>
                    <a:pt x="4635" y="3797"/>
                  </a:lnTo>
                  <a:lnTo>
                    <a:pt x="4216" y="3797"/>
                  </a:lnTo>
                  <a:lnTo>
                    <a:pt x="4216" y="3378"/>
                  </a:lnTo>
                  <a:lnTo>
                    <a:pt x="4635" y="3378"/>
                  </a:lnTo>
                  <a:lnTo>
                    <a:pt x="4635" y="3797"/>
                  </a:lnTo>
                  <a:lnTo>
                    <a:pt x="5054" y="3797"/>
                  </a:lnTo>
                  <a:lnTo>
                    <a:pt x="5054" y="3365"/>
                  </a:lnTo>
                  <a:lnTo>
                    <a:pt x="4635" y="3365"/>
                  </a:lnTo>
                  <a:lnTo>
                    <a:pt x="4635" y="2527"/>
                  </a:lnTo>
                  <a:lnTo>
                    <a:pt x="4216" y="2527"/>
                  </a:lnTo>
                  <a:lnTo>
                    <a:pt x="4216" y="3365"/>
                  </a:lnTo>
                  <a:lnTo>
                    <a:pt x="3378" y="3365"/>
                  </a:lnTo>
                  <a:lnTo>
                    <a:pt x="3378" y="3797"/>
                  </a:lnTo>
                  <a:lnTo>
                    <a:pt x="3797" y="3797"/>
                  </a:lnTo>
                  <a:lnTo>
                    <a:pt x="3797" y="4216"/>
                  </a:lnTo>
                  <a:lnTo>
                    <a:pt x="3378" y="4216"/>
                  </a:lnTo>
                  <a:lnTo>
                    <a:pt x="3378" y="4635"/>
                  </a:lnTo>
                  <a:lnTo>
                    <a:pt x="3797" y="4635"/>
                  </a:lnTo>
                  <a:lnTo>
                    <a:pt x="3797" y="5054"/>
                  </a:lnTo>
                  <a:lnTo>
                    <a:pt x="4216" y="5054"/>
                  </a:lnTo>
                  <a:lnTo>
                    <a:pt x="4216" y="4635"/>
                  </a:lnTo>
                  <a:lnTo>
                    <a:pt x="4635" y="4635"/>
                  </a:lnTo>
                  <a:lnTo>
                    <a:pt x="4635" y="5054"/>
                  </a:lnTo>
                  <a:lnTo>
                    <a:pt x="4216" y="5054"/>
                  </a:lnTo>
                  <a:lnTo>
                    <a:pt x="4216" y="5473"/>
                  </a:lnTo>
                  <a:lnTo>
                    <a:pt x="3797" y="5473"/>
                  </a:lnTo>
                  <a:lnTo>
                    <a:pt x="3797" y="6324"/>
                  </a:lnTo>
                  <a:lnTo>
                    <a:pt x="3378" y="6324"/>
                  </a:lnTo>
                  <a:lnTo>
                    <a:pt x="3378" y="5905"/>
                  </a:lnTo>
                  <a:lnTo>
                    <a:pt x="2527" y="5905"/>
                  </a:lnTo>
                  <a:lnTo>
                    <a:pt x="2527" y="6324"/>
                  </a:lnTo>
                  <a:lnTo>
                    <a:pt x="2946" y="6324"/>
                  </a:lnTo>
                  <a:lnTo>
                    <a:pt x="2946" y="6743"/>
                  </a:lnTo>
                  <a:lnTo>
                    <a:pt x="3797" y="6743"/>
                  </a:lnTo>
                  <a:lnTo>
                    <a:pt x="3797" y="7175"/>
                  </a:lnTo>
                  <a:lnTo>
                    <a:pt x="3378" y="7175"/>
                  </a:lnTo>
                  <a:lnTo>
                    <a:pt x="3378" y="8420"/>
                  </a:lnTo>
                  <a:lnTo>
                    <a:pt x="3797" y="8420"/>
                  </a:lnTo>
                  <a:lnTo>
                    <a:pt x="3797" y="7581"/>
                  </a:lnTo>
                  <a:lnTo>
                    <a:pt x="4216" y="7581"/>
                  </a:lnTo>
                  <a:lnTo>
                    <a:pt x="4216" y="8001"/>
                  </a:lnTo>
                  <a:lnTo>
                    <a:pt x="4635" y="8001"/>
                  </a:lnTo>
                  <a:lnTo>
                    <a:pt x="4635" y="7581"/>
                  </a:lnTo>
                  <a:lnTo>
                    <a:pt x="4635" y="7175"/>
                  </a:lnTo>
                  <a:lnTo>
                    <a:pt x="5054" y="7175"/>
                  </a:lnTo>
                  <a:lnTo>
                    <a:pt x="5054" y="6743"/>
                  </a:lnTo>
                  <a:lnTo>
                    <a:pt x="4216" y="6743"/>
                  </a:lnTo>
                  <a:lnTo>
                    <a:pt x="4216" y="5905"/>
                  </a:lnTo>
                  <a:lnTo>
                    <a:pt x="5054" y="5905"/>
                  </a:lnTo>
                  <a:lnTo>
                    <a:pt x="5054" y="6743"/>
                  </a:lnTo>
                  <a:lnTo>
                    <a:pt x="5486" y="6743"/>
                  </a:lnTo>
                  <a:lnTo>
                    <a:pt x="5486" y="7175"/>
                  </a:lnTo>
                  <a:lnTo>
                    <a:pt x="5905" y="7175"/>
                  </a:lnTo>
                  <a:lnTo>
                    <a:pt x="5905" y="7581"/>
                  </a:lnTo>
                  <a:lnTo>
                    <a:pt x="6743" y="7581"/>
                  </a:lnTo>
                  <a:lnTo>
                    <a:pt x="6743" y="8839"/>
                  </a:lnTo>
                  <a:lnTo>
                    <a:pt x="9271" y="8839"/>
                  </a:lnTo>
                  <a:lnTo>
                    <a:pt x="9271" y="8420"/>
                  </a:lnTo>
                  <a:lnTo>
                    <a:pt x="9702" y="8420"/>
                  </a:lnTo>
                  <a:lnTo>
                    <a:pt x="9702" y="8001"/>
                  </a:lnTo>
                  <a:lnTo>
                    <a:pt x="9702" y="7581"/>
                  </a:lnTo>
                  <a:lnTo>
                    <a:pt x="9271" y="7581"/>
                  </a:lnTo>
                  <a:lnTo>
                    <a:pt x="9271" y="8001"/>
                  </a:lnTo>
                  <a:lnTo>
                    <a:pt x="8851" y="8001"/>
                  </a:lnTo>
                  <a:lnTo>
                    <a:pt x="8851" y="7581"/>
                  </a:lnTo>
                  <a:lnTo>
                    <a:pt x="9271" y="7581"/>
                  </a:lnTo>
                  <a:lnTo>
                    <a:pt x="9271" y="7175"/>
                  </a:lnTo>
                  <a:lnTo>
                    <a:pt x="9702" y="7175"/>
                  </a:lnTo>
                  <a:lnTo>
                    <a:pt x="9702" y="6743"/>
                  </a:lnTo>
                  <a:lnTo>
                    <a:pt x="9271" y="6743"/>
                  </a:lnTo>
                  <a:lnTo>
                    <a:pt x="9271" y="6324"/>
                  </a:lnTo>
                  <a:lnTo>
                    <a:pt x="9702" y="6324"/>
                  </a:lnTo>
                  <a:lnTo>
                    <a:pt x="9702" y="6743"/>
                  </a:lnTo>
                  <a:lnTo>
                    <a:pt x="10121" y="6743"/>
                  </a:lnTo>
                  <a:lnTo>
                    <a:pt x="10121" y="7175"/>
                  </a:lnTo>
                  <a:lnTo>
                    <a:pt x="9702" y="7175"/>
                  </a:lnTo>
                  <a:lnTo>
                    <a:pt x="9702" y="7581"/>
                  </a:lnTo>
                  <a:lnTo>
                    <a:pt x="10121" y="7581"/>
                  </a:lnTo>
                  <a:lnTo>
                    <a:pt x="10121" y="8001"/>
                  </a:lnTo>
                  <a:lnTo>
                    <a:pt x="10541" y="8001"/>
                  </a:lnTo>
                  <a:lnTo>
                    <a:pt x="10541" y="6324"/>
                  </a:lnTo>
                  <a:lnTo>
                    <a:pt x="10541" y="5905"/>
                  </a:lnTo>
                  <a:lnTo>
                    <a:pt x="10541" y="5054"/>
                  </a:lnTo>
                  <a:close/>
                </a:path>
                <a:path w="10795" h="10795">
                  <a:moveTo>
                    <a:pt x="10541" y="3797"/>
                  </a:moveTo>
                  <a:lnTo>
                    <a:pt x="10121" y="3797"/>
                  </a:lnTo>
                  <a:lnTo>
                    <a:pt x="10121" y="4635"/>
                  </a:lnTo>
                  <a:lnTo>
                    <a:pt x="10541" y="4635"/>
                  </a:lnTo>
                  <a:lnTo>
                    <a:pt x="10541" y="3797"/>
                  </a:lnTo>
                  <a:close/>
                </a:path>
                <a:path w="10795" h="10795">
                  <a:moveTo>
                    <a:pt x="10541" y="0"/>
                  </a:moveTo>
                  <a:lnTo>
                    <a:pt x="10121" y="0"/>
                  </a:lnTo>
                  <a:lnTo>
                    <a:pt x="10121" y="431"/>
                  </a:lnTo>
                  <a:lnTo>
                    <a:pt x="10121" y="2527"/>
                  </a:lnTo>
                  <a:lnTo>
                    <a:pt x="8013" y="2527"/>
                  </a:lnTo>
                  <a:lnTo>
                    <a:pt x="8013" y="431"/>
                  </a:lnTo>
                  <a:lnTo>
                    <a:pt x="10121" y="431"/>
                  </a:lnTo>
                  <a:lnTo>
                    <a:pt x="10121" y="0"/>
                  </a:lnTo>
                  <a:lnTo>
                    <a:pt x="7594" y="0"/>
                  </a:lnTo>
                  <a:lnTo>
                    <a:pt x="7594" y="2946"/>
                  </a:lnTo>
                  <a:lnTo>
                    <a:pt x="10541" y="2946"/>
                  </a:lnTo>
                  <a:lnTo>
                    <a:pt x="10541" y="2527"/>
                  </a:lnTo>
                  <a:lnTo>
                    <a:pt x="10541" y="431"/>
                  </a:lnTo>
                  <a:lnTo>
                    <a:pt x="10541" y="0"/>
                  </a:lnTo>
                  <a:close/>
                </a:path>
              </a:pathLst>
            </a:custGeom>
            <a:solidFill>
              <a:srgbClr val="231F20"/>
            </a:solidFill>
          </p:spPr>
          <p:txBody>
            <a:bodyPr wrap="square" lIns="0" tIns="0" rIns="0" bIns="0" rtlCol="0"/>
            <a:lstStyle/>
            <a:p>
              <a:endParaRPr/>
            </a:p>
          </p:txBody>
        </p:sp>
        <p:sp>
          <p:nvSpPr>
            <p:cNvPr id="362" name="object 362"/>
            <p:cNvSpPr/>
            <p:nvPr/>
          </p:nvSpPr>
          <p:spPr>
            <a:xfrm>
              <a:off x="4562885" y="4763313"/>
              <a:ext cx="62865" cy="46355"/>
            </a:xfrm>
            <a:custGeom>
              <a:avLst/>
              <a:gdLst/>
              <a:ahLst/>
              <a:cxnLst/>
              <a:rect l="l" t="t" r="r" b="b"/>
              <a:pathLst>
                <a:path w="62864" h="46354">
                  <a:moveTo>
                    <a:pt x="31191" y="0"/>
                  </a:moveTo>
                  <a:lnTo>
                    <a:pt x="19047" y="1803"/>
                  </a:lnTo>
                  <a:lnTo>
                    <a:pt x="9132" y="6718"/>
                  </a:lnTo>
                  <a:lnTo>
                    <a:pt x="2450" y="14005"/>
                  </a:lnTo>
                  <a:lnTo>
                    <a:pt x="0" y="22923"/>
                  </a:lnTo>
                  <a:lnTo>
                    <a:pt x="2450" y="31832"/>
                  </a:lnTo>
                  <a:lnTo>
                    <a:pt x="9132" y="39111"/>
                  </a:lnTo>
                  <a:lnTo>
                    <a:pt x="19047" y="44020"/>
                  </a:lnTo>
                  <a:lnTo>
                    <a:pt x="31191" y="45821"/>
                  </a:lnTo>
                  <a:lnTo>
                    <a:pt x="43330" y="44020"/>
                  </a:lnTo>
                  <a:lnTo>
                    <a:pt x="53244" y="39111"/>
                  </a:lnTo>
                  <a:lnTo>
                    <a:pt x="59930" y="31832"/>
                  </a:lnTo>
                  <a:lnTo>
                    <a:pt x="62382" y="22923"/>
                  </a:lnTo>
                  <a:lnTo>
                    <a:pt x="59930" y="14005"/>
                  </a:lnTo>
                  <a:lnTo>
                    <a:pt x="53244" y="6718"/>
                  </a:lnTo>
                  <a:lnTo>
                    <a:pt x="43330" y="1803"/>
                  </a:lnTo>
                  <a:lnTo>
                    <a:pt x="31191" y="0"/>
                  </a:lnTo>
                  <a:close/>
                </a:path>
              </a:pathLst>
            </a:custGeom>
            <a:solidFill>
              <a:srgbClr val="00A9BE"/>
            </a:solidFill>
          </p:spPr>
          <p:txBody>
            <a:bodyPr wrap="square" lIns="0" tIns="0" rIns="0" bIns="0" rtlCol="0"/>
            <a:lstStyle/>
            <a:p>
              <a:endParaRPr/>
            </a:p>
          </p:txBody>
        </p:sp>
        <p:sp>
          <p:nvSpPr>
            <p:cNvPr id="363" name="object 363"/>
            <p:cNvSpPr/>
            <p:nvPr/>
          </p:nvSpPr>
          <p:spPr>
            <a:xfrm>
              <a:off x="4566747" y="4770659"/>
              <a:ext cx="8255" cy="10160"/>
            </a:xfrm>
            <a:custGeom>
              <a:avLst/>
              <a:gdLst/>
              <a:ahLst/>
              <a:cxnLst/>
              <a:rect l="l" t="t" r="r" b="b"/>
              <a:pathLst>
                <a:path w="8254" h="10160">
                  <a:moveTo>
                    <a:pt x="8229" y="2400"/>
                  </a:moveTo>
                  <a:lnTo>
                    <a:pt x="7277" y="1282"/>
                  </a:lnTo>
                  <a:lnTo>
                    <a:pt x="7086" y="1396"/>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0"/>
                  </a:lnTo>
                  <a:lnTo>
                    <a:pt x="4445" y="8483"/>
                  </a:lnTo>
                  <a:lnTo>
                    <a:pt x="5638" y="6946"/>
                  </a:lnTo>
                  <a:lnTo>
                    <a:pt x="6781" y="5460"/>
                  </a:lnTo>
                  <a:lnTo>
                    <a:pt x="7302" y="4102"/>
                  </a:lnTo>
                  <a:lnTo>
                    <a:pt x="7721" y="2959"/>
                  </a:lnTo>
                  <a:lnTo>
                    <a:pt x="7823" y="2717"/>
                  </a:lnTo>
                  <a:lnTo>
                    <a:pt x="7988" y="2565"/>
                  </a:lnTo>
                  <a:lnTo>
                    <a:pt x="8229" y="2400"/>
                  </a:lnTo>
                  <a:close/>
                </a:path>
              </a:pathLst>
            </a:custGeom>
            <a:ln w="4406">
              <a:solidFill>
                <a:srgbClr val="00A9BE"/>
              </a:solidFill>
            </a:ln>
          </p:spPr>
          <p:txBody>
            <a:bodyPr wrap="square" lIns="0" tIns="0" rIns="0" bIns="0" rtlCol="0"/>
            <a:lstStyle/>
            <a:p>
              <a:endParaRPr/>
            </a:p>
          </p:txBody>
        </p:sp>
        <p:sp>
          <p:nvSpPr>
            <p:cNvPr id="364" name="object 364"/>
            <p:cNvSpPr/>
            <p:nvPr/>
          </p:nvSpPr>
          <p:spPr>
            <a:xfrm>
              <a:off x="4579274" y="4770814"/>
              <a:ext cx="6985" cy="10160"/>
            </a:xfrm>
            <a:custGeom>
              <a:avLst/>
              <a:gdLst/>
              <a:ahLst/>
              <a:cxnLst/>
              <a:rect l="l" t="t" r="r" b="b"/>
              <a:pathLst>
                <a:path w="6985" h="10160">
                  <a:moveTo>
                    <a:pt x="6603" y="241"/>
                  </a:moveTo>
                  <a:lnTo>
                    <a:pt x="6603" y="101"/>
                  </a:lnTo>
                  <a:lnTo>
                    <a:pt x="6362" y="88"/>
                  </a:lnTo>
                  <a:lnTo>
                    <a:pt x="4800" y="0"/>
                  </a:lnTo>
                  <a:lnTo>
                    <a:pt x="4864" y="952"/>
                  </a:lnTo>
                  <a:lnTo>
                    <a:pt x="4876" y="2590"/>
                  </a:lnTo>
                  <a:lnTo>
                    <a:pt x="4876" y="2870"/>
                  </a:lnTo>
                  <a:lnTo>
                    <a:pt x="4876" y="6413"/>
                  </a:lnTo>
                  <a:lnTo>
                    <a:pt x="3873" y="7531"/>
                  </a:lnTo>
                  <a:lnTo>
                    <a:pt x="1473" y="8483"/>
                  </a:lnTo>
                  <a:lnTo>
                    <a:pt x="2489" y="9626"/>
                  </a:lnTo>
                  <a:lnTo>
                    <a:pt x="3708" y="9004"/>
                  </a:lnTo>
                  <a:lnTo>
                    <a:pt x="5245" y="8128"/>
                  </a:lnTo>
                  <a:lnTo>
                    <a:pt x="5930" y="6057"/>
                  </a:lnTo>
                  <a:lnTo>
                    <a:pt x="6311" y="4914"/>
                  </a:lnTo>
                  <a:lnTo>
                    <a:pt x="6337" y="3975"/>
                  </a:lnTo>
                  <a:lnTo>
                    <a:pt x="6337" y="1689"/>
                  </a:lnTo>
                  <a:lnTo>
                    <a:pt x="6311" y="1041"/>
                  </a:lnTo>
                  <a:lnTo>
                    <a:pt x="6324" y="609"/>
                  </a:lnTo>
                  <a:lnTo>
                    <a:pt x="6464" y="419"/>
                  </a:lnTo>
                  <a:lnTo>
                    <a:pt x="6591" y="330"/>
                  </a:lnTo>
                  <a:close/>
                </a:path>
                <a:path w="6985" h="10160">
                  <a:moveTo>
                    <a:pt x="1701" y="330"/>
                  </a:moveTo>
                  <a:lnTo>
                    <a:pt x="1498" y="215"/>
                  </a:lnTo>
                  <a:lnTo>
                    <a:pt x="0" y="88"/>
                  </a:lnTo>
                  <a:lnTo>
                    <a:pt x="0" y="5638"/>
                  </a:lnTo>
                  <a:lnTo>
                    <a:pt x="1409" y="5638"/>
                  </a:lnTo>
                  <a:lnTo>
                    <a:pt x="1409" y="673"/>
                  </a:lnTo>
                  <a:lnTo>
                    <a:pt x="1587" y="508"/>
                  </a:lnTo>
                  <a:lnTo>
                    <a:pt x="1701" y="330"/>
                  </a:lnTo>
                  <a:close/>
                </a:path>
              </a:pathLst>
            </a:custGeom>
            <a:ln w="4406">
              <a:solidFill>
                <a:srgbClr val="00A9BE"/>
              </a:solidFill>
            </a:ln>
          </p:spPr>
          <p:txBody>
            <a:bodyPr wrap="square" lIns="0" tIns="0" rIns="0" bIns="0" rtlCol="0"/>
            <a:lstStyle/>
            <a:p>
              <a:endParaRPr/>
            </a:p>
          </p:txBody>
        </p:sp>
        <p:sp>
          <p:nvSpPr>
            <p:cNvPr id="365" name="object 365"/>
            <p:cNvSpPr/>
            <p:nvPr/>
          </p:nvSpPr>
          <p:spPr>
            <a:xfrm>
              <a:off x="4590408" y="4773280"/>
              <a:ext cx="7620" cy="6985"/>
            </a:xfrm>
            <a:custGeom>
              <a:avLst/>
              <a:gdLst/>
              <a:ahLst/>
              <a:cxnLst/>
              <a:rect l="l" t="t" r="r" b="b"/>
              <a:pathLst>
                <a:path w="7620" h="6985">
                  <a:moveTo>
                    <a:pt x="4063" y="1904"/>
                  </a:moveTo>
                  <a:lnTo>
                    <a:pt x="3924" y="1422"/>
                  </a:lnTo>
                  <a:lnTo>
                    <a:pt x="3695" y="685"/>
                  </a:lnTo>
                  <a:lnTo>
                    <a:pt x="3263" y="0"/>
                  </a:lnTo>
                  <a:lnTo>
                    <a:pt x="2209" y="393"/>
                  </a:lnTo>
                  <a:lnTo>
                    <a:pt x="2578" y="1003"/>
                  </a:lnTo>
                  <a:lnTo>
                    <a:pt x="2844" y="1600"/>
                  </a:lnTo>
                  <a:lnTo>
                    <a:pt x="3047" y="2298"/>
                  </a:lnTo>
                  <a:lnTo>
                    <a:pt x="4063" y="1904"/>
                  </a:lnTo>
                  <a:close/>
                </a:path>
                <a:path w="7620" h="6985">
                  <a:moveTo>
                    <a:pt x="7150" y="647"/>
                  </a:moveTo>
                  <a:lnTo>
                    <a:pt x="7061" y="482"/>
                  </a:lnTo>
                  <a:lnTo>
                    <a:pt x="6921" y="431"/>
                  </a:lnTo>
                  <a:lnTo>
                    <a:pt x="5765" y="76"/>
                  </a:lnTo>
                  <a:lnTo>
                    <a:pt x="5321" y="3403"/>
                  </a:lnTo>
                  <a:lnTo>
                    <a:pt x="3721" y="5016"/>
                  </a:lnTo>
                  <a:lnTo>
                    <a:pt x="1435" y="6146"/>
                  </a:lnTo>
                  <a:lnTo>
                    <a:pt x="2374" y="6984"/>
                  </a:lnTo>
                  <a:lnTo>
                    <a:pt x="3505" y="6324"/>
                  </a:lnTo>
                  <a:lnTo>
                    <a:pt x="5892" y="4952"/>
                  </a:lnTo>
                  <a:lnTo>
                    <a:pt x="7124" y="723"/>
                  </a:lnTo>
                  <a:close/>
                </a:path>
                <a:path w="7620" h="6985">
                  <a:moveTo>
                    <a:pt x="1981" y="2463"/>
                  </a:moveTo>
                  <a:lnTo>
                    <a:pt x="1777" y="1816"/>
                  </a:lnTo>
                  <a:lnTo>
                    <a:pt x="1473" y="1193"/>
                  </a:lnTo>
                  <a:lnTo>
                    <a:pt x="1079" y="571"/>
                  </a:lnTo>
                  <a:lnTo>
                    <a:pt x="0" y="990"/>
                  </a:lnTo>
                  <a:lnTo>
                    <a:pt x="380" y="1587"/>
                  </a:lnTo>
                  <a:lnTo>
                    <a:pt x="685" y="2209"/>
                  </a:lnTo>
                  <a:lnTo>
                    <a:pt x="888" y="2882"/>
                  </a:lnTo>
                  <a:lnTo>
                    <a:pt x="1981" y="2463"/>
                  </a:lnTo>
                  <a:close/>
                </a:path>
              </a:pathLst>
            </a:custGeom>
            <a:ln w="4406">
              <a:solidFill>
                <a:srgbClr val="00A9BE"/>
              </a:solidFill>
            </a:ln>
          </p:spPr>
          <p:txBody>
            <a:bodyPr wrap="square" lIns="0" tIns="0" rIns="0" bIns="0" rtlCol="0"/>
            <a:lstStyle/>
            <a:p>
              <a:endParaRPr/>
            </a:p>
          </p:txBody>
        </p:sp>
        <p:sp>
          <p:nvSpPr>
            <p:cNvPr id="366" name="object 366"/>
            <p:cNvSpPr/>
            <p:nvPr/>
          </p:nvSpPr>
          <p:spPr>
            <a:xfrm>
              <a:off x="4601312" y="4770659"/>
              <a:ext cx="8255" cy="10160"/>
            </a:xfrm>
            <a:custGeom>
              <a:avLst/>
              <a:gdLst/>
              <a:ahLst/>
              <a:cxnLst/>
              <a:rect l="l" t="t" r="r" b="b"/>
              <a:pathLst>
                <a:path w="8254" h="10160">
                  <a:moveTo>
                    <a:pt x="8229" y="2400"/>
                  </a:moveTo>
                  <a:lnTo>
                    <a:pt x="7277" y="1282"/>
                  </a:lnTo>
                  <a:lnTo>
                    <a:pt x="7086" y="1396"/>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0"/>
                  </a:lnTo>
                  <a:lnTo>
                    <a:pt x="4445" y="8483"/>
                  </a:lnTo>
                  <a:lnTo>
                    <a:pt x="5638" y="6946"/>
                  </a:lnTo>
                  <a:lnTo>
                    <a:pt x="6781" y="5460"/>
                  </a:lnTo>
                  <a:lnTo>
                    <a:pt x="7302" y="4102"/>
                  </a:lnTo>
                  <a:lnTo>
                    <a:pt x="7721" y="2959"/>
                  </a:lnTo>
                  <a:lnTo>
                    <a:pt x="7823" y="2717"/>
                  </a:lnTo>
                  <a:lnTo>
                    <a:pt x="7988" y="2565"/>
                  </a:lnTo>
                  <a:lnTo>
                    <a:pt x="8229" y="2400"/>
                  </a:lnTo>
                  <a:close/>
                </a:path>
              </a:pathLst>
            </a:custGeom>
            <a:ln w="4406">
              <a:solidFill>
                <a:srgbClr val="00A9BE"/>
              </a:solidFill>
            </a:ln>
          </p:spPr>
          <p:txBody>
            <a:bodyPr wrap="square" lIns="0" tIns="0" rIns="0" bIns="0" rtlCol="0"/>
            <a:lstStyle/>
            <a:p>
              <a:endParaRPr/>
            </a:p>
          </p:txBody>
        </p:sp>
        <p:sp>
          <p:nvSpPr>
            <p:cNvPr id="367" name="object 367"/>
            <p:cNvSpPr/>
            <p:nvPr/>
          </p:nvSpPr>
          <p:spPr>
            <a:xfrm>
              <a:off x="4614177" y="4771434"/>
              <a:ext cx="4445" cy="8890"/>
            </a:xfrm>
            <a:custGeom>
              <a:avLst/>
              <a:gdLst/>
              <a:ahLst/>
              <a:cxnLst/>
              <a:rect l="l" t="t" r="r" b="b"/>
              <a:pathLst>
                <a:path w="4445" h="8889">
                  <a:moveTo>
                    <a:pt x="3822" y="0"/>
                  </a:moveTo>
                  <a:lnTo>
                    <a:pt x="2539" y="0"/>
                  </a:lnTo>
                  <a:lnTo>
                    <a:pt x="2285" y="1117"/>
                  </a:lnTo>
                  <a:lnTo>
                    <a:pt x="1320" y="1498"/>
                  </a:lnTo>
                  <a:lnTo>
                    <a:pt x="685" y="1498"/>
                  </a:lnTo>
                  <a:lnTo>
                    <a:pt x="0" y="1498"/>
                  </a:lnTo>
                  <a:lnTo>
                    <a:pt x="0" y="2616"/>
                  </a:lnTo>
                  <a:lnTo>
                    <a:pt x="2324" y="2616"/>
                  </a:lnTo>
                  <a:lnTo>
                    <a:pt x="2324" y="8585"/>
                  </a:lnTo>
                  <a:lnTo>
                    <a:pt x="3822" y="8585"/>
                  </a:lnTo>
                  <a:lnTo>
                    <a:pt x="3822" y="0"/>
                  </a:lnTo>
                  <a:close/>
                </a:path>
              </a:pathLst>
            </a:custGeom>
            <a:ln w="4406">
              <a:solidFill>
                <a:srgbClr val="00A9BE"/>
              </a:solidFill>
            </a:ln>
          </p:spPr>
          <p:txBody>
            <a:bodyPr wrap="square" lIns="0" tIns="0" rIns="0" bIns="0" rtlCol="0"/>
            <a:lstStyle/>
            <a:p>
              <a:endParaRPr/>
            </a:p>
          </p:txBody>
        </p:sp>
        <p:sp>
          <p:nvSpPr>
            <p:cNvPr id="368" name="object 368"/>
            <p:cNvSpPr/>
            <p:nvPr/>
          </p:nvSpPr>
          <p:spPr>
            <a:xfrm>
              <a:off x="4589188" y="4783005"/>
              <a:ext cx="10160" cy="8890"/>
            </a:xfrm>
            <a:custGeom>
              <a:avLst/>
              <a:gdLst/>
              <a:ahLst/>
              <a:cxnLst/>
              <a:rect l="l" t="t" r="r" b="b"/>
              <a:pathLst>
                <a:path w="10160" h="8889">
                  <a:moveTo>
                    <a:pt x="9563" y="4279"/>
                  </a:moveTo>
                  <a:lnTo>
                    <a:pt x="9563" y="1651"/>
                  </a:lnTo>
                  <a:lnTo>
                    <a:pt x="7632" y="0"/>
                  </a:lnTo>
                  <a:lnTo>
                    <a:pt x="5181" y="0"/>
                  </a:lnTo>
                  <a:lnTo>
                    <a:pt x="2158" y="0"/>
                  </a:lnTo>
                  <a:lnTo>
                    <a:pt x="0" y="2374"/>
                  </a:lnTo>
                  <a:lnTo>
                    <a:pt x="0" y="4978"/>
                  </a:lnTo>
                  <a:lnTo>
                    <a:pt x="0" y="7086"/>
                  </a:lnTo>
                  <a:lnTo>
                    <a:pt x="1930" y="8153"/>
                  </a:lnTo>
                  <a:lnTo>
                    <a:pt x="2362" y="8153"/>
                  </a:lnTo>
                  <a:lnTo>
                    <a:pt x="2959" y="8153"/>
                  </a:lnTo>
                  <a:lnTo>
                    <a:pt x="3505" y="7162"/>
                  </a:lnTo>
                  <a:lnTo>
                    <a:pt x="3860" y="6426"/>
                  </a:lnTo>
                  <a:lnTo>
                    <a:pt x="4241" y="5638"/>
                  </a:lnTo>
                  <a:lnTo>
                    <a:pt x="4940" y="4000"/>
                  </a:lnTo>
                  <a:lnTo>
                    <a:pt x="5321" y="1193"/>
                  </a:lnTo>
                  <a:lnTo>
                    <a:pt x="5753" y="1231"/>
                  </a:lnTo>
                  <a:lnTo>
                    <a:pt x="6578" y="1282"/>
                  </a:lnTo>
                  <a:lnTo>
                    <a:pt x="7315" y="1981"/>
                  </a:lnTo>
                  <a:lnTo>
                    <a:pt x="7975" y="2603"/>
                  </a:lnTo>
                  <a:lnTo>
                    <a:pt x="8166" y="3403"/>
                  </a:lnTo>
                  <a:lnTo>
                    <a:pt x="8166" y="4038"/>
                  </a:lnTo>
                  <a:lnTo>
                    <a:pt x="8166" y="4559"/>
                  </a:lnTo>
                  <a:lnTo>
                    <a:pt x="8039" y="5537"/>
                  </a:lnTo>
                  <a:lnTo>
                    <a:pt x="7315" y="6388"/>
                  </a:lnTo>
                  <a:lnTo>
                    <a:pt x="6603" y="7239"/>
                  </a:lnTo>
                  <a:lnTo>
                    <a:pt x="5727" y="7480"/>
                  </a:lnTo>
                  <a:lnTo>
                    <a:pt x="5194" y="7645"/>
                  </a:lnTo>
                  <a:lnTo>
                    <a:pt x="6070" y="8851"/>
                  </a:lnTo>
                  <a:lnTo>
                    <a:pt x="6692" y="8597"/>
                  </a:lnTo>
                  <a:lnTo>
                    <a:pt x="7924" y="8089"/>
                  </a:lnTo>
                  <a:lnTo>
                    <a:pt x="8801" y="6781"/>
                  </a:lnTo>
                  <a:lnTo>
                    <a:pt x="9245" y="6134"/>
                  </a:lnTo>
                  <a:lnTo>
                    <a:pt x="9563" y="5321"/>
                  </a:lnTo>
                  <a:lnTo>
                    <a:pt x="9563" y="4279"/>
                  </a:lnTo>
                  <a:close/>
                </a:path>
                <a:path w="10160" h="8889">
                  <a:moveTo>
                    <a:pt x="3924" y="1409"/>
                  </a:moveTo>
                  <a:lnTo>
                    <a:pt x="3682" y="3238"/>
                  </a:lnTo>
                  <a:lnTo>
                    <a:pt x="2666" y="6311"/>
                  </a:lnTo>
                  <a:lnTo>
                    <a:pt x="2057" y="6311"/>
                  </a:lnTo>
                  <a:lnTo>
                    <a:pt x="1854" y="6311"/>
                  </a:lnTo>
                  <a:lnTo>
                    <a:pt x="1308" y="5816"/>
                  </a:lnTo>
                  <a:lnTo>
                    <a:pt x="1308" y="4864"/>
                  </a:lnTo>
                  <a:lnTo>
                    <a:pt x="1308" y="4152"/>
                  </a:lnTo>
                  <a:lnTo>
                    <a:pt x="1650" y="3060"/>
                  </a:lnTo>
                  <a:lnTo>
                    <a:pt x="2476" y="2260"/>
                  </a:lnTo>
                  <a:lnTo>
                    <a:pt x="3047" y="1701"/>
                  </a:lnTo>
                  <a:lnTo>
                    <a:pt x="3568" y="1524"/>
                  </a:lnTo>
                  <a:lnTo>
                    <a:pt x="3924" y="1409"/>
                  </a:lnTo>
                  <a:close/>
                </a:path>
              </a:pathLst>
            </a:custGeom>
            <a:ln w="4406">
              <a:solidFill>
                <a:srgbClr val="00A9BE"/>
              </a:solidFill>
            </a:ln>
          </p:spPr>
          <p:txBody>
            <a:bodyPr wrap="square" lIns="0" tIns="0" rIns="0" bIns="0" rtlCol="0"/>
            <a:lstStyle/>
            <a:p>
              <a:endParaRPr/>
            </a:p>
          </p:txBody>
        </p:sp>
        <p:sp>
          <p:nvSpPr>
            <p:cNvPr id="369" name="object 369"/>
            <p:cNvSpPr/>
            <p:nvPr/>
          </p:nvSpPr>
          <p:spPr>
            <a:xfrm>
              <a:off x="4583133" y="4794027"/>
              <a:ext cx="10160" cy="10160"/>
            </a:xfrm>
            <a:custGeom>
              <a:avLst/>
              <a:gdLst/>
              <a:ahLst/>
              <a:cxnLst/>
              <a:rect l="l" t="t" r="r" b="b"/>
              <a:pathLst>
                <a:path w="10160" h="10160">
                  <a:moveTo>
                    <a:pt x="9118" y="3898"/>
                  </a:moveTo>
                  <a:lnTo>
                    <a:pt x="9118" y="190"/>
                  </a:lnTo>
                  <a:lnTo>
                    <a:pt x="4343" y="190"/>
                  </a:lnTo>
                  <a:lnTo>
                    <a:pt x="4343" y="3898"/>
                  </a:lnTo>
                  <a:lnTo>
                    <a:pt x="9118" y="3898"/>
                  </a:lnTo>
                  <a:close/>
                </a:path>
                <a:path w="10160" h="10160">
                  <a:moveTo>
                    <a:pt x="7975" y="1676"/>
                  </a:moveTo>
                  <a:lnTo>
                    <a:pt x="5486" y="1676"/>
                  </a:lnTo>
                  <a:lnTo>
                    <a:pt x="5486" y="1181"/>
                  </a:lnTo>
                  <a:lnTo>
                    <a:pt x="7975" y="1181"/>
                  </a:lnTo>
                  <a:lnTo>
                    <a:pt x="7975" y="1676"/>
                  </a:lnTo>
                  <a:close/>
                </a:path>
                <a:path w="10160" h="10160">
                  <a:moveTo>
                    <a:pt x="7975" y="3009"/>
                  </a:moveTo>
                  <a:lnTo>
                    <a:pt x="5486" y="3009"/>
                  </a:lnTo>
                  <a:lnTo>
                    <a:pt x="5486" y="2514"/>
                  </a:lnTo>
                  <a:lnTo>
                    <a:pt x="7975" y="2514"/>
                  </a:lnTo>
                  <a:lnTo>
                    <a:pt x="7975" y="3009"/>
                  </a:lnTo>
                  <a:close/>
                </a:path>
                <a:path w="10160" h="10160">
                  <a:moveTo>
                    <a:pt x="9994" y="5295"/>
                  </a:moveTo>
                  <a:lnTo>
                    <a:pt x="9994" y="4343"/>
                  </a:lnTo>
                  <a:lnTo>
                    <a:pt x="3479" y="4343"/>
                  </a:lnTo>
                  <a:lnTo>
                    <a:pt x="3479" y="5295"/>
                  </a:lnTo>
                  <a:lnTo>
                    <a:pt x="4597" y="5295"/>
                  </a:lnTo>
                  <a:lnTo>
                    <a:pt x="4356" y="5791"/>
                  </a:lnTo>
                  <a:lnTo>
                    <a:pt x="4140" y="6108"/>
                  </a:lnTo>
                  <a:lnTo>
                    <a:pt x="3733" y="6553"/>
                  </a:lnTo>
                  <a:lnTo>
                    <a:pt x="3733" y="5575"/>
                  </a:lnTo>
                  <a:lnTo>
                    <a:pt x="3352" y="5714"/>
                  </a:lnTo>
                  <a:lnTo>
                    <a:pt x="2959" y="5829"/>
                  </a:lnTo>
                  <a:lnTo>
                    <a:pt x="2540" y="5956"/>
                  </a:lnTo>
                  <a:lnTo>
                    <a:pt x="2540" y="3555"/>
                  </a:lnTo>
                  <a:lnTo>
                    <a:pt x="3771" y="3555"/>
                  </a:lnTo>
                  <a:lnTo>
                    <a:pt x="3771" y="2336"/>
                  </a:lnTo>
                  <a:lnTo>
                    <a:pt x="2540" y="2336"/>
                  </a:lnTo>
                  <a:lnTo>
                    <a:pt x="2540" y="609"/>
                  </a:lnTo>
                  <a:lnTo>
                    <a:pt x="2641" y="457"/>
                  </a:lnTo>
                  <a:lnTo>
                    <a:pt x="2768" y="368"/>
                  </a:lnTo>
                  <a:lnTo>
                    <a:pt x="2832" y="165"/>
                  </a:lnTo>
                  <a:lnTo>
                    <a:pt x="2679" y="114"/>
                  </a:lnTo>
                  <a:lnTo>
                    <a:pt x="1320" y="0"/>
                  </a:lnTo>
                  <a:lnTo>
                    <a:pt x="1320" y="2336"/>
                  </a:lnTo>
                  <a:lnTo>
                    <a:pt x="177" y="2336"/>
                  </a:lnTo>
                  <a:lnTo>
                    <a:pt x="177" y="3555"/>
                  </a:lnTo>
                  <a:lnTo>
                    <a:pt x="1320" y="3555"/>
                  </a:lnTo>
                  <a:lnTo>
                    <a:pt x="1320" y="6286"/>
                  </a:lnTo>
                  <a:lnTo>
                    <a:pt x="901" y="6400"/>
                  </a:lnTo>
                  <a:lnTo>
                    <a:pt x="393" y="6527"/>
                  </a:lnTo>
                  <a:lnTo>
                    <a:pt x="0" y="6603"/>
                  </a:lnTo>
                  <a:lnTo>
                    <a:pt x="215" y="7912"/>
                  </a:lnTo>
                  <a:lnTo>
                    <a:pt x="368" y="8000"/>
                  </a:lnTo>
                  <a:lnTo>
                    <a:pt x="520" y="7810"/>
                  </a:lnTo>
                  <a:lnTo>
                    <a:pt x="647" y="7721"/>
                  </a:lnTo>
                  <a:lnTo>
                    <a:pt x="1079" y="7607"/>
                  </a:lnTo>
                  <a:lnTo>
                    <a:pt x="1422" y="7531"/>
                  </a:lnTo>
                  <a:lnTo>
                    <a:pt x="2705" y="7086"/>
                  </a:lnTo>
                  <a:lnTo>
                    <a:pt x="3517" y="6794"/>
                  </a:lnTo>
                  <a:lnTo>
                    <a:pt x="3048" y="7188"/>
                  </a:lnTo>
                  <a:lnTo>
                    <a:pt x="2806" y="7365"/>
                  </a:lnTo>
                  <a:lnTo>
                    <a:pt x="2476" y="7569"/>
                  </a:lnTo>
                  <a:lnTo>
                    <a:pt x="3403" y="8191"/>
                  </a:lnTo>
                  <a:lnTo>
                    <a:pt x="3911" y="7810"/>
                  </a:lnTo>
                  <a:lnTo>
                    <a:pt x="4381" y="7404"/>
                  </a:lnTo>
                  <a:lnTo>
                    <a:pt x="4978" y="6692"/>
                  </a:lnTo>
                  <a:lnTo>
                    <a:pt x="5524" y="6692"/>
                  </a:lnTo>
                  <a:lnTo>
                    <a:pt x="5283" y="7061"/>
                  </a:lnTo>
                  <a:lnTo>
                    <a:pt x="4267" y="8343"/>
                  </a:lnTo>
                  <a:lnTo>
                    <a:pt x="2717" y="9042"/>
                  </a:lnTo>
                  <a:lnTo>
                    <a:pt x="3632" y="9690"/>
                  </a:lnTo>
                  <a:lnTo>
                    <a:pt x="4292" y="9270"/>
                  </a:lnTo>
                  <a:lnTo>
                    <a:pt x="4927" y="8788"/>
                  </a:lnTo>
                  <a:lnTo>
                    <a:pt x="5486" y="8229"/>
                  </a:lnTo>
                  <a:lnTo>
                    <a:pt x="6121" y="7619"/>
                  </a:lnTo>
                  <a:lnTo>
                    <a:pt x="6477" y="6984"/>
                  </a:lnTo>
                  <a:lnTo>
                    <a:pt x="6642" y="6692"/>
                  </a:lnTo>
                  <a:lnTo>
                    <a:pt x="7226" y="6692"/>
                  </a:lnTo>
                  <a:lnTo>
                    <a:pt x="6794" y="7492"/>
                  </a:lnTo>
                  <a:lnTo>
                    <a:pt x="5829" y="8762"/>
                  </a:lnTo>
                  <a:lnTo>
                    <a:pt x="4546" y="9512"/>
                  </a:lnTo>
                  <a:lnTo>
                    <a:pt x="5422" y="10109"/>
                  </a:lnTo>
                  <a:lnTo>
                    <a:pt x="6121" y="9651"/>
                  </a:lnTo>
                  <a:lnTo>
                    <a:pt x="6540" y="9232"/>
                  </a:lnTo>
                  <a:lnTo>
                    <a:pt x="6870" y="8877"/>
                  </a:lnTo>
                  <a:lnTo>
                    <a:pt x="7340" y="10020"/>
                  </a:lnTo>
                  <a:lnTo>
                    <a:pt x="9867" y="5714"/>
                  </a:lnTo>
                  <a:lnTo>
                    <a:pt x="5588" y="5714"/>
                  </a:lnTo>
                  <a:lnTo>
                    <a:pt x="5727" y="5435"/>
                  </a:lnTo>
                  <a:lnTo>
                    <a:pt x="5791" y="5295"/>
                  </a:lnTo>
                  <a:lnTo>
                    <a:pt x="9994" y="5295"/>
                  </a:lnTo>
                  <a:close/>
                </a:path>
                <a:path w="10160" h="10160">
                  <a:moveTo>
                    <a:pt x="8610" y="6692"/>
                  </a:moveTo>
                  <a:lnTo>
                    <a:pt x="7912" y="8826"/>
                  </a:lnTo>
                  <a:lnTo>
                    <a:pt x="7620" y="8826"/>
                  </a:lnTo>
                  <a:lnTo>
                    <a:pt x="7315" y="8826"/>
                  </a:lnTo>
                  <a:lnTo>
                    <a:pt x="6985" y="8750"/>
                  </a:lnTo>
                  <a:lnTo>
                    <a:pt x="7848" y="7772"/>
                  </a:lnTo>
                  <a:lnTo>
                    <a:pt x="8115" y="7188"/>
                  </a:lnTo>
                  <a:lnTo>
                    <a:pt x="8331" y="6692"/>
                  </a:lnTo>
                  <a:lnTo>
                    <a:pt x="8610" y="6692"/>
                  </a:lnTo>
                  <a:close/>
                </a:path>
              </a:pathLst>
            </a:custGeom>
            <a:ln w="4406">
              <a:solidFill>
                <a:srgbClr val="00A9BE"/>
              </a:solidFill>
            </a:ln>
          </p:spPr>
          <p:txBody>
            <a:bodyPr wrap="square" lIns="0" tIns="0" rIns="0" bIns="0" rtlCol="0"/>
            <a:lstStyle/>
            <a:p>
              <a:endParaRPr/>
            </a:p>
          </p:txBody>
        </p:sp>
        <p:sp>
          <p:nvSpPr>
            <p:cNvPr id="370" name="object 370"/>
            <p:cNvSpPr/>
            <p:nvPr/>
          </p:nvSpPr>
          <p:spPr>
            <a:xfrm>
              <a:off x="4594238" y="4793880"/>
              <a:ext cx="11430" cy="10795"/>
            </a:xfrm>
            <a:custGeom>
              <a:avLst/>
              <a:gdLst/>
              <a:ahLst/>
              <a:cxnLst/>
              <a:rect l="l" t="t" r="r" b="b"/>
              <a:pathLst>
                <a:path w="11429" h="10795">
                  <a:moveTo>
                    <a:pt x="11036" y="3797"/>
                  </a:moveTo>
                  <a:lnTo>
                    <a:pt x="6502" y="952"/>
                  </a:lnTo>
                  <a:lnTo>
                    <a:pt x="6235" y="584"/>
                  </a:lnTo>
                  <a:lnTo>
                    <a:pt x="6413" y="444"/>
                  </a:lnTo>
                  <a:lnTo>
                    <a:pt x="6350" y="292"/>
                  </a:lnTo>
                  <a:lnTo>
                    <a:pt x="4876" y="0"/>
                  </a:lnTo>
                  <a:lnTo>
                    <a:pt x="3644" y="2247"/>
                  </a:lnTo>
                  <a:lnTo>
                    <a:pt x="1498" y="3530"/>
                  </a:lnTo>
                  <a:lnTo>
                    <a:pt x="0" y="4203"/>
                  </a:lnTo>
                  <a:lnTo>
                    <a:pt x="990" y="5206"/>
                  </a:lnTo>
                  <a:lnTo>
                    <a:pt x="1397" y="5016"/>
                  </a:lnTo>
                  <a:lnTo>
                    <a:pt x="2019" y="4749"/>
                  </a:lnTo>
                  <a:lnTo>
                    <a:pt x="3086" y="3987"/>
                  </a:lnTo>
                  <a:lnTo>
                    <a:pt x="3086" y="4711"/>
                  </a:lnTo>
                  <a:lnTo>
                    <a:pt x="7810" y="4711"/>
                  </a:lnTo>
                  <a:lnTo>
                    <a:pt x="7810" y="3759"/>
                  </a:lnTo>
                  <a:lnTo>
                    <a:pt x="8686" y="4368"/>
                  </a:lnTo>
                  <a:lnTo>
                    <a:pt x="9283" y="4660"/>
                  </a:lnTo>
                  <a:lnTo>
                    <a:pt x="10033" y="4965"/>
                  </a:lnTo>
                  <a:lnTo>
                    <a:pt x="11036" y="3797"/>
                  </a:lnTo>
                  <a:close/>
                </a:path>
                <a:path w="11429" h="10795">
                  <a:moveTo>
                    <a:pt x="7467" y="3517"/>
                  </a:moveTo>
                  <a:lnTo>
                    <a:pt x="3695" y="3517"/>
                  </a:lnTo>
                  <a:lnTo>
                    <a:pt x="4775" y="2578"/>
                  </a:lnTo>
                  <a:lnTo>
                    <a:pt x="5181" y="1955"/>
                  </a:lnTo>
                  <a:lnTo>
                    <a:pt x="5461" y="1562"/>
                  </a:lnTo>
                  <a:lnTo>
                    <a:pt x="6273" y="2552"/>
                  </a:lnTo>
                  <a:lnTo>
                    <a:pt x="6883" y="3035"/>
                  </a:lnTo>
                  <a:lnTo>
                    <a:pt x="7467" y="3517"/>
                  </a:lnTo>
                  <a:close/>
                </a:path>
                <a:path w="11429" h="10795">
                  <a:moveTo>
                    <a:pt x="8953" y="10147"/>
                  </a:moveTo>
                  <a:lnTo>
                    <a:pt x="8953" y="5638"/>
                  </a:lnTo>
                  <a:lnTo>
                    <a:pt x="2082" y="5638"/>
                  </a:lnTo>
                  <a:lnTo>
                    <a:pt x="2082" y="10185"/>
                  </a:lnTo>
                  <a:lnTo>
                    <a:pt x="3365" y="10185"/>
                  </a:lnTo>
                  <a:lnTo>
                    <a:pt x="3365" y="9791"/>
                  </a:lnTo>
                  <a:lnTo>
                    <a:pt x="7620" y="9791"/>
                  </a:lnTo>
                  <a:lnTo>
                    <a:pt x="7620" y="10147"/>
                  </a:lnTo>
                  <a:lnTo>
                    <a:pt x="8953" y="10147"/>
                  </a:lnTo>
                  <a:close/>
                </a:path>
                <a:path w="11429" h="10795">
                  <a:moveTo>
                    <a:pt x="7620" y="8572"/>
                  </a:moveTo>
                  <a:lnTo>
                    <a:pt x="3365" y="8572"/>
                  </a:lnTo>
                  <a:lnTo>
                    <a:pt x="3365" y="6781"/>
                  </a:lnTo>
                  <a:lnTo>
                    <a:pt x="7620" y="6781"/>
                  </a:lnTo>
                  <a:lnTo>
                    <a:pt x="7620" y="8572"/>
                  </a:lnTo>
                  <a:close/>
                </a:path>
              </a:pathLst>
            </a:custGeom>
            <a:ln w="4406">
              <a:solidFill>
                <a:srgbClr val="00A9BE"/>
              </a:solidFill>
            </a:ln>
          </p:spPr>
          <p:txBody>
            <a:bodyPr wrap="square" lIns="0" tIns="0" rIns="0" bIns="0" rtlCol="0"/>
            <a:lstStyle/>
            <a:p>
              <a:endParaRPr/>
            </a:p>
          </p:txBody>
        </p:sp>
      </p:grpSp>
      <p:sp>
        <p:nvSpPr>
          <p:cNvPr id="371" name="object 371"/>
          <p:cNvSpPr txBox="1"/>
          <p:nvPr/>
        </p:nvSpPr>
        <p:spPr>
          <a:xfrm>
            <a:off x="4263256" y="4774372"/>
            <a:ext cx="380365" cy="93345"/>
          </a:xfrm>
          <a:prstGeom prst="rect">
            <a:avLst/>
          </a:prstGeom>
        </p:spPr>
        <p:txBody>
          <a:bodyPr vert="horz" wrap="square" lIns="0" tIns="19050" rIns="0" bIns="0" rtlCol="0">
            <a:spAutoFit/>
          </a:bodyPr>
          <a:lstStyle/>
          <a:p>
            <a:pPr marL="38100">
              <a:lnSpc>
                <a:spcPct val="100000"/>
              </a:lnSpc>
              <a:spcBef>
                <a:spcPts val="150"/>
              </a:spcBef>
            </a:pPr>
            <a:r>
              <a:rPr sz="100" b="1" spc="5" dirty="0">
                <a:solidFill>
                  <a:srgbClr val="231F20"/>
                </a:solidFill>
                <a:latin typeface="Yu Gothic UI"/>
                <a:cs typeface="Yu Gothic UI"/>
              </a:rPr>
              <a:t>QR </a:t>
            </a:r>
            <a:r>
              <a:rPr sz="100" b="1" spc="30" dirty="0">
                <a:solidFill>
                  <a:srgbClr val="231F20"/>
                </a:solidFill>
                <a:latin typeface="Yu Gothic UI"/>
                <a:cs typeface="Yu Gothic UI"/>
              </a:rPr>
              <a:t>コードの読み間違いを防ぐために        </a:t>
            </a:r>
            <a:r>
              <a:rPr sz="100" b="1" spc="5" dirty="0">
                <a:solidFill>
                  <a:srgbClr val="231F20"/>
                </a:solidFill>
                <a:latin typeface="Yu Gothic UI"/>
                <a:cs typeface="Yu Gothic UI"/>
              </a:rPr>
              <a:t> </a:t>
            </a:r>
            <a:r>
              <a:rPr sz="100" b="1" spc="-15" dirty="0">
                <a:solidFill>
                  <a:srgbClr val="FFFFFF"/>
                </a:solidFill>
                <a:latin typeface="Microsoft JhengHei"/>
                <a:cs typeface="Microsoft JhengHei"/>
              </a:rPr>
              <a:t>場合</a:t>
            </a:r>
            <a:endParaRPr sz="100">
              <a:latin typeface="Microsoft JhengHei"/>
              <a:cs typeface="Microsoft JhengHei"/>
            </a:endParaRPr>
          </a:p>
          <a:p>
            <a:pPr marL="38100">
              <a:lnSpc>
                <a:spcPct val="100000"/>
              </a:lnSpc>
              <a:spcBef>
                <a:spcPts val="60"/>
              </a:spcBef>
            </a:pPr>
            <a:r>
              <a:rPr sz="100" b="1" spc="5" dirty="0">
                <a:solidFill>
                  <a:srgbClr val="231F20"/>
                </a:solidFill>
                <a:latin typeface="Yu Gothic UI"/>
                <a:cs typeface="Yu Gothic UI"/>
              </a:rPr>
              <a:t>QR </a:t>
            </a:r>
            <a:r>
              <a:rPr sz="100" b="1" spc="30" dirty="0">
                <a:solidFill>
                  <a:srgbClr val="231F20"/>
                </a:solidFill>
                <a:latin typeface="Yu Gothic UI"/>
                <a:cs typeface="Yu Gothic UI"/>
              </a:rPr>
              <a:t>スキャンしない方を予め手で</a:t>
            </a:r>
            <a:endParaRPr sz="100">
              <a:latin typeface="Yu Gothic UI"/>
              <a:cs typeface="Yu Gothic UI"/>
            </a:endParaRPr>
          </a:p>
          <a:p>
            <a:pPr marL="38100">
              <a:lnSpc>
                <a:spcPct val="100000"/>
              </a:lnSpc>
              <a:spcBef>
                <a:spcPts val="55"/>
              </a:spcBef>
            </a:pPr>
            <a:r>
              <a:rPr sz="100" b="1" spc="35" dirty="0">
                <a:solidFill>
                  <a:srgbClr val="231F20"/>
                </a:solidFill>
                <a:latin typeface="Yu Gothic UI"/>
                <a:cs typeface="Yu Gothic UI"/>
              </a:rPr>
              <a:t>隠してか</a:t>
            </a:r>
            <a:r>
              <a:rPr sz="100" b="1" spc="55" dirty="0">
                <a:solidFill>
                  <a:srgbClr val="231F20"/>
                </a:solidFill>
                <a:latin typeface="Yu Gothic UI"/>
                <a:cs typeface="Yu Gothic UI"/>
              </a:rPr>
              <a:t>ら</a:t>
            </a:r>
            <a:r>
              <a:rPr sz="100" b="1" spc="5" dirty="0">
                <a:solidFill>
                  <a:srgbClr val="231F20"/>
                </a:solidFill>
                <a:latin typeface="Yu Gothic UI"/>
                <a:cs typeface="Yu Gothic UI"/>
              </a:rPr>
              <a:t>QR</a:t>
            </a:r>
            <a:r>
              <a:rPr sz="100" b="1" dirty="0">
                <a:solidFill>
                  <a:srgbClr val="231F20"/>
                </a:solidFill>
                <a:latin typeface="Yu Gothic UI"/>
                <a:cs typeface="Yu Gothic UI"/>
              </a:rPr>
              <a:t> </a:t>
            </a:r>
            <a:r>
              <a:rPr sz="100" b="1" spc="40" dirty="0">
                <a:solidFill>
                  <a:srgbClr val="231F20"/>
                </a:solidFill>
                <a:latin typeface="Yu Gothic UI"/>
                <a:cs typeface="Yu Gothic UI"/>
              </a:rPr>
              <a:t>スキャンしてください。</a:t>
            </a:r>
            <a:endParaRPr sz="100">
              <a:latin typeface="Yu Gothic UI"/>
              <a:cs typeface="Yu Gothic UI"/>
            </a:endParaRPr>
          </a:p>
        </p:txBody>
      </p:sp>
      <p:grpSp>
        <p:nvGrpSpPr>
          <p:cNvPr id="372" name="object 372"/>
          <p:cNvGrpSpPr/>
          <p:nvPr/>
        </p:nvGrpSpPr>
        <p:grpSpPr>
          <a:xfrm>
            <a:off x="4605246" y="4765102"/>
            <a:ext cx="197485" cy="107950"/>
            <a:chOff x="4605246" y="4765102"/>
            <a:chExt cx="197485" cy="107950"/>
          </a:xfrm>
        </p:grpSpPr>
        <p:sp>
          <p:nvSpPr>
            <p:cNvPr id="373" name="object 373"/>
            <p:cNvSpPr/>
            <p:nvPr/>
          </p:nvSpPr>
          <p:spPr>
            <a:xfrm>
              <a:off x="4682241" y="4770481"/>
              <a:ext cx="120650" cy="102235"/>
            </a:xfrm>
            <a:custGeom>
              <a:avLst/>
              <a:gdLst/>
              <a:ahLst/>
              <a:cxnLst/>
              <a:rect l="l" t="t" r="r" b="b"/>
              <a:pathLst>
                <a:path w="120650" h="102235">
                  <a:moveTo>
                    <a:pt x="21892" y="46202"/>
                  </a:moveTo>
                  <a:lnTo>
                    <a:pt x="13891" y="46507"/>
                  </a:lnTo>
                  <a:lnTo>
                    <a:pt x="9801" y="50888"/>
                  </a:lnTo>
                  <a:lnTo>
                    <a:pt x="7896" y="52743"/>
                  </a:lnTo>
                  <a:lnTo>
                    <a:pt x="17764" y="52933"/>
                  </a:lnTo>
                  <a:lnTo>
                    <a:pt x="22438" y="53974"/>
                  </a:lnTo>
                  <a:lnTo>
                    <a:pt x="25676" y="56857"/>
                  </a:lnTo>
                  <a:lnTo>
                    <a:pt x="36852" y="61798"/>
                  </a:lnTo>
                  <a:lnTo>
                    <a:pt x="45171" y="69481"/>
                  </a:lnTo>
                  <a:lnTo>
                    <a:pt x="48917" y="70027"/>
                  </a:lnTo>
                  <a:lnTo>
                    <a:pt x="51727" y="70960"/>
                  </a:lnTo>
                  <a:lnTo>
                    <a:pt x="57348" y="75444"/>
                  </a:lnTo>
                  <a:lnTo>
                    <a:pt x="69997" y="87233"/>
                  </a:lnTo>
                  <a:lnTo>
                    <a:pt x="85436" y="102000"/>
                  </a:lnTo>
                  <a:lnTo>
                    <a:pt x="120103" y="102000"/>
                  </a:lnTo>
                  <a:lnTo>
                    <a:pt x="76159" y="64147"/>
                  </a:lnTo>
                  <a:lnTo>
                    <a:pt x="68131" y="50825"/>
                  </a:lnTo>
                  <a:lnTo>
                    <a:pt x="29562" y="50825"/>
                  </a:lnTo>
                  <a:lnTo>
                    <a:pt x="21892" y="46202"/>
                  </a:lnTo>
                  <a:close/>
                </a:path>
                <a:path w="120650" h="102235">
                  <a:moveTo>
                    <a:pt x="3096" y="11264"/>
                  </a:moveTo>
                  <a:lnTo>
                    <a:pt x="937" y="13334"/>
                  </a:lnTo>
                  <a:lnTo>
                    <a:pt x="4556" y="20002"/>
                  </a:lnTo>
                  <a:lnTo>
                    <a:pt x="12367" y="29070"/>
                  </a:lnTo>
                  <a:lnTo>
                    <a:pt x="16024" y="33858"/>
                  </a:lnTo>
                  <a:lnTo>
                    <a:pt x="16951" y="34340"/>
                  </a:lnTo>
                  <a:lnTo>
                    <a:pt x="18806" y="36271"/>
                  </a:lnTo>
                  <a:lnTo>
                    <a:pt x="29562" y="50825"/>
                  </a:lnTo>
                  <a:lnTo>
                    <a:pt x="68131" y="50825"/>
                  </a:lnTo>
                  <a:lnTo>
                    <a:pt x="66080" y="47420"/>
                  </a:lnTo>
                  <a:lnTo>
                    <a:pt x="60585" y="38201"/>
                  </a:lnTo>
                  <a:lnTo>
                    <a:pt x="33106" y="38201"/>
                  </a:lnTo>
                  <a:lnTo>
                    <a:pt x="24317" y="30975"/>
                  </a:lnTo>
                  <a:lnTo>
                    <a:pt x="21079" y="28549"/>
                  </a:lnTo>
                  <a:lnTo>
                    <a:pt x="11401" y="18961"/>
                  </a:lnTo>
                  <a:lnTo>
                    <a:pt x="3096" y="11264"/>
                  </a:lnTo>
                  <a:close/>
                </a:path>
                <a:path w="120650" h="102235">
                  <a:moveTo>
                    <a:pt x="3794" y="0"/>
                  </a:moveTo>
                  <a:lnTo>
                    <a:pt x="52" y="4495"/>
                  </a:lnTo>
                  <a:lnTo>
                    <a:pt x="0" y="4673"/>
                  </a:lnTo>
                  <a:lnTo>
                    <a:pt x="5242" y="9651"/>
                  </a:lnTo>
                  <a:lnTo>
                    <a:pt x="8430" y="13957"/>
                  </a:lnTo>
                  <a:lnTo>
                    <a:pt x="10623" y="16757"/>
                  </a:lnTo>
                  <a:lnTo>
                    <a:pt x="13924" y="20216"/>
                  </a:lnTo>
                  <a:lnTo>
                    <a:pt x="20647" y="26607"/>
                  </a:lnTo>
                  <a:lnTo>
                    <a:pt x="33106" y="38201"/>
                  </a:lnTo>
                  <a:lnTo>
                    <a:pt x="60585" y="38201"/>
                  </a:lnTo>
                  <a:lnTo>
                    <a:pt x="58719" y="35070"/>
                  </a:lnTo>
                  <a:lnTo>
                    <a:pt x="54467" y="27673"/>
                  </a:lnTo>
                  <a:lnTo>
                    <a:pt x="54076" y="26898"/>
                  </a:lnTo>
                  <a:lnTo>
                    <a:pt x="43901" y="26898"/>
                  </a:lnTo>
                  <a:lnTo>
                    <a:pt x="36065" y="19227"/>
                  </a:lnTo>
                  <a:lnTo>
                    <a:pt x="35392" y="18503"/>
                  </a:lnTo>
                  <a:lnTo>
                    <a:pt x="34693" y="17792"/>
                  </a:lnTo>
                  <a:lnTo>
                    <a:pt x="24292" y="9347"/>
                  </a:lnTo>
                  <a:lnTo>
                    <a:pt x="22855" y="8407"/>
                  </a:lnTo>
                  <a:lnTo>
                    <a:pt x="13256" y="8407"/>
                  </a:lnTo>
                  <a:lnTo>
                    <a:pt x="8176" y="4076"/>
                  </a:lnTo>
                  <a:lnTo>
                    <a:pt x="3794" y="0"/>
                  </a:lnTo>
                  <a:close/>
                </a:path>
                <a:path w="120650" h="102235">
                  <a:moveTo>
                    <a:pt x="24902" y="1841"/>
                  </a:moveTo>
                  <a:lnTo>
                    <a:pt x="25791" y="4673"/>
                  </a:lnTo>
                  <a:lnTo>
                    <a:pt x="30832" y="10896"/>
                  </a:lnTo>
                  <a:lnTo>
                    <a:pt x="37284" y="17602"/>
                  </a:lnTo>
                  <a:lnTo>
                    <a:pt x="43901" y="26898"/>
                  </a:lnTo>
                  <a:lnTo>
                    <a:pt x="54076" y="26898"/>
                  </a:lnTo>
                  <a:lnTo>
                    <a:pt x="52435" y="23647"/>
                  </a:lnTo>
                  <a:lnTo>
                    <a:pt x="39773" y="13017"/>
                  </a:lnTo>
                  <a:lnTo>
                    <a:pt x="35138" y="7696"/>
                  </a:lnTo>
                  <a:lnTo>
                    <a:pt x="24902" y="1841"/>
                  </a:lnTo>
                  <a:close/>
                </a:path>
                <a:path w="120650" h="102235">
                  <a:moveTo>
                    <a:pt x="12468" y="876"/>
                  </a:moveTo>
                  <a:lnTo>
                    <a:pt x="9115" y="4102"/>
                  </a:lnTo>
                  <a:lnTo>
                    <a:pt x="13256" y="8407"/>
                  </a:lnTo>
                  <a:lnTo>
                    <a:pt x="22855" y="8407"/>
                  </a:lnTo>
                  <a:lnTo>
                    <a:pt x="16875" y="4495"/>
                  </a:lnTo>
                  <a:lnTo>
                    <a:pt x="12468" y="876"/>
                  </a:lnTo>
                  <a:close/>
                </a:path>
              </a:pathLst>
            </a:custGeom>
            <a:solidFill>
              <a:srgbClr val="F1C9BB"/>
            </a:solidFill>
          </p:spPr>
          <p:txBody>
            <a:bodyPr wrap="square" lIns="0" tIns="0" rIns="0" bIns="0" rtlCol="0"/>
            <a:lstStyle/>
            <a:p>
              <a:endParaRPr/>
            </a:p>
          </p:txBody>
        </p:sp>
        <p:pic>
          <p:nvPicPr>
            <p:cNvPr id="374" name="object 374"/>
            <p:cNvPicPr/>
            <p:nvPr/>
          </p:nvPicPr>
          <p:blipFill>
            <a:blip r:embed="rId10" cstate="print"/>
            <a:stretch>
              <a:fillRect/>
            </a:stretch>
          </p:blipFill>
          <p:spPr>
            <a:xfrm>
              <a:off x="4683315" y="4771800"/>
              <a:ext cx="38696" cy="29117"/>
            </a:xfrm>
            <a:prstGeom prst="rect">
              <a:avLst/>
            </a:prstGeom>
          </p:spPr>
        </p:pic>
        <p:sp>
          <p:nvSpPr>
            <p:cNvPr id="375" name="object 375"/>
            <p:cNvSpPr/>
            <p:nvPr/>
          </p:nvSpPr>
          <p:spPr>
            <a:xfrm>
              <a:off x="4605246" y="4798553"/>
              <a:ext cx="67945" cy="74295"/>
            </a:xfrm>
            <a:custGeom>
              <a:avLst/>
              <a:gdLst/>
              <a:ahLst/>
              <a:cxnLst/>
              <a:rect l="l" t="t" r="r" b="b"/>
              <a:pathLst>
                <a:path w="67945" h="74295">
                  <a:moveTo>
                    <a:pt x="21578" y="2560"/>
                  </a:moveTo>
                  <a:lnTo>
                    <a:pt x="18950" y="10574"/>
                  </a:lnTo>
                  <a:lnTo>
                    <a:pt x="15952" y="17914"/>
                  </a:lnTo>
                  <a:lnTo>
                    <a:pt x="14136" y="19108"/>
                  </a:lnTo>
                  <a:lnTo>
                    <a:pt x="10301" y="27630"/>
                  </a:lnTo>
                  <a:lnTo>
                    <a:pt x="2099" y="69399"/>
                  </a:lnTo>
                  <a:lnTo>
                    <a:pt x="0" y="73928"/>
                  </a:lnTo>
                  <a:lnTo>
                    <a:pt x="23042" y="73928"/>
                  </a:lnTo>
                  <a:lnTo>
                    <a:pt x="27371" y="62142"/>
                  </a:lnTo>
                  <a:lnTo>
                    <a:pt x="30214" y="56218"/>
                  </a:lnTo>
                  <a:lnTo>
                    <a:pt x="31853" y="55824"/>
                  </a:lnTo>
                  <a:lnTo>
                    <a:pt x="39727" y="53665"/>
                  </a:lnTo>
                  <a:lnTo>
                    <a:pt x="50875" y="43772"/>
                  </a:lnTo>
                  <a:lnTo>
                    <a:pt x="49150" y="43772"/>
                  </a:lnTo>
                  <a:lnTo>
                    <a:pt x="52617" y="39746"/>
                  </a:lnTo>
                  <a:lnTo>
                    <a:pt x="60707" y="36507"/>
                  </a:lnTo>
                  <a:lnTo>
                    <a:pt x="60594" y="33231"/>
                  </a:lnTo>
                  <a:lnTo>
                    <a:pt x="48287" y="33231"/>
                  </a:lnTo>
                  <a:lnTo>
                    <a:pt x="60453" y="29179"/>
                  </a:lnTo>
                  <a:lnTo>
                    <a:pt x="61743" y="29179"/>
                  </a:lnTo>
                  <a:lnTo>
                    <a:pt x="63895" y="28532"/>
                  </a:lnTo>
                  <a:lnTo>
                    <a:pt x="63462" y="23769"/>
                  </a:lnTo>
                  <a:lnTo>
                    <a:pt x="46851" y="23769"/>
                  </a:lnTo>
                  <a:lnTo>
                    <a:pt x="57075" y="19705"/>
                  </a:lnTo>
                  <a:lnTo>
                    <a:pt x="23623" y="19705"/>
                  </a:lnTo>
                  <a:lnTo>
                    <a:pt x="26963" y="10853"/>
                  </a:lnTo>
                  <a:lnTo>
                    <a:pt x="27573" y="9444"/>
                  </a:lnTo>
                  <a:lnTo>
                    <a:pt x="26709" y="4999"/>
                  </a:lnTo>
                  <a:lnTo>
                    <a:pt x="21578" y="2560"/>
                  </a:lnTo>
                  <a:close/>
                </a:path>
                <a:path w="67945" h="74295">
                  <a:moveTo>
                    <a:pt x="52592" y="42248"/>
                  </a:moveTo>
                  <a:lnTo>
                    <a:pt x="49150" y="43772"/>
                  </a:lnTo>
                  <a:lnTo>
                    <a:pt x="50875" y="43772"/>
                  </a:lnTo>
                  <a:lnTo>
                    <a:pt x="52592" y="42248"/>
                  </a:lnTo>
                  <a:close/>
                </a:path>
                <a:path w="67945" h="74295">
                  <a:moveTo>
                    <a:pt x="60453" y="29179"/>
                  </a:moveTo>
                  <a:lnTo>
                    <a:pt x="48287" y="33231"/>
                  </a:lnTo>
                  <a:lnTo>
                    <a:pt x="60466" y="29564"/>
                  </a:lnTo>
                  <a:lnTo>
                    <a:pt x="60453" y="29179"/>
                  </a:lnTo>
                  <a:close/>
                </a:path>
                <a:path w="67945" h="74295">
                  <a:moveTo>
                    <a:pt x="60466" y="29564"/>
                  </a:moveTo>
                  <a:lnTo>
                    <a:pt x="48287" y="33231"/>
                  </a:lnTo>
                  <a:lnTo>
                    <a:pt x="60594" y="33231"/>
                  </a:lnTo>
                  <a:lnTo>
                    <a:pt x="60466" y="29564"/>
                  </a:lnTo>
                  <a:close/>
                </a:path>
                <a:path w="67945" h="74295">
                  <a:moveTo>
                    <a:pt x="61743" y="29179"/>
                  </a:moveTo>
                  <a:lnTo>
                    <a:pt x="60453" y="29179"/>
                  </a:lnTo>
                  <a:lnTo>
                    <a:pt x="60466" y="29564"/>
                  </a:lnTo>
                  <a:lnTo>
                    <a:pt x="61743" y="29179"/>
                  </a:lnTo>
                  <a:close/>
                </a:path>
                <a:path w="67945" h="74295">
                  <a:moveTo>
                    <a:pt x="63133" y="20150"/>
                  </a:moveTo>
                  <a:lnTo>
                    <a:pt x="46851" y="23769"/>
                  </a:lnTo>
                  <a:lnTo>
                    <a:pt x="63462" y="23769"/>
                  </a:lnTo>
                  <a:lnTo>
                    <a:pt x="63133" y="20150"/>
                  </a:lnTo>
                  <a:close/>
                </a:path>
                <a:path w="67945" h="74295">
                  <a:moveTo>
                    <a:pt x="63842" y="0"/>
                  </a:moveTo>
                  <a:lnTo>
                    <a:pt x="56820" y="3096"/>
                  </a:lnTo>
                  <a:lnTo>
                    <a:pt x="43359" y="10104"/>
                  </a:lnTo>
                  <a:lnTo>
                    <a:pt x="29846" y="17927"/>
                  </a:lnTo>
                  <a:lnTo>
                    <a:pt x="23623" y="19705"/>
                  </a:lnTo>
                  <a:lnTo>
                    <a:pt x="57075" y="19705"/>
                  </a:lnTo>
                  <a:lnTo>
                    <a:pt x="63436" y="17432"/>
                  </a:lnTo>
                  <a:lnTo>
                    <a:pt x="44959" y="17432"/>
                  </a:lnTo>
                  <a:lnTo>
                    <a:pt x="62872" y="8694"/>
                  </a:lnTo>
                  <a:lnTo>
                    <a:pt x="64713" y="7584"/>
                  </a:lnTo>
                  <a:lnTo>
                    <a:pt x="67705" y="2801"/>
                  </a:lnTo>
                  <a:lnTo>
                    <a:pt x="66710" y="129"/>
                  </a:lnTo>
                  <a:lnTo>
                    <a:pt x="63842" y="0"/>
                  </a:lnTo>
                  <a:close/>
                </a:path>
                <a:path w="67945" h="74295">
                  <a:moveTo>
                    <a:pt x="62866" y="8694"/>
                  </a:moveTo>
                  <a:lnTo>
                    <a:pt x="44959" y="17432"/>
                  </a:lnTo>
                  <a:lnTo>
                    <a:pt x="48701" y="15978"/>
                  </a:lnTo>
                  <a:lnTo>
                    <a:pt x="56832" y="12336"/>
                  </a:lnTo>
                  <a:lnTo>
                    <a:pt x="62866" y="8694"/>
                  </a:lnTo>
                  <a:close/>
                </a:path>
                <a:path w="67945" h="74295">
                  <a:moveTo>
                    <a:pt x="62868" y="8697"/>
                  </a:moveTo>
                  <a:lnTo>
                    <a:pt x="56832" y="12336"/>
                  </a:lnTo>
                  <a:lnTo>
                    <a:pt x="48701" y="15978"/>
                  </a:lnTo>
                  <a:lnTo>
                    <a:pt x="44959" y="17432"/>
                  </a:lnTo>
                  <a:lnTo>
                    <a:pt x="63436" y="17432"/>
                  </a:lnTo>
                  <a:lnTo>
                    <a:pt x="66994" y="16162"/>
                  </a:lnTo>
                  <a:lnTo>
                    <a:pt x="62868" y="8697"/>
                  </a:lnTo>
                  <a:close/>
                </a:path>
              </a:pathLst>
            </a:custGeom>
            <a:solidFill>
              <a:srgbClr val="F1C9BB"/>
            </a:solidFill>
          </p:spPr>
          <p:txBody>
            <a:bodyPr wrap="square" lIns="0" tIns="0" rIns="0" bIns="0" rtlCol="0"/>
            <a:lstStyle/>
            <a:p>
              <a:endParaRPr/>
            </a:p>
          </p:txBody>
        </p:sp>
        <p:sp>
          <p:nvSpPr>
            <p:cNvPr id="376" name="object 376"/>
            <p:cNvSpPr/>
            <p:nvPr/>
          </p:nvSpPr>
          <p:spPr>
            <a:xfrm>
              <a:off x="4622571" y="4765103"/>
              <a:ext cx="50800" cy="81915"/>
            </a:xfrm>
            <a:custGeom>
              <a:avLst/>
              <a:gdLst/>
              <a:ahLst/>
              <a:cxnLst/>
              <a:rect l="l" t="t" r="r" b="b"/>
              <a:pathLst>
                <a:path w="50800" h="81914">
                  <a:moveTo>
                    <a:pt x="50431" y="8559"/>
                  </a:moveTo>
                  <a:lnTo>
                    <a:pt x="48539" y="5854"/>
                  </a:lnTo>
                  <a:lnTo>
                    <a:pt x="45707" y="5359"/>
                  </a:lnTo>
                  <a:lnTo>
                    <a:pt x="15290" y="0"/>
                  </a:lnTo>
                  <a:lnTo>
                    <a:pt x="12598" y="1892"/>
                  </a:lnTo>
                  <a:lnTo>
                    <a:pt x="0" y="73304"/>
                  </a:lnTo>
                  <a:lnTo>
                    <a:pt x="1905" y="75996"/>
                  </a:lnTo>
                  <a:lnTo>
                    <a:pt x="35140" y="81851"/>
                  </a:lnTo>
                  <a:lnTo>
                    <a:pt x="37846" y="79971"/>
                  </a:lnTo>
                  <a:lnTo>
                    <a:pt x="50431" y="8559"/>
                  </a:lnTo>
                  <a:close/>
                </a:path>
              </a:pathLst>
            </a:custGeom>
            <a:solidFill>
              <a:srgbClr val="3E3C3C"/>
            </a:solidFill>
          </p:spPr>
          <p:txBody>
            <a:bodyPr wrap="square" lIns="0" tIns="0" rIns="0" bIns="0" rtlCol="0"/>
            <a:lstStyle/>
            <a:p>
              <a:endParaRPr/>
            </a:p>
          </p:txBody>
        </p:sp>
        <p:sp>
          <p:nvSpPr>
            <p:cNvPr id="377" name="object 377"/>
            <p:cNvSpPr/>
            <p:nvPr/>
          </p:nvSpPr>
          <p:spPr>
            <a:xfrm>
              <a:off x="4651006" y="4771262"/>
              <a:ext cx="7620" cy="1905"/>
            </a:xfrm>
            <a:custGeom>
              <a:avLst/>
              <a:gdLst/>
              <a:ahLst/>
              <a:cxnLst/>
              <a:rect l="l" t="t" r="r" b="b"/>
              <a:pathLst>
                <a:path w="7620" h="1904">
                  <a:moveTo>
                    <a:pt x="5549" y="1066"/>
                  </a:moveTo>
                  <a:lnTo>
                    <a:pt x="5461" y="914"/>
                  </a:lnTo>
                  <a:lnTo>
                    <a:pt x="190" y="0"/>
                  </a:lnTo>
                  <a:lnTo>
                    <a:pt x="50" y="101"/>
                  </a:lnTo>
                  <a:lnTo>
                    <a:pt x="0" y="393"/>
                  </a:lnTo>
                  <a:lnTo>
                    <a:pt x="101" y="533"/>
                  </a:lnTo>
                  <a:lnTo>
                    <a:pt x="5219" y="1435"/>
                  </a:lnTo>
                  <a:lnTo>
                    <a:pt x="5359" y="1460"/>
                  </a:lnTo>
                  <a:lnTo>
                    <a:pt x="5499" y="1358"/>
                  </a:lnTo>
                  <a:lnTo>
                    <a:pt x="5549" y="1066"/>
                  </a:lnTo>
                  <a:close/>
                </a:path>
                <a:path w="7620" h="1904">
                  <a:moveTo>
                    <a:pt x="7023" y="1231"/>
                  </a:moveTo>
                  <a:lnTo>
                    <a:pt x="6870" y="1016"/>
                  </a:lnTo>
                  <a:lnTo>
                    <a:pt x="6413" y="939"/>
                  </a:lnTo>
                  <a:lnTo>
                    <a:pt x="6197" y="1092"/>
                  </a:lnTo>
                  <a:lnTo>
                    <a:pt x="6146" y="1308"/>
                  </a:lnTo>
                  <a:lnTo>
                    <a:pt x="6108" y="1562"/>
                  </a:lnTo>
                  <a:lnTo>
                    <a:pt x="6261" y="1778"/>
                  </a:lnTo>
                  <a:lnTo>
                    <a:pt x="6502" y="1803"/>
                  </a:lnTo>
                  <a:lnTo>
                    <a:pt x="6718" y="1854"/>
                  </a:lnTo>
                  <a:lnTo>
                    <a:pt x="6946" y="1714"/>
                  </a:lnTo>
                  <a:lnTo>
                    <a:pt x="6985" y="1473"/>
                  </a:lnTo>
                  <a:lnTo>
                    <a:pt x="7023" y="1231"/>
                  </a:lnTo>
                  <a:close/>
                </a:path>
              </a:pathLst>
            </a:custGeom>
            <a:solidFill>
              <a:srgbClr val="FFFFFF"/>
            </a:solidFill>
          </p:spPr>
          <p:txBody>
            <a:bodyPr wrap="square" lIns="0" tIns="0" rIns="0" bIns="0" rtlCol="0"/>
            <a:lstStyle/>
            <a:p>
              <a:endParaRPr/>
            </a:p>
          </p:txBody>
        </p:sp>
        <p:sp>
          <p:nvSpPr>
            <p:cNvPr id="378" name="object 378"/>
            <p:cNvSpPr/>
            <p:nvPr/>
          </p:nvSpPr>
          <p:spPr>
            <a:xfrm>
              <a:off x="4639092" y="4768322"/>
              <a:ext cx="31750" cy="67310"/>
            </a:xfrm>
            <a:custGeom>
              <a:avLst/>
              <a:gdLst/>
              <a:ahLst/>
              <a:cxnLst/>
              <a:rect l="l" t="t" r="r" b="b"/>
              <a:pathLst>
                <a:path w="31750" h="67310">
                  <a:moveTo>
                    <a:pt x="1460" y="0"/>
                  </a:moveTo>
                  <a:lnTo>
                    <a:pt x="685" y="101"/>
                  </a:lnTo>
                  <a:lnTo>
                    <a:pt x="0" y="393"/>
                  </a:lnTo>
                  <a:lnTo>
                    <a:pt x="20586" y="67259"/>
                  </a:lnTo>
                  <a:lnTo>
                    <a:pt x="30835" y="9207"/>
                  </a:lnTo>
                  <a:lnTo>
                    <a:pt x="31203" y="7048"/>
                  </a:lnTo>
                  <a:lnTo>
                    <a:pt x="29768" y="4991"/>
                  </a:lnTo>
                  <a:lnTo>
                    <a:pt x="23952" y="3975"/>
                  </a:lnTo>
                  <a:lnTo>
                    <a:pt x="23583" y="6121"/>
                  </a:lnTo>
                  <a:lnTo>
                    <a:pt x="22669" y="6756"/>
                  </a:lnTo>
                  <a:lnTo>
                    <a:pt x="6159" y="3835"/>
                  </a:lnTo>
                  <a:lnTo>
                    <a:pt x="5524" y="2933"/>
                  </a:lnTo>
                  <a:lnTo>
                    <a:pt x="5905" y="774"/>
                  </a:lnTo>
                  <a:lnTo>
                    <a:pt x="1460" y="0"/>
                  </a:lnTo>
                  <a:close/>
                </a:path>
              </a:pathLst>
            </a:custGeom>
            <a:solidFill>
              <a:srgbClr val="FFFFFF">
                <a:alpha val="50000"/>
              </a:srgbClr>
            </a:solidFill>
          </p:spPr>
          <p:txBody>
            <a:bodyPr wrap="square" lIns="0" tIns="0" rIns="0" bIns="0" rtlCol="0"/>
            <a:lstStyle/>
            <a:p>
              <a:endParaRPr/>
            </a:p>
          </p:txBody>
        </p:sp>
        <p:sp>
          <p:nvSpPr>
            <p:cNvPr id="379" name="object 379"/>
            <p:cNvSpPr/>
            <p:nvPr/>
          </p:nvSpPr>
          <p:spPr>
            <a:xfrm>
              <a:off x="4639092" y="4768322"/>
              <a:ext cx="31750" cy="67310"/>
            </a:xfrm>
            <a:custGeom>
              <a:avLst/>
              <a:gdLst/>
              <a:ahLst/>
              <a:cxnLst/>
              <a:rect l="l" t="t" r="r" b="b"/>
              <a:pathLst>
                <a:path w="31750" h="67310">
                  <a:moveTo>
                    <a:pt x="30835" y="9207"/>
                  </a:moveTo>
                  <a:lnTo>
                    <a:pt x="31203" y="7048"/>
                  </a:lnTo>
                  <a:lnTo>
                    <a:pt x="29768" y="4991"/>
                  </a:lnTo>
                  <a:lnTo>
                    <a:pt x="27609" y="4610"/>
                  </a:lnTo>
                  <a:lnTo>
                    <a:pt x="23952" y="3975"/>
                  </a:lnTo>
                  <a:lnTo>
                    <a:pt x="23736" y="5168"/>
                  </a:lnTo>
                  <a:lnTo>
                    <a:pt x="23583" y="6121"/>
                  </a:lnTo>
                  <a:lnTo>
                    <a:pt x="22669" y="6756"/>
                  </a:lnTo>
                  <a:lnTo>
                    <a:pt x="21716" y="6578"/>
                  </a:lnTo>
                  <a:lnTo>
                    <a:pt x="7111" y="4000"/>
                  </a:lnTo>
                  <a:lnTo>
                    <a:pt x="6159" y="3835"/>
                  </a:lnTo>
                  <a:lnTo>
                    <a:pt x="5524" y="2933"/>
                  </a:lnTo>
                  <a:lnTo>
                    <a:pt x="5689" y="1993"/>
                  </a:lnTo>
                  <a:lnTo>
                    <a:pt x="5905" y="774"/>
                  </a:lnTo>
                  <a:lnTo>
                    <a:pt x="2247" y="126"/>
                  </a:lnTo>
                  <a:lnTo>
                    <a:pt x="1460" y="0"/>
                  </a:lnTo>
                  <a:lnTo>
                    <a:pt x="685" y="101"/>
                  </a:lnTo>
                  <a:lnTo>
                    <a:pt x="0" y="393"/>
                  </a:lnTo>
                  <a:lnTo>
                    <a:pt x="20586" y="67259"/>
                  </a:lnTo>
                  <a:lnTo>
                    <a:pt x="30835" y="9207"/>
                  </a:lnTo>
                  <a:close/>
                </a:path>
              </a:pathLst>
            </a:custGeom>
            <a:ln w="3175">
              <a:solidFill>
                <a:srgbClr val="3A3939"/>
              </a:solidFill>
            </a:ln>
          </p:spPr>
          <p:txBody>
            <a:bodyPr wrap="square" lIns="0" tIns="0" rIns="0" bIns="0" rtlCol="0"/>
            <a:lstStyle/>
            <a:p>
              <a:endParaRPr/>
            </a:p>
          </p:txBody>
        </p:sp>
        <p:sp>
          <p:nvSpPr>
            <p:cNvPr id="380" name="object 380"/>
            <p:cNvSpPr/>
            <p:nvPr/>
          </p:nvSpPr>
          <p:spPr>
            <a:xfrm>
              <a:off x="4625174" y="4768077"/>
              <a:ext cx="45720" cy="76835"/>
            </a:xfrm>
            <a:custGeom>
              <a:avLst/>
              <a:gdLst/>
              <a:ahLst/>
              <a:cxnLst/>
              <a:rect l="l" t="t" r="r" b="b"/>
              <a:pathLst>
                <a:path w="45720" h="76835">
                  <a:moveTo>
                    <a:pt x="14008" y="0"/>
                  </a:moveTo>
                  <a:lnTo>
                    <a:pt x="11950" y="1435"/>
                  </a:lnTo>
                  <a:lnTo>
                    <a:pt x="0" y="69138"/>
                  </a:lnTo>
                  <a:lnTo>
                    <a:pt x="1460" y="71196"/>
                  </a:lnTo>
                  <a:lnTo>
                    <a:pt x="31140" y="76428"/>
                  </a:lnTo>
                  <a:lnTo>
                    <a:pt x="33197" y="74980"/>
                  </a:lnTo>
                  <a:lnTo>
                    <a:pt x="45123" y="7289"/>
                  </a:lnTo>
                  <a:lnTo>
                    <a:pt x="43687" y="5232"/>
                  </a:lnTo>
                  <a:lnTo>
                    <a:pt x="41528" y="4851"/>
                  </a:lnTo>
                  <a:lnTo>
                    <a:pt x="37871" y="4216"/>
                  </a:lnTo>
                  <a:lnTo>
                    <a:pt x="37503" y="6362"/>
                  </a:lnTo>
                  <a:lnTo>
                    <a:pt x="36588" y="6997"/>
                  </a:lnTo>
                  <a:lnTo>
                    <a:pt x="20078" y="4076"/>
                  </a:lnTo>
                  <a:lnTo>
                    <a:pt x="19443" y="3174"/>
                  </a:lnTo>
                  <a:lnTo>
                    <a:pt x="19824" y="1015"/>
                  </a:lnTo>
                  <a:lnTo>
                    <a:pt x="14008" y="0"/>
                  </a:lnTo>
                  <a:close/>
                </a:path>
              </a:pathLst>
            </a:custGeom>
            <a:solidFill>
              <a:srgbClr val="FFFFFF"/>
            </a:solidFill>
          </p:spPr>
          <p:txBody>
            <a:bodyPr wrap="square" lIns="0" tIns="0" rIns="0" bIns="0" rtlCol="0"/>
            <a:lstStyle/>
            <a:p>
              <a:endParaRPr/>
            </a:p>
          </p:txBody>
        </p:sp>
        <p:sp>
          <p:nvSpPr>
            <p:cNvPr id="381" name="object 381"/>
            <p:cNvSpPr/>
            <p:nvPr/>
          </p:nvSpPr>
          <p:spPr>
            <a:xfrm>
              <a:off x="4625174" y="4768077"/>
              <a:ext cx="45720" cy="76835"/>
            </a:xfrm>
            <a:custGeom>
              <a:avLst/>
              <a:gdLst/>
              <a:ahLst/>
              <a:cxnLst/>
              <a:rect l="l" t="t" r="r" b="b"/>
              <a:pathLst>
                <a:path w="45720" h="76835">
                  <a:moveTo>
                    <a:pt x="41528" y="4851"/>
                  </a:moveTo>
                  <a:lnTo>
                    <a:pt x="37871" y="4216"/>
                  </a:lnTo>
                  <a:lnTo>
                    <a:pt x="37655" y="5410"/>
                  </a:lnTo>
                  <a:lnTo>
                    <a:pt x="37503" y="6362"/>
                  </a:lnTo>
                  <a:lnTo>
                    <a:pt x="36588" y="6997"/>
                  </a:lnTo>
                  <a:lnTo>
                    <a:pt x="35636" y="6819"/>
                  </a:lnTo>
                  <a:lnTo>
                    <a:pt x="21031" y="4241"/>
                  </a:lnTo>
                  <a:lnTo>
                    <a:pt x="20078" y="4076"/>
                  </a:lnTo>
                  <a:lnTo>
                    <a:pt x="19443" y="3174"/>
                  </a:lnTo>
                  <a:lnTo>
                    <a:pt x="19596" y="2235"/>
                  </a:lnTo>
                  <a:lnTo>
                    <a:pt x="19824" y="1015"/>
                  </a:lnTo>
                  <a:lnTo>
                    <a:pt x="16167" y="368"/>
                  </a:lnTo>
                  <a:lnTo>
                    <a:pt x="14008" y="0"/>
                  </a:lnTo>
                  <a:lnTo>
                    <a:pt x="11950" y="1435"/>
                  </a:lnTo>
                  <a:lnTo>
                    <a:pt x="11569" y="3594"/>
                  </a:lnTo>
                  <a:lnTo>
                    <a:pt x="393" y="66979"/>
                  </a:lnTo>
                  <a:lnTo>
                    <a:pt x="0" y="69138"/>
                  </a:lnTo>
                  <a:lnTo>
                    <a:pt x="1460" y="71196"/>
                  </a:lnTo>
                  <a:lnTo>
                    <a:pt x="3619" y="71577"/>
                  </a:lnTo>
                  <a:lnTo>
                    <a:pt x="28968" y="76047"/>
                  </a:lnTo>
                  <a:lnTo>
                    <a:pt x="31140" y="76428"/>
                  </a:lnTo>
                  <a:lnTo>
                    <a:pt x="33197" y="74980"/>
                  </a:lnTo>
                  <a:lnTo>
                    <a:pt x="33578" y="72834"/>
                  </a:lnTo>
                  <a:lnTo>
                    <a:pt x="44754" y="9448"/>
                  </a:lnTo>
                  <a:lnTo>
                    <a:pt x="45123" y="7289"/>
                  </a:lnTo>
                  <a:lnTo>
                    <a:pt x="43687" y="5232"/>
                  </a:lnTo>
                  <a:lnTo>
                    <a:pt x="41528" y="4851"/>
                  </a:lnTo>
                  <a:close/>
                </a:path>
              </a:pathLst>
            </a:custGeom>
            <a:ln w="3175">
              <a:solidFill>
                <a:srgbClr val="FFFFFF"/>
              </a:solidFill>
            </a:ln>
          </p:spPr>
          <p:txBody>
            <a:bodyPr wrap="square" lIns="0" tIns="0" rIns="0" bIns="0" rtlCol="0"/>
            <a:lstStyle/>
            <a:p>
              <a:endParaRPr/>
            </a:p>
          </p:txBody>
        </p:sp>
        <p:sp>
          <p:nvSpPr>
            <p:cNvPr id="382" name="object 382"/>
            <p:cNvSpPr/>
            <p:nvPr/>
          </p:nvSpPr>
          <p:spPr>
            <a:xfrm>
              <a:off x="4619523" y="4801146"/>
              <a:ext cx="52069" cy="34290"/>
            </a:xfrm>
            <a:custGeom>
              <a:avLst/>
              <a:gdLst/>
              <a:ahLst/>
              <a:cxnLst/>
              <a:rect l="l" t="t" r="r" b="b"/>
              <a:pathLst>
                <a:path w="52070" h="34289">
                  <a:moveTo>
                    <a:pt x="12471" y="2425"/>
                  </a:moveTo>
                  <a:lnTo>
                    <a:pt x="7353" y="0"/>
                  </a:lnTo>
                  <a:lnTo>
                    <a:pt x="6997" y="8064"/>
                  </a:lnTo>
                  <a:lnTo>
                    <a:pt x="1917" y="20370"/>
                  </a:lnTo>
                  <a:lnTo>
                    <a:pt x="0" y="24638"/>
                  </a:lnTo>
                  <a:lnTo>
                    <a:pt x="6807" y="19202"/>
                  </a:lnTo>
                  <a:lnTo>
                    <a:pt x="11950" y="11150"/>
                  </a:lnTo>
                  <a:lnTo>
                    <a:pt x="12192" y="5334"/>
                  </a:lnTo>
                  <a:lnTo>
                    <a:pt x="12471" y="2425"/>
                  </a:lnTo>
                  <a:close/>
                </a:path>
                <a:path w="52070" h="34289">
                  <a:moveTo>
                    <a:pt x="47777" y="28435"/>
                  </a:moveTo>
                  <a:lnTo>
                    <a:pt x="46748" y="27355"/>
                  </a:lnTo>
                  <a:lnTo>
                    <a:pt x="43395" y="26873"/>
                  </a:lnTo>
                  <a:lnTo>
                    <a:pt x="42367" y="29248"/>
                  </a:lnTo>
                  <a:lnTo>
                    <a:pt x="42633" y="30568"/>
                  </a:lnTo>
                  <a:lnTo>
                    <a:pt x="42887" y="31902"/>
                  </a:lnTo>
                  <a:lnTo>
                    <a:pt x="43002" y="34036"/>
                  </a:lnTo>
                  <a:lnTo>
                    <a:pt x="46189" y="33413"/>
                  </a:lnTo>
                  <a:lnTo>
                    <a:pt x="47701" y="30657"/>
                  </a:lnTo>
                  <a:lnTo>
                    <a:pt x="47726" y="29781"/>
                  </a:lnTo>
                  <a:lnTo>
                    <a:pt x="47777" y="28435"/>
                  </a:lnTo>
                  <a:close/>
                </a:path>
                <a:path w="52070" h="34289">
                  <a:moveTo>
                    <a:pt x="49326" y="20701"/>
                  </a:moveTo>
                  <a:lnTo>
                    <a:pt x="48209" y="19519"/>
                  </a:lnTo>
                  <a:lnTo>
                    <a:pt x="44589" y="19024"/>
                  </a:lnTo>
                  <a:lnTo>
                    <a:pt x="43484" y="21577"/>
                  </a:lnTo>
                  <a:lnTo>
                    <a:pt x="43764" y="23012"/>
                  </a:lnTo>
                  <a:lnTo>
                    <a:pt x="44056" y="24434"/>
                  </a:lnTo>
                  <a:lnTo>
                    <a:pt x="44792" y="25425"/>
                  </a:lnTo>
                  <a:lnTo>
                    <a:pt x="48234" y="24726"/>
                  </a:lnTo>
                  <a:lnTo>
                    <a:pt x="49237" y="23114"/>
                  </a:lnTo>
                  <a:lnTo>
                    <a:pt x="49276" y="22148"/>
                  </a:lnTo>
                  <a:lnTo>
                    <a:pt x="49326" y="20701"/>
                  </a:lnTo>
                  <a:close/>
                </a:path>
                <a:path w="52070" h="34289">
                  <a:moveTo>
                    <a:pt x="51460" y="10071"/>
                  </a:moveTo>
                  <a:lnTo>
                    <a:pt x="50228" y="8775"/>
                  </a:lnTo>
                  <a:lnTo>
                    <a:pt x="46253" y="8216"/>
                  </a:lnTo>
                  <a:lnTo>
                    <a:pt x="45034" y="11036"/>
                  </a:lnTo>
                  <a:lnTo>
                    <a:pt x="45656" y="14173"/>
                  </a:lnTo>
                  <a:lnTo>
                    <a:pt x="45821" y="15849"/>
                  </a:lnTo>
                  <a:lnTo>
                    <a:pt x="49568" y="15100"/>
                  </a:lnTo>
                  <a:lnTo>
                    <a:pt x="51358" y="12725"/>
                  </a:lnTo>
                  <a:lnTo>
                    <a:pt x="51409" y="11658"/>
                  </a:lnTo>
                  <a:lnTo>
                    <a:pt x="51460" y="10071"/>
                  </a:lnTo>
                  <a:close/>
                </a:path>
              </a:pathLst>
            </a:custGeom>
            <a:solidFill>
              <a:srgbClr val="F1C9BB"/>
            </a:solidFill>
          </p:spPr>
          <p:txBody>
            <a:bodyPr wrap="square" lIns="0" tIns="0" rIns="0" bIns="0" rtlCol="0"/>
            <a:lstStyle/>
            <a:p>
              <a:endParaRPr/>
            </a:p>
          </p:txBody>
        </p:sp>
        <p:sp>
          <p:nvSpPr>
            <p:cNvPr id="383" name="object 383"/>
            <p:cNvSpPr/>
            <p:nvPr/>
          </p:nvSpPr>
          <p:spPr>
            <a:xfrm>
              <a:off x="4625187" y="4768392"/>
              <a:ext cx="45720" cy="76200"/>
            </a:xfrm>
            <a:custGeom>
              <a:avLst/>
              <a:gdLst/>
              <a:ahLst/>
              <a:cxnLst/>
              <a:rect l="l" t="t" r="r" b="b"/>
              <a:pathLst>
                <a:path w="45720" h="76200">
                  <a:moveTo>
                    <a:pt x="15709" y="0"/>
                  </a:moveTo>
                  <a:lnTo>
                    <a:pt x="13573" y="12"/>
                  </a:lnTo>
                  <a:lnTo>
                    <a:pt x="11899" y="1346"/>
                  </a:lnTo>
                  <a:lnTo>
                    <a:pt x="0" y="68821"/>
                  </a:lnTo>
                  <a:lnTo>
                    <a:pt x="1447" y="70878"/>
                  </a:lnTo>
                  <a:lnTo>
                    <a:pt x="31114" y="76111"/>
                  </a:lnTo>
                  <a:lnTo>
                    <a:pt x="33172" y="74675"/>
                  </a:lnTo>
                  <a:lnTo>
                    <a:pt x="45110" y="6984"/>
                  </a:lnTo>
                  <a:lnTo>
                    <a:pt x="44897" y="6680"/>
                  </a:lnTo>
                  <a:lnTo>
                    <a:pt x="36588" y="6680"/>
                  </a:lnTo>
                  <a:lnTo>
                    <a:pt x="20053" y="3771"/>
                  </a:lnTo>
                  <a:lnTo>
                    <a:pt x="19431" y="2857"/>
                  </a:lnTo>
                  <a:lnTo>
                    <a:pt x="19812" y="711"/>
                  </a:lnTo>
                  <a:lnTo>
                    <a:pt x="15925" y="12"/>
                  </a:lnTo>
                  <a:lnTo>
                    <a:pt x="15709" y="0"/>
                  </a:lnTo>
                  <a:close/>
                </a:path>
                <a:path w="45720" h="76200">
                  <a:moveTo>
                    <a:pt x="37846" y="3911"/>
                  </a:moveTo>
                  <a:lnTo>
                    <a:pt x="37490" y="6045"/>
                  </a:lnTo>
                  <a:lnTo>
                    <a:pt x="36588" y="6680"/>
                  </a:lnTo>
                  <a:lnTo>
                    <a:pt x="44897" y="6680"/>
                  </a:lnTo>
                  <a:lnTo>
                    <a:pt x="43675" y="4927"/>
                  </a:lnTo>
                  <a:lnTo>
                    <a:pt x="41516" y="4533"/>
                  </a:lnTo>
                  <a:lnTo>
                    <a:pt x="37846" y="3911"/>
                  </a:lnTo>
                  <a:close/>
                </a:path>
              </a:pathLst>
            </a:custGeom>
            <a:solidFill>
              <a:srgbClr val="FFFFFF"/>
            </a:solidFill>
          </p:spPr>
          <p:txBody>
            <a:bodyPr wrap="square" lIns="0" tIns="0" rIns="0" bIns="0" rtlCol="0"/>
            <a:lstStyle/>
            <a:p>
              <a:endParaRPr/>
            </a:p>
          </p:txBody>
        </p:sp>
        <p:sp>
          <p:nvSpPr>
            <p:cNvPr id="384" name="object 384"/>
            <p:cNvSpPr/>
            <p:nvPr/>
          </p:nvSpPr>
          <p:spPr>
            <a:xfrm>
              <a:off x="4626815" y="4768392"/>
              <a:ext cx="43815" cy="65405"/>
            </a:xfrm>
            <a:custGeom>
              <a:avLst/>
              <a:gdLst/>
              <a:ahLst/>
              <a:cxnLst/>
              <a:rect l="l" t="t" r="r" b="b"/>
              <a:pathLst>
                <a:path w="43814" h="65404">
                  <a:moveTo>
                    <a:pt x="14081" y="0"/>
                  </a:moveTo>
                  <a:lnTo>
                    <a:pt x="11944" y="12"/>
                  </a:lnTo>
                  <a:lnTo>
                    <a:pt x="10271" y="1346"/>
                  </a:lnTo>
                  <a:lnTo>
                    <a:pt x="0" y="59587"/>
                  </a:lnTo>
                  <a:lnTo>
                    <a:pt x="33206" y="65248"/>
                  </a:lnTo>
                  <a:lnTo>
                    <a:pt x="43481" y="6984"/>
                  </a:lnTo>
                  <a:lnTo>
                    <a:pt x="43269" y="6680"/>
                  </a:lnTo>
                  <a:lnTo>
                    <a:pt x="34960" y="6680"/>
                  </a:lnTo>
                  <a:lnTo>
                    <a:pt x="18424" y="3771"/>
                  </a:lnTo>
                  <a:lnTo>
                    <a:pt x="17802" y="2857"/>
                  </a:lnTo>
                  <a:lnTo>
                    <a:pt x="18183" y="711"/>
                  </a:lnTo>
                  <a:lnTo>
                    <a:pt x="14297" y="12"/>
                  </a:lnTo>
                  <a:lnTo>
                    <a:pt x="14081" y="0"/>
                  </a:lnTo>
                  <a:close/>
                </a:path>
                <a:path w="43814" h="65404">
                  <a:moveTo>
                    <a:pt x="36217" y="3911"/>
                  </a:moveTo>
                  <a:lnTo>
                    <a:pt x="35861" y="6045"/>
                  </a:lnTo>
                  <a:lnTo>
                    <a:pt x="34960" y="6680"/>
                  </a:lnTo>
                  <a:lnTo>
                    <a:pt x="43269" y="6680"/>
                  </a:lnTo>
                  <a:lnTo>
                    <a:pt x="42046" y="4927"/>
                  </a:lnTo>
                  <a:lnTo>
                    <a:pt x="39887" y="4533"/>
                  </a:lnTo>
                  <a:lnTo>
                    <a:pt x="36217" y="3911"/>
                  </a:lnTo>
                  <a:close/>
                </a:path>
              </a:pathLst>
            </a:custGeom>
            <a:solidFill>
              <a:srgbClr val="00A9BE">
                <a:alpha val="39999"/>
              </a:srgbClr>
            </a:solidFill>
          </p:spPr>
          <p:txBody>
            <a:bodyPr wrap="square" lIns="0" tIns="0" rIns="0" bIns="0" rtlCol="0"/>
            <a:lstStyle/>
            <a:p>
              <a:endParaRPr/>
            </a:p>
          </p:txBody>
        </p:sp>
        <p:pic>
          <p:nvPicPr>
            <p:cNvPr id="385" name="object 385"/>
            <p:cNvPicPr/>
            <p:nvPr/>
          </p:nvPicPr>
          <p:blipFill>
            <a:blip r:embed="rId11" cstate="print"/>
            <a:stretch>
              <a:fillRect/>
            </a:stretch>
          </p:blipFill>
          <p:spPr>
            <a:xfrm>
              <a:off x="4625187" y="4832649"/>
              <a:ext cx="34011" cy="11854"/>
            </a:xfrm>
            <a:prstGeom prst="rect">
              <a:avLst/>
            </a:prstGeom>
          </p:spPr>
        </p:pic>
        <p:sp>
          <p:nvSpPr>
            <p:cNvPr id="386" name="object 386"/>
            <p:cNvSpPr/>
            <p:nvPr/>
          </p:nvSpPr>
          <p:spPr>
            <a:xfrm>
              <a:off x="4625187" y="4832646"/>
              <a:ext cx="13335" cy="8890"/>
            </a:xfrm>
            <a:custGeom>
              <a:avLst/>
              <a:gdLst/>
              <a:ahLst/>
              <a:cxnLst/>
              <a:rect l="l" t="t" r="r" b="b"/>
              <a:pathLst>
                <a:path w="13335" h="8889">
                  <a:moveTo>
                    <a:pt x="805" y="0"/>
                  </a:moveTo>
                  <a:lnTo>
                    <a:pt x="0" y="4567"/>
                  </a:lnTo>
                  <a:lnTo>
                    <a:pt x="1447" y="6624"/>
                  </a:lnTo>
                  <a:lnTo>
                    <a:pt x="12247" y="8529"/>
                  </a:lnTo>
                  <a:lnTo>
                    <a:pt x="13335" y="2127"/>
                  </a:lnTo>
                  <a:lnTo>
                    <a:pt x="805" y="0"/>
                  </a:lnTo>
                  <a:close/>
                </a:path>
              </a:pathLst>
            </a:custGeom>
            <a:solidFill>
              <a:srgbClr val="FFF200">
                <a:alpha val="59999"/>
              </a:srgbClr>
            </a:solidFill>
          </p:spPr>
          <p:txBody>
            <a:bodyPr wrap="square" lIns="0" tIns="0" rIns="0" bIns="0" rtlCol="0"/>
            <a:lstStyle/>
            <a:p>
              <a:endParaRPr/>
            </a:p>
          </p:txBody>
        </p:sp>
      </p:grpSp>
      <p:sp>
        <p:nvSpPr>
          <p:cNvPr id="387" name="object 387"/>
          <p:cNvSpPr txBox="1"/>
          <p:nvPr/>
        </p:nvSpPr>
        <p:spPr>
          <a:xfrm rot="540000">
            <a:off x="4634619" y="4777835"/>
            <a:ext cx="33804" cy="6350"/>
          </a:xfrm>
          <a:prstGeom prst="rect">
            <a:avLst/>
          </a:prstGeom>
        </p:spPr>
        <p:txBody>
          <a:bodyPr vert="horz" wrap="square" lIns="0" tIns="3175" rIns="0" bIns="0" rtlCol="0">
            <a:spAutoFit/>
          </a:bodyPr>
          <a:lstStyle/>
          <a:p>
            <a:pPr>
              <a:lnSpc>
                <a:spcPct val="100000"/>
              </a:lnSpc>
              <a:spcBef>
                <a:spcPts val="25"/>
              </a:spcBef>
            </a:pPr>
            <a:r>
              <a:rPr sz="100" b="1" spc="-10" dirty="0">
                <a:solidFill>
                  <a:srgbClr val="231F20"/>
                </a:solidFill>
                <a:latin typeface="Yu Gothic UI"/>
                <a:cs typeface="Yu Gothic UI"/>
              </a:rPr>
              <a:t>「</a:t>
            </a:r>
            <a:r>
              <a:rPr sz="100" b="1" spc="-35" dirty="0">
                <a:solidFill>
                  <a:srgbClr val="231F20"/>
                </a:solidFill>
                <a:latin typeface="Yu Gothic UI"/>
                <a:cs typeface="Yu Gothic UI"/>
              </a:rPr>
              <a:t>暗号化接続</a:t>
            </a:r>
            <a:r>
              <a:rPr sz="100" b="1" spc="-10" dirty="0">
                <a:solidFill>
                  <a:srgbClr val="231F20"/>
                </a:solidFill>
                <a:latin typeface="Yu Gothic UI"/>
                <a:cs typeface="Yu Gothic UI"/>
              </a:rPr>
              <a:t>」</a:t>
            </a:r>
            <a:r>
              <a:rPr sz="100" b="1" spc="-25" dirty="0">
                <a:solidFill>
                  <a:srgbClr val="231F20"/>
                </a:solidFill>
                <a:latin typeface="Yu Gothic UI"/>
                <a:cs typeface="Yu Gothic UI"/>
              </a:rPr>
              <a:t>で</a:t>
            </a:r>
            <a:r>
              <a:rPr sz="100" b="1" spc="-35" dirty="0">
                <a:solidFill>
                  <a:srgbClr val="231F20"/>
                </a:solidFill>
                <a:latin typeface="Yu Gothic UI"/>
                <a:cs typeface="Yu Gothic UI"/>
              </a:rPr>
              <a:t>通信</a:t>
            </a:r>
            <a:r>
              <a:rPr sz="100" b="1" spc="-20" dirty="0">
                <a:solidFill>
                  <a:srgbClr val="231F20"/>
                </a:solidFill>
                <a:latin typeface="Yu Gothic UI"/>
                <a:cs typeface="Yu Gothic UI"/>
              </a:rPr>
              <a:t>が</a:t>
            </a:r>
            <a:endParaRPr sz="100">
              <a:latin typeface="Yu Gothic UI"/>
              <a:cs typeface="Yu Gothic UI"/>
            </a:endParaRPr>
          </a:p>
        </p:txBody>
      </p:sp>
      <p:sp>
        <p:nvSpPr>
          <p:cNvPr id="388" name="object 388"/>
          <p:cNvSpPr txBox="1"/>
          <p:nvPr/>
        </p:nvSpPr>
        <p:spPr>
          <a:xfrm rot="540000">
            <a:off x="4636194" y="4773016"/>
            <a:ext cx="33804" cy="6350"/>
          </a:xfrm>
          <a:prstGeom prst="rect">
            <a:avLst/>
          </a:prstGeom>
        </p:spPr>
        <p:txBody>
          <a:bodyPr vert="horz" wrap="square" lIns="0" tIns="3175" rIns="0" bIns="0" rtlCol="0">
            <a:spAutoFit/>
          </a:bodyPr>
          <a:lstStyle/>
          <a:p>
            <a:pPr>
              <a:lnSpc>
                <a:spcPct val="100000"/>
              </a:lnSpc>
              <a:spcBef>
                <a:spcPts val="25"/>
              </a:spcBef>
            </a:pPr>
            <a:r>
              <a:rPr sz="100" b="1" spc="-35" dirty="0">
                <a:solidFill>
                  <a:srgbClr val="231F20"/>
                </a:solidFill>
                <a:latin typeface="Yu Gothic UI"/>
                <a:cs typeface="Yu Gothic UI"/>
              </a:rPr>
              <a:t>初</a:t>
            </a:r>
            <a:r>
              <a:rPr sz="100" b="1" spc="-25" dirty="0">
                <a:solidFill>
                  <a:srgbClr val="231F20"/>
                </a:solidFill>
                <a:latin typeface="Yu Gothic UI"/>
                <a:cs typeface="Yu Gothic UI"/>
              </a:rPr>
              <a:t>め</a:t>
            </a:r>
            <a:r>
              <a:rPr sz="100" b="1" spc="-20" dirty="0">
                <a:solidFill>
                  <a:srgbClr val="231F20"/>
                </a:solidFill>
                <a:latin typeface="Yu Gothic UI"/>
                <a:cs typeface="Yu Gothic UI"/>
              </a:rPr>
              <a:t>て</a:t>
            </a:r>
            <a:r>
              <a:rPr sz="100" b="1" spc="-25" dirty="0">
                <a:solidFill>
                  <a:srgbClr val="231F20"/>
                </a:solidFill>
                <a:latin typeface="Yu Gothic UI"/>
                <a:cs typeface="Yu Gothic UI"/>
              </a:rPr>
              <a:t>の</a:t>
            </a:r>
            <a:r>
              <a:rPr sz="100" b="1" spc="-35" dirty="0">
                <a:solidFill>
                  <a:srgbClr val="231F20"/>
                </a:solidFill>
                <a:latin typeface="Yu Gothic UI"/>
                <a:cs typeface="Yu Gothic UI"/>
              </a:rPr>
              <a:t>方</a:t>
            </a:r>
            <a:r>
              <a:rPr sz="100" b="1" spc="-30" dirty="0">
                <a:solidFill>
                  <a:srgbClr val="231F20"/>
                </a:solidFill>
                <a:latin typeface="Yu Gothic UI"/>
                <a:cs typeface="Yu Gothic UI"/>
              </a:rPr>
              <a:t>は</a:t>
            </a:r>
            <a:r>
              <a:rPr sz="100" b="1" spc="-15" dirty="0">
                <a:solidFill>
                  <a:srgbClr val="231F20"/>
                </a:solidFill>
                <a:latin typeface="Yu Gothic UI"/>
                <a:cs typeface="Yu Gothic UI"/>
              </a:rPr>
              <a:t>こ</a:t>
            </a:r>
            <a:r>
              <a:rPr sz="100" b="1" spc="-20" dirty="0">
                <a:solidFill>
                  <a:srgbClr val="231F20"/>
                </a:solidFill>
                <a:latin typeface="Yu Gothic UI"/>
                <a:cs typeface="Yu Gothic UI"/>
              </a:rPr>
              <a:t>ちら</a:t>
            </a:r>
            <a:r>
              <a:rPr sz="100" b="1" spc="-25" dirty="0">
                <a:solidFill>
                  <a:srgbClr val="231F20"/>
                </a:solidFill>
                <a:latin typeface="Yu Gothic UI"/>
                <a:cs typeface="Yu Gothic UI"/>
              </a:rPr>
              <a:t>か</a:t>
            </a:r>
            <a:r>
              <a:rPr sz="100" b="1" spc="-15" dirty="0">
                <a:solidFill>
                  <a:srgbClr val="231F20"/>
                </a:solidFill>
                <a:latin typeface="Yu Gothic UI"/>
                <a:cs typeface="Yu Gothic UI"/>
              </a:rPr>
              <a:t>ら</a:t>
            </a:r>
            <a:endParaRPr sz="100">
              <a:latin typeface="Yu Gothic UI"/>
              <a:cs typeface="Yu Gothic UI"/>
            </a:endParaRPr>
          </a:p>
        </p:txBody>
      </p:sp>
      <p:sp>
        <p:nvSpPr>
          <p:cNvPr id="389" name="object 389"/>
          <p:cNvSpPr txBox="1"/>
          <p:nvPr/>
        </p:nvSpPr>
        <p:spPr>
          <a:xfrm rot="540000">
            <a:off x="4634510" y="4782905"/>
            <a:ext cx="33804" cy="6350"/>
          </a:xfrm>
          <a:prstGeom prst="rect">
            <a:avLst/>
          </a:prstGeom>
        </p:spPr>
        <p:txBody>
          <a:bodyPr vert="horz" wrap="square" lIns="0" tIns="3175" rIns="0" bIns="0" rtlCol="0">
            <a:spAutoFit/>
          </a:bodyPr>
          <a:lstStyle/>
          <a:p>
            <a:pPr>
              <a:lnSpc>
                <a:spcPct val="100000"/>
              </a:lnSpc>
              <a:spcBef>
                <a:spcPts val="25"/>
              </a:spcBef>
            </a:pPr>
            <a:r>
              <a:rPr sz="100" b="1" spc="-30" dirty="0">
                <a:solidFill>
                  <a:srgbClr val="231F20"/>
                </a:solidFill>
                <a:latin typeface="Yu Gothic UI"/>
                <a:cs typeface="Yu Gothic UI"/>
              </a:rPr>
              <a:t>み</a:t>
            </a:r>
            <a:r>
              <a:rPr sz="100" b="1" spc="-35" dirty="0">
                <a:solidFill>
                  <a:srgbClr val="231F20"/>
                </a:solidFill>
                <a:latin typeface="Yu Gothic UI"/>
                <a:cs typeface="Yu Gothic UI"/>
              </a:rPr>
              <a:t>見</a:t>
            </a:r>
            <a:r>
              <a:rPr sz="100" b="1" spc="-20" dirty="0">
                <a:solidFill>
                  <a:srgbClr val="231F20"/>
                </a:solidFill>
                <a:latin typeface="Yu Gothic UI"/>
                <a:cs typeface="Yu Gothic UI"/>
              </a:rPr>
              <a:t>さ</a:t>
            </a:r>
            <a:r>
              <a:rPr sz="100" b="1" spc="-30" dirty="0">
                <a:solidFill>
                  <a:srgbClr val="231F20"/>
                </a:solidFill>
                <a:latin typeface="Yu Gothic UI"/>
                <a:cs typeface="Yu Gothic UI"/>
              </a:rPr>
              <a:t>れ</a:t>
            </a:r>
            <a:r>
              <a:rPr sz="100" b="1" spc="-25" dirty="0">
                <a:solidFill>
                  <a:srgbClr val="231F20"/>
                </a:solidFill>
                <a:latin typeface="Yu Gothic UI"/>
                <a:cs typeface="Yu Gothic UI"/>
              </a:rPr>
              <a:t>る</a:t>
            </a:r>
            <a:r>
              <a:rPr sz="100" b="1" spc="-35" dirty="0">
                <a:solidFill>
                  <a:srgbClr val="231F20"/>
                </a:solidFill>
                <a:latin typeface="Yu Gothic UI"/>
                <a:cs typeface="Yu Gothic UI"/>
              </a:rPr>
              <a:t>心配</a:t>
            </a:r>
            <a:r>
              <a:rPr sz="100" b="1" spc="-25" dirty="0">
                <a:solidFill>
                  <a:srgbClr val="231F20"/>
                </a:solidFill>
                <a:latin typeface="Yu Gothic UI"/>
                <a:cs typeface="Yu Gothic UI"/>
              </a:rPr>
              <a:t>が</a:t>
            </a:r>
            <a:r>
              <a:rPr sz="100" b="1" spc="-35" dirty="0">
                <a:solidFill>
                  <a:srgbClr val="231F20"/>
                </a:solidFill>
                <a:latin typeface="Yu Gothic UI"/>
                <a:cs typeface="Yu Gothic UI"/>
              </a:rPr>
              <a:t>無</a:t>
            </a:r>
            <a:r>
              <a:rPr sz="100" b="1" spc="-25" dirty="0">
                <a:solidFill>
                  <a:srgbClr val="231F20"/>
                </a:solidFill>
                <a:latin typeface="Yu Gothic UI"/>
                <a:cs typeface="Yu Gothic UI"/>
              </a:rPr>
              <a:t>い</a:t>
            </a:r>
            <a:r>
              <a:rPr sz="100" b="1" spc="-20" dirty="0">
                <a:solidFill>
                  <a:srgbClr val="231F20"/>
                </a:solidFill>
                <a:latin typeface="Yu Gothic UI"/>
                <a:cs typeface="Yu Gothic UI"/>
              </a:rPr>
              <a:t>か</a:t>
            </a:r>
            <a:endParaRPr sz="100">
              <a:latin typeface="Yu Gothic UI"/>
              <a:cs typeface="Yu Gothic UI"/>
            </a:endParaRPr>
          </a:p>
        </p:txBody>
      </p:sp>
      <p:sp>
        <p:nvSpPr>
          <p:cNvPr id="390" name="object 390"/>
          <p:cNvSpPr txBox="1"/>
          <p:nvPr/>
        </p:nvSpPr>
        <p:spPr>
          <a:xfrm rot="540000">
            <a:off x="4644074" y="4787852"/>
            <a:ext cx="13090" cy="6350"/>
          </a:xfrm>
          <a:prstGeom prst="rect">
            <a:avLst/>
          </a:prstGeom>
        </p:spPr>
        <p:txBody>
          <a:bodyPr vert="horz" wrap="square" lIns="0" tIns="2540" rIns="0" bIns="0" rtlCol="0">
            <a:spAutoFit/>
          </a:bodyPr>
          <a:lstStyle/>
          <a:p>
            <a:pPr>
              <a:lnSpc>
                <a:spcPct val="100000"/>
              </a:lnSpc>
              <a:spcBef>
                <a:spcPts val="20"/>
              </a:spcBef>
            </a:pPr>
            <a:r>
              <a:rPr sz="100" b="1" spc="-35" dirty="0">
                <a:solidFill>
                  <a:srgbClr val="231F20"/>
                </a:solidFill>
                <a:latin typeface="Yu Gothic UI"/>
                <a:cs typeface="Yu Gothic UI"/>
              </a:rPr>
              <a:t>超安心</a:t>
            </a:r>
            <a:r>
              <a:rPr sz="100" b="1" spc="-30" dirty="0">
                <a:solidFill>
                  <a:srgbClr val="231F20"/>
                </a:solidFill>
                <a:latin typeface="Yu Gothic UI"/>
                <a:cs typeface="Yu Gothic UI"/>
              </a:rPr>
              <a:t>！</a:t>
            </a:r>
            <a:endParaRPr sz="100">
              <a:latin typeface="Yu Gothic UI"/>
              <a:cs typeface="Yu Gothic UI"/>
            </a:endParaRPr>
          </a:p>
        </p:txBody>
      </p:sp>
      <p:sp>
        <p:nvSpPr>
          <p:cNvPr id="391" name="object 391"/>
          <p:cNvSpPr txBox="1"/>
          <p:nvPr/>
        </p:nvSpPr>
        <p:spPr>
          <a:xfrm rot="540000">
            <a:off x="4692466" y="4834953"/>
            <a:ext cx="5854"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超</a:t>
            </a:r>
            <a:r>
              <a:rPr sz="100" b="1" spc="-40" dirty="0">
                <a:solidFill>
                  <a:srgbClr val="231F20"/>
                </a:solidFill>
                <a:latin typeface="Yu Gothic UI"/>
                <a:cs typeface="Yu Gothic UI"/>
              </a:rPr>
              <a:t>る</a:t>
            </a:r>
            <a:r>
              <a:rPr sz="100" b="1" spc="-50" dirty="0">
                <a:solidFill>
                  <a:srgbClr val="231F20"/>
                </a:solidFill>
                <a:latin typeface="Yu Gothic UI"/>
                <a:cs typeface="Yu Gothic UI"/>
              </a:rPr>
              <a:t>安心心配</a:t>
            </a:r>
            <a:r>
              <a:rPr sz="100" b="1" spc="-40" dirty="0">
                <a:solidFill>
                  <a:srgbClr val="231F20"/>
                </a:solidFill>
                <a:latin typeface="Yu Gothic UI"/>
                <a:cs typeface="Yu Gothic UI"/>
              </a:rPr>
              <a:t>！</a:t>
            </a:r>
            <a:endParaRPr sz="100">
              <a:latin typeface="Yu Gothic UI"/>
              <a:cs typeface="Yu Gothic UI"/>
            </a:endParaRPr>
          </a:p>
        </p:txBody>
      </p:sp>
      <p:sp>
        <p:nvSpPr>
          <p:cNvPr id="392" name="object 392"/>
          <p:cNvSpPr txBox="1"/>
          <p:nvPr/>
        </p:nvSpPr>
        <p:spPr>
          <a:xfrm rot="540000">
            <a:off x="4692793" y="4841596"/>
            <a:ext cx="3419" cy="6350"/>
          </a:xfrm>
          <a:prstGeom prst="rect">
            <a:avLst/>
          </a:prstGeom>
        </p:spPr>
        <p:txBody>
          <a:bodyPr vert="horz" wrap="square" lIns="0" tIns="1270" rIns="0" bIns="0" rtlCol="0">
            <a:spAutoFit/>
          </a:bodyPr>
          <a:lstStyle/>
          <a:p>
            <a:pPr>
              <a:lnSpc>
                <a:spcPct val="100000"/>
              </a:lnSpc>
              <a:spcBef>
                <a:spcPts val="10"/>
              </a:spcBef>
            </a:pPr>
            <a:r>
              <a:rPr sz="100" b="1" spc="-45" dirty="0">
                <a:solidFill>
                  <a:srgbClr val="231F20"/>
                </a:solidFill>
                <a:latin typeface="Microsoft JhengHei"/>
                <a:cs typeface="Microsoft JhengHei"/>
              </a:rPr>
              <a:t>用</a:t>
            </a:r>
            <a:r>
              <a:rPr sz="100" b="1" spc="-35" dirty="0">
                <a:solidFill>
                  <a:srgbClr val="231F20"/>
                </a:solidFill>
                <a:latin typeface="Yu Gothic UI"/>
                <a:cs typeface="Yu Gothic UI"/>
              </a:rPr>
              <a:t>QRR</a:t>
            </a:r>
            <a:endParaRPr sz="100">
              <a:latin typeface="Yu Gothic UI"/>
              <a:cs typeface="Yu Gothic UI"/>
            </a:endParaRPr>
          </a:p>
        </p:txBody>
      </p:sp>
      <p:sp>
        <p:nvSpPr>
          <p:cNvPr id="393" name="object 393"/>
          <p:cNvSpPr txBox="1"/>
          <p:nvPr/>
        </p:nvSpPr>
        <p:spPr>
          <a:xfrm rot="540000">
            <a:off x="4640318" y="4839914"/>
            <a:ext cx="16325" cy="6350"/>
          </a:xfrm>
          <a:prstGeom prst="rect">
            <a:avLst/>
          </a:prstGeom>
        </p:spPr>
        <p:txBody>
          <a:bodyPr vert="horz" wrap="square" lIns="0" tIns="3175" rIns="0" bIns="0" rtlCol="0">
            <a:spAutoFit/>
          </a:bodyPr>
          <a:lstStyle/>
          <a:p>
            <a:pPr>
              <a:lnSpc>
                <a:spcPct val="100000"/>
              </a:lnSpc>
              <a:spcBef>
                <a:spcPts val="25"/>
              </a:spcBef>
            </a:pPr>
            <a:r>
              <a:rPr sz="100" b="1" spc="-25" dirty="0">
                <a:solidFill>
                  <a:srgbClr val="231F20"/>
                </a:solidFill>
                <a:latin typeface="Yu Gothic UI"/>
                <a:cs typeface="Yu Gothic UI"/>
              </a:rPr>
              <a:t>Q</a:t>
            </a:r>
            <a:r>
              <a:rPr sz="100" b="1" spc="-15" dirty="0">
                <a:solidFill>
                  <a:srgbClr val="231F20"/>
                </a:solidFill>
                <a:latin typeface="Yu Gothic UI"/>
                <a:cs typeface="Yu Gothic UI"/>
              </a:rPr>
              <a:t>R</a:t>
            </a:r>
            <a:r>
              <a:rPr sz="100" b="1" spc="-10" dirty="0">
                <a:solidFill>
                  <a:srgbClr val="231F20"/>
                </a:solidFill>
                <a:latin typeface="Yu Gothic UI"/>
                <a:cs typeface="Yu Gothic UI"/>
              </a:rPr>
              <a:t> </a:t>
            </a:r>
            <a:r>
              <a:rPr sz="100" b="1" spc="-15" dirty="0">
                <a:solidFill>
                  <a:srgbClr val="231F20"/>
                </a:solidFill>
                <a:latin typeface="Yu Gothic UI"/>
                <a:cs typeface="Yu Gothic UI"/>
              </a:rPr>
              <a:t>コー</a:t>
            </a:r>
            <a:r>
              <a:rPr sz="100" b="1" spc="-10" dirty="0">
                <a:solidFill>
                  <a:srgbClr val="231F20"/>
                </a:solidFill>
                <a:latin typeface="Yu Gothic UI"/>
                <a:cs typeface="Yu Gothic UI"/>
              </a:rPr>
              <a:t>ド</a:t>
            </a:r>
            <a:endParaRPr sz="100">
              <a:latin typeface="Yu Gothic UI"/>
              <a:cs typeface="Yu Gothic UI"/>
            </a:endParaRPr>
          </a:p>
        </p:txBody>
      </p:sp>
      <p:grpSp>
        <p:nvGrpSpPr>
          <p:cNvPr id="394" name="object 394"/>
          <p:cNvGrpSpPr/>
          <p:nvPr/>
        </p:nvGrpSpPr>
        <p:grpSpPr>
          <a:xfrm>
            <a:off x="4628358" y="4794625"/>
            <a:ext cx="36830" cy="36830"/>
            <a:chOff x="4628358" y="4794625"/>
            <a:chExt cx="36830" cy="36830"/>
          </a:xfrm>
        </p:grpSpPr>
        <p:sp>
          <p:nvSpPr>
            <p:cNvPr id="395" name="object 395"/>
            <p:cNvSpPr/>
            <p:nvPr/>
          </p:nvSpPr>
          <p:spPr>
            <a:xfrm>
              <a:off x="4631290" y="4797760"/>
              <a:ext cx="31115" cy="31115"/>
            </a:xfrm>
            <a:custGeom>
              <a:avLst/>
              <a:gdLst/>
              <a:ahLst/>
              <a:cxnLst/>
              <a:rect l="l" t="t" r="r" b="b"/>
              <a:pathLst>
                <a:path w="31114" h="31114">
                  <a:moveTo>
                    <a:pt x="4470" y="0"/>
                  </a:moveTo>
                  <a:lnTo>
                    <a:pt x="0" y="26174"/>
                  </a:lnTo>
                  <a:lnTo>
                    <a:pt x="26187" y="30632"/>
                  </a:lnTo>
                  <a:lnTo>
                    <a:pt x="30657" y="4457"/>
                  </a:lnTo>
                  <a:lnTo>
                    <a:pt x="4470" y="0"/>
                  </a:lnTo>
                  <a:close/>
                </a:path>
              </a:pathLst>
            </a:custGeom>
            <a:solidFill>
              <a:srgbClr val="FFFFFF"/>
            </a:solidFill>
          </p:spPr>
          <p:txBody>
            <a:bodyPr wrap="square" lIns="0" tIns="0" rIns="0" bIns="0" rtlCol="0"/>
            <a:lstStyle/>
            <a:p>
              <a:endParaRPr/>
            </a:p>
          </p:txBody>
        </p:sp>
        <p:sp>
          <p:nvSpPr>
            <p:cNvPr id="396" name="object 396"/>
            <p:cNvSpPr/>
            <p:nvPr/>
          </p:nvSpPr>
          <p:spPr>
            <a:xfrm>
              <a:off x="4635119" y="4801641"/>
              <a:ext cx="23495" cy="23495"/>
            </a:xfrm>
            <a:custGeom>
              <a:avLst/>
              <a:gdLst/>
              <a:ahLst/>
              <a:cxnLst/>
              <a:rect l="l" t="t" r="r" b="b"/>
              <a:pathLst>
                <a:path w="23495" h="23495">
                  <a:moveTo>
                    <a:pt x="4533" y="16383"/>
                  </a:moveTo>
                  <a:lnTo>
                    <a:pt x="2171" y="15976"/>
                  </a:lnTo>
                  <a:lnTo>
                    <a:pt x="1765" y="18338"/>
                  </a:lnTo>
                  <a:lnTo>
                    <a:pt x="4127" y="18732"/>
                  </a:lnTo>
                  <a:lnTo>
                    <a:pt x="4533" y="16383"/>
                  </a:lnTo>
                  <a:close/>
                </a:path>
                <a:path w="23495" h="23495">
                  <a:moveTo>
                    <a:pt x="6362" y="15087"/>
                  </a:moveTo>
                  <a:lnTo>
                    <a:pt x="6223" y="15062"/>
                  </a:lnTo>
                  <a:lnTo>
                    <a:pt x="5448" y="14935"/>
                  </a:lnTo>
                  <a:lnTo>
                    <a:pt x="5448" y="15735"/>
                  </a:lnTo>
                  <a:lnTo>
                    <a:pt x="4775" y="19646"/>
                  </a:lnTo>
                  <a:lnTo>
                    <a:pt x="838" y="18986"/>
                  </a:lnTo>
                  <a:lnTo>
                    <a:pt x="1511" y="15062"/>
                  </a:lnTo>
                  <a:lnTo>
                    <a:pt x="5448" y="15735"/>
                  </a:lnTo>
                  <a:lnTo>
                    <a:pt x="5448" y="14935"/>
                  </a:lnTo>
                  <a:lnTo>
                    <a:pt x="850" y="14147"/>
                  </a:lnTo>
                  <a:lnTo>
                    <a:pt x="38" y="18986"/>
                  </a:lnTo>
                  <a:lnTo>
                    <a:pt x="0" y="19646"/>
                  </a:lnTo>
                  <a:lnTo>
                    <a:pt x="5422" y="20574"/>
                  </a:lnTo>
                  <a:lnTo>
                    <a:pt x="5588" y="19646"/>
                  </a:lnTo>
                  <a:lnTo>
                    <a:pt x="6362" y="15087"/>
                  </a:lnTo>
                  <a:close/>
                </a:path>
                <a:path w="23495" h="23495">
                  <a:moveTo>
                    <a:pt x="6629" y="13512"/>
                  </a:moveTo>
                  <a:lnTo>
                    <a:pt x="5067" y="13258"/>
                  </a:lnTo>
                  <a:lnTo>
                    <a:pt x="5461" y="10896"/>
                  </a:lnTo>
                  <a:lnTo>
                    <a:pt x="4673" y="10744"/>
                  </a:lnTo>
                  <a:lnTo>
                    <a:pt x="4267" y="13106"/>
                  </a:lnTo>
                  <a:lnTo>
                    <a:pt x="4140" y="13893"/>
                  </a:lnTo>
                  <a:lnTo>
                    <a:pt x="6489" y="14300"/>
                  </a:lnTo>
                  <a:lnTo>
                    <a:pt x="6629" y="13512"/>
                  </a:lnTo>
                  <a:close/>
                </a:path>
                <a:path w="23495" h="23495">
                  <a:moveTo>
                    <a:pt x="6934" y="2247"/>
                  </a:moveTo>
                  <a:lnTo>
                    <a:pt x="4572" y="1841"/>
                  </a:lnTo>
                  <a:lnTo>
                    <a:pt x="4178" y="4191"/>
                  </a:lnTo>
                  <a:lnTo>
                    <a:pt x="6540" y="4597"/>
                  </a:lnTo>
                  <a:lnTo>
                    <a:pt x="6934" y="2247"/>
                  </a:lnTo>
                  <a:close/>
                </a:path>
                <a:path w="23495" h="23495">
                  <a:moveTo>
                    <a:pt x="7124" y="20053"/>
                  </a:moveTo>
                  <a:lnTo>
                    <a:pt x="6350" y="19926"/>
                  </a:lnTo>
                  <a:lnTo>
                    <a:pt x="6210" y="20713"/>
                  </a:lnTo>
                  <a:lnTo>
                    <a:pt x="6997" y="20840"/>
                  </a:lnTo>
                  <a:lnTo>
                    <a:pt x="7124" y="20053"/>
                  </a:lnTo>
                  <a:close/>
                </a:path>
                <a:path w="23495" h="23495">
                  <a:moveTo>
                    <a:pt x="7708" y="7226"/>
                  </a:moveTo>
                  <a:lnTo>
                    <a:pt x="6134" y="6959"/>
                  </a:lnTo>
                  <a:lnTo>
                    <a:pt x="5994" y="7747"/>
                  </a:lnTo>
                  <a:lnTo>
                    <a:pt x="7569" y="8013"/>
                  </a:lnTo>
                  <a:lnTo>
                    <a:pt x="7708" y="7226"/>
                  </a:lnTo>
                  <a:close/>
                </a:path>
                <a:path w="23495" h="23495">
                  <a:moveTo>
                    <a:pt x="7962" y="10502"/>
                  </a:moveTo>
                  <a:lnTo>
                    <a:pt x="6388" y="10236"/>
                  </a:lnTo>
                  <a:lnTo>
                    <a:pt x="6515" y="9461"/>
                  </a:lnTo>
                  <a:lnTo>
                    <a:pt x="7302" y="9575"/>
                  </a:lnTo>
                  <a:lnTo>
                    <a:pt x="7442" y="8801"/>
                  </a:lnTo>
                  <a:lnTo>
                    <a:pt x="5880" y="8534"/>
                  </a:lnTo>
                  <a:lnTo>
                    <a:pt x="5994" y="7747"/>
                  </a:lnTo>
                  <a:lnTo>
                    <a:pt x="5219" y="7620"/>
                  </a:lnTo>
                  <a:lnTo>
                    <a:pt x="5346" y="6832"/>
                  </a:lnTo>
                  <a:lnTo>
                    <a:pt x="4572" y="6692"/>
                  </a:lnTo>
                  <a:lnTo>
                    <a:pt x="4432" y="7467"/>
                  </a:lnTo>
                  <a:lnTo>
                    <a:pt x="3619" y="7353"/>
                  </a:lnTo>
                  <a:lnTo>
                    <a:pt x="3759" y="6553"/>
                  </a:lnTo>
                  <a:lnTo>
                    <a:pt x="2197" y="6299"/>
                  </a:lnTo>
                  <a:lnTo>
                    <a:pt x="2070" y="7073"/>
                  </a:lnTo>
                  <a:lnTo>
                    <a:pt x="2857" y="7213"/>
                  </a:lnTo>
                  <a:lnTo>
                    <a:pt x="2590" y="8788"/>
                  </a:lnTo>
                  <a:lnTo>
                    <a:pt x="3378" y="8915"/>
                  </a:lnTo>
                  <a:lnTo>
                    <a:pt x="2971" y="11264"/>
                  </a:lnTo>
                  <a:lnTo>
                    <a:pt x="2184" y="11150"/>
                  </a:lnTo>
                  <a:lnTo>
                    <a:pt x="2451" y="9575"/>
                  </a:lnTo>
                  <a:lnTo>
                    <a:pt x="1663" y="9436"/>
                  </a:lnTo>
                  <a:lnTo>
                    <a:pt x="1130" y="12585"/>
                  </a:lnTo>
                  <a:lnTo>
                    <a:pt x="1917" y="12712"/>
                  </a:lnTo>
                  <a:lnTo>
                    <a:pt x="2057" y="11912"/>
                  </a:lnTo>
                  <a:lnTo>
                    <a:pt x="2844" y="12065"/>
                  </a:lnTo>
                  <a:lnTo>
                    <a:pt x="2578" y="13627"/>
                  </a:lnTo>
                  <a:lnTo>
                    <a:pt x="3352" y="13766"/>
                  </a:lnTo>
                  <a:lnTo>
                    <a:pt x="3898" y="10629"/>
                  </a:lnTo>
                  <a:lnTo>
                    <a:pt x="4673" y="10744"/>
                  </a:lnTo>
                  <a:lnTo>
                    <a:pt x="4813" y="9982"/>
                  </a:lnTo>
                  <a:lnTo>
                    <a:pt x="4025" y="9842"/>
                  </a:lnTo>
                  <a:lnTo>
                    <a:pt x="4292" y="8267"/>
                  </a:lnTo>
                  <a:lnTo>
                    <a:pt x="5080" y="8394"/>
                  </a:lnTo>
                  <a:lnTo>
                    <a:pt x="4940" y="9182"/>
                  </a:lnTo>
                  <a:lnTo>
                    <a:pt x="5740" y="9321"/>
                  </a:lnTo>
                  <a:lnTo>
                    <a:pt x="5461" y="10896"/>
                  </a:lnTo>
                  <a:lnTo>
                    <a:pt x="7823" y="11290"/>
                  </a:lnTo>
                  <a:lnTo>
                    <a:pt x="7962" y="10502"/>
                  </a:lnTo>
                  <a:close/>
                </a:path>
                <a:path w="23495" h="23495">
                  <a:moveTo>
                    <a:pt x="8775" y="952"/>
                  </a:moveTo>
                  <a:lnTo>
                    <a:pt x="8623" y="927"/>
                  </a:lnTo>
                  <a:lnTo>
                    <a:pt x="7861" y="800"/>
                  </a:lnTo>
                  <a:lnTo>
                    <a:pt x="7861" y="1587"/>
                  </a:lnTo>
                  <a:lnTo>
                    <a:pt x="7188" y="5524"/>
                  </a:lnTo>
                  <a:lnTo>
                    <a:pt x="3251" y="4851"/>
                  </a:lnTo>
                  <a:lnTo>
                    <a:pt x="3924" y="927"/>
                  </a:lnTo>
                  <a:lnTo>
                    <a:pt x="7861" y="1587"/>
                  </a:lnTo>
                  <a:lnTo>
                    <a:pt x="7861" y="800"/>
                  </a:lnTo>
                  <a:lnTo>
                    <a:pt x="3276" y="0"/>
                  </a:lnTo>
                  <a:lnTo>
                    <a:pt x="2438" y="4851"/>
                  </a:lnTo>
                  <a:lnTo>
                    <a:pt x="2413" y="5524"/>
                  </a:lnTo>
                  <a:lnTo>
                    <a:pt x="7835" y="6438"/>
                  </a:lnTo>
                  <a:lnTo>
                    <a:pt x="7988" y="5524"/>
                  </a:lnTo>
                  <a:lnTo>
                    <a:pt x="8775" y="952"/>
                  </a:lnTo>
                  <a:close/>
                </a:path>
                <a:path w="23495" h="23495">
                  <a:moveTo>
                    <a:pt x="9677" y="5143"/>
                  </a:moveTo>
                  <a:lnTo>
                    <a:pt x="8890" y="5003"/>
                  </a:lnTo>
                  <a:lnTo>
                    <a:pt x="8623" y="6578"/>
                  </a:lnTo>
                  <a:lnTo>
                    <a:pt x="9410" y="6718"/>
                  </a:lnTo>
                  <a:lnTo>
                    <a:pt x="9677" y="5143"/>
                  </a:lnTo>
                  <a:close/>
                </a:path>
                <a:path w="23495" h="23495">
                  <a:moveTo>
                    <a:pt x="10147" y="16535"/>
                  </a:moveTo>
                  <a:lnTo>
                    <a:pt x="9359" y="16395"/>
                  </a:lnTo>
                  <a:lnTo>
                    <a:pt x="9271" y="16916"/>
                  </a:lnTo>
                  <a:lnTo>
                    <a:pt x="10083" y="16916"/>
                  </a:lnTo>
                  <a:lnTo>
                    <a:pt x="10147" y="16535"/>
                  </a:lnTo>
                  <a:close/>
                </a:path>
                <a:path w="23495" h="23495">
                  <a:moveTo>
                    <a:pt x="10807" y="17449"/>
                  </a:moveTo>
                  <a:lnTo>
                    <a:pt x="10020" y="17322"/>
                  </a:lnTo>
                  <a:lnTo>
                    <a:pt x="10045" y="17195"/>
                  </a:lnTo>
                  <a:lnTo>
                    <a:pt x="9232" y="17195"/>
                  </a:lnTo>
                  <a:lnTo>
                    <a:pt x="7620" y="17195"/>
                  </a:lnTo>
                  <a:lnTo>
                    <a:pt x="7543" y="17564"/>
                  </a:lnTo>
                  <a:lnTo>
                    <a:pt x="10795" y="17564"/>
                  </a:lnTo>
                  <a:close/>
                </a:path>
                <a:path w="23495" h="23495">
                  <a:moveTo>
                    <a:pt x="10858" y="2921"/>
                  </a:moveTo>
                  <a:lnTo>
                    <a:pt x="10071" y="2781"/>
                  </a:lnTo>
                  <a:lnTo>
                    <a:pt x="9944" y="3581"/>
                  </a:lnTo>
                  <a:lnTo>
                    <a:pt x="10731" y="3708"/>
                  </a:lnTo>
                  <a:lnTo>
                    <a:pt x="10858" y="2921"/>
                  </a:lnTo>
                  <a:close/>
                </a:path>
                <a:path w="23495" h="23495">
                  <a:moveTo>
                    <a:pt x="11099" y="6197"/>
                  </a:moveTo>
                  <a:lnTo>
                    <a:pt x="10312" y="6057"/>
                  </a:lnTo>
                  <a:lnTo>
                    <a:pt x="10058" y="7620"/>
                  </a:lnTo>
                  <a:lnTo>
                    <a:pt x="10833" y="7772"/>
                  </a:lnTo>
                  <a:lnTo>
                    <a:pt x="11099" y="6197"/>
                  </a:lnTo>
                  <a:close/>
                </a:path>
                <a:path w="23495" h="23495">
                  <a:moveTo>
                    <a:pt x="11125" y="1346"/>
                  </a:moveTo>
                  <a:lnTo>
                    <a:pt x="10337" y="1219"/>
                  </a:lnTo>
                  <a:lnTo>
                    <a:pt x="10210" y="1993"/>
                  </a:lnTo>
                  <a:lnTo>
                    <a:pt x="10985" y="2133"/>
                  </a:lnTo>
                  <a:lnTo>
                    <a:pt x="11125" y="1346"/>
                  </a:lnTo>
                  <a:close/>
                </a:path>
                <a:path w="23495" h="23495">
                  <a:moveTo>
                    <a:pt x="11379" y="4622"/>
                  </a:moveTo>
                  <a:lnTo>
                    <a:pt x="9804" y="4356"/>
                  </a:lnTo>
                  <a:lnTo>
                    <a:pt x="9677" y="5143"/>
                  </a:lnTo>
                  <a:lnTo>
                    <a:pt x="11239" y="5410"/>
                  </a:lnTo>
                  <a:lnTo>
                    <a:pt x="11379" y="4622"/>
                  </a:lnTo>
                  <a:close/>
                </a:path>
                <a:path w="23495" h="23495">
                  <a:moveTo>
                    <a:pt x="11861" y="16027"/>
                  </a:moveTo>
                  <a:lnTo>
                    <a:pt x="11074" y="15875"/>
                  </a:lnTo>
                  <a:lnTo>
                    <a:pt x="10807" y="17449"/>
                  </a:lnTo>
                  <a:lnTo>
                    <a:pt x="11582" y="17589"/>
                  </a:lnTo>
                  <a:lnTo>
                    <a:pt x="11861" y="16027"/>
                  </a:lnTo>
                  <a:close/>
                </a:path>
                <a:path w="23495" h="23495">
                  <a:moveTo>
                    <a:pt x="12026" y="5537"/>
                  </a:moveTo>
                  <a:lnTo>
                    <a:pt x="11239" y="5410"/>
                  </a:lnTo>
                  <a:lnTo>
                    <a:pt x="11112" y="6197"/>
                  </a:lnTo>
                  <a:lnTo>
                    <a:pt x="11899" y="6324"/>
                  </a:lnTo>
                  <a:lnTo>
                    <a:pt x="12026" y="5537"/>
                  </a:lnTo>
                  <a:close/>
                </a:path>
                <a:path w="23495" h="23495">
                  <a:moveTo>
                    <a:pt x="12369" y="17716"/>
                  </a:moveTo>
                  <a:lnTo>
                    <a:pt x="11582" y="17589"/>
                  </a:lnTo>
                  <a:lnTo>
                    <a:pt x="11455" y="18376"/>
                  </a:lnTo>
                  <a:lnTo>
                    <a:pt x="12242" y="18503"/>
                  </a:lnTo>
                  <a:lnTo>
                    <a:pt x="12369" y="17716"/>
                  </a:lnTo>
                  <a:close/>
                </a:path>
                <a:path w="23495" h="23495">
                  <a:moveTo>
                    <a:pt x="13017" y="18630"/>
                  </a:moveTo>
                  <a:lnTo>
                    <a:pt x="12242" y="18503"/>
                  </a:lnTo>
                  <a:lnTo>
                    <a:pt x="12103" y="19291"/>
                  </a:lnTo>
                  <a:lnTo>
                    <a:pt x="11328" y="19151"/>
                  </a:lnTo>
                  <a:lnTo>
                    <a:pt x="11391" y="18757"/>
                  </a:lnTo>
                  <a:lnTo>
                    <a:pt x="11442" y="18389"/>
                  </a:lnTo>
                  <a:lnTo>
                    <a:pt x="10668" y="18237"/>
                  </a:lnTo>
                  <a:lnTo>
                    <a:pt x="10744" y="17843"/>
                  </a:lnTo>
                  <a:lnTo>
                    <a:pt x="10769" y="17703"/>
                  </a:lnTo>
                  <a:lnTo>
                    <a:pt x="9105" y="17703"/>
                  </a:lnTo>
                  <a:lnTo>
                    <a:pt x="9105" y="17970"/>
                  </a:lnTo>
                  <a:lnTo>
                    <a:pt x="8966" y="18757"/>
                  </a:lnTo>
                  <a:lnTo>
                    <a:pt x="8178" y="18630"/>
                  </a:lnTo>
                  <a:lnTo>
                    <a:pt x="8318" y="17843"/>
                  </a:lnTo>
                  <a:lnTo>
                    <a:pt x="9105" y="17970"/>
                  </a:lnTo>
                  <a:lnTo>
                    <a:pt x="9105" y="17703"/>
                  </a:lnTo>
                  <a:lnTo>
                    <a:pt x="7531" y="17703"/>
                  </a:lnTo>
                  <a:lnTo>
                    <a:pt x="6718" y="17703"/>
                  </a:lnTo>
                  <a:lnTo>
                    <a:pt x="6604" y="18364"/>
                  </a:lnTo>
                  <a:lnTo>
                    <a:pt x="7391" y="18491"/>
                  </a:lnTo>
                  <a:lnTo>
                    <a:pt x="7277" y="19151"/>
                  </a:lnTo>
                  <a:lnTo>
                    <a:pt x="7188" y="20078"/>
                  </a:lnTo>
                  <a:lnTo>
                    <a:pt x="8699" y="20332"/>
                  </a:lnTo>
                  <a:lnTo>
                    <a:pt x="8648" y="21132"/>
                  </a:lnTo>
                  <a:lnTo>
                    <a:pt x="9347" y="21234"/>
                  </a:lnTo>
                  <a:lnTo>
                    <a:pt x="9474" y="20472"/>
                  </a:lnTo>
                  <a:lnTo>
                    <a:pt x="11049" y="20726"/>
                  </a:lnTo>
                  <a:lnTo>
                    <a:pt x="11099" y="20472"/>
                  </a:lnTo>
                  <a:lnTo>
                    <a:pt x="11188" y="19951"/>
                  </a:lnTo>
                  <a:lnTo>
                    <a:pt x="11887" y="20066"/>
                  </a:lnTo>
                  <a:lnTo>
                    <a:pt x="11836" y="20726"/>
                  </a:lnTo>
                  <a:lnTo>
                    <a:pt x="12674" y="20726"/>
                  </a:lnTo>
                  <a:lnTo>
                    <a:pt x="12801" y="19951"/>
                  </a:lnTo>
                  <a:lnTo>
                    <a:pt x="12915" y="19291"/>
                  </a:lnTo>
                  <a:lnTo>
                    <a:pt x="13017" y="18630"/>
                  </a:lnTo>
                  <a:close/>
                </a:path>
                <a:path w="23495" h="23495">
                  <a:moveTo>
                    <a:pt x="15773" y="21526"/>
                  </a:moveTo>
                  <a:lnTo>
                    <a:pt x="14986" y="21399"/>
                  </a:lnTo>
                  <a:lnTo>
                    <a:pt x="14846" y="22174"/>
                  </a:lnTo>
                  <a:lnTo>
                    <a:pt x="15633" y="22313"/>
                  </a:lnTo>
                  <a:lnTo>
                    <a:pt x="15773" y="21526"/>
                  </a:lnTo>
                  <a:close/>
                </a:path>
                <a:path w="23495" h="23495">
                  <a:moveTo>
                    <a:pt x="15786" y="16700"/>
                  </a:moveTo>
                  <a:lnTo>
                    <a:pt x="14998" y="16548"/>
                  </a:lnTo>
                  <a:lnTo>
                    <a:pt x="14871" y="17348"/>
                  </a:lnTo>
                  <a:lnTo>
                    <a:pt x="15646" y="17475"/>
                  </a:lnTo>
                  <a:lnTo>
                    <a:pt x="15786" y="16700"/>
                  </a:lnTo>
                  <a:close/>
                </a:path>
                <a:path w="23495" h="23495">
                  <a:moveTo>
                    <a:pt x="16090" y="5435"/>
                  </a:moveTo>
                  <a:lnTo>
                    <a:pt x="15303" y="5283"/>
                  </a:lnTo>
                  <a:lnTo>
                    <a:pt x="15176" y="6083"/>
                  </a:lnTo>
                  <a:lnTo>
                    <a:pt x="13601" y="5803"/>
                  </a:lnTo>
                  <a:lnTo>
                    <a:pt x="13741" y="5029"/>
                  </a:lnTo>
                  <a:lnTo>
                    <a:pt x="15303" y="5283"/>
                  </a:lnTo>
                  <a:lnTo>
                    <a:pt x="15341" y="5029"/>
                  </a:lnTo>
                  <a:lnTo>
                    <a:pt x="15430" y="4495"/>
                  </a:lnTo>
                  <a:lnTo>
                    <a:pt x="14655" y="4368"/>
                  </a:lnTo>
                  <a:lnTo>
                    <a:pt x="14668" y="4241"/>
                  </a:lnTo>
                  <a:lnTo>
                    <a:pt x="14795" y="3581"/>
                  </a:lnTo>
                  <a:lnTo>
                    <a:pt x="15570" y="3721"/>
                  </a:lnTo>
                  <a:lnTo>
                    <a:pt x="15595" y="3581"/>
                  </a:lnTo>
                  <a:lnTo>
                    <a:pt x="15709" y="2921"/>
                  </a:lnTo>
                  <a:lnTo>
                    <a:pt x="14922" y="2806"/>
                  </a:lnTo>
                  <a:lnTo>
                    <a:pt x="14986" y="2387"/>
                  </a:lnTo>
                  <a:lnTo>
                    <a:pt x="15049" y="2006"/>
                  </a:lnTo>
                  <a:lnTo>
                    <a:pt x="14135" y="1854"/>
                  </a:lnTo>
                  <a:lnTo>
                    <a:pt x="14135" y="2654"/>
                  </a:lnTo>
                  <a:lnTo>
                    <a:pt x="13868" y="4241"/>
                  </a:lnTo>
                  <a:lnTo>
                    <a:pt x="13081" y="4089"/>
                  </a:lnTo>
                  <a:lnTo>
                    <a:pt x="13220" y="3327"/>
                  </a:lnTo>
                  <a:lnTo>
                    <a:pt x="12433" y="3175"/>
                  </a:lnTo>
                  <a:lnTo>
                    <a:pt x="12573" y="2387"/>
                  </a:lnTo>
                  <a:lnTo>
                    <a:pt x="14135" y="2654"/>
                  </a:lnTo>
                  <a:lnTo>
                    <a:pt x="14135" y="1854"/>
                  </a:lnTo>
                  <a:lnTo>
                    <a:pt x="11912" y="1473"/>
                  </a:lnTo>
                  <a:lnTo>
                    <a:pt x="11531" y="3771"/>
                  </a:lnTo>
                  <a:lnTo>
                    <a:pt x="12306" y="3924"/>
                  </a:lnTo>
                  <a:lnTo>
                    <a:pt x="12026" y="5537"/>
                  </a:lnTo>
                  <a:lnTo>
                    <a:pt x="12814" y="5664"/>
                  </a:lnTo>
                  <a:lnTo>
                    <a:pt x="12687" y="6451"/>
                  </a:lnTo>
                  <a:lnTo>
                    <a:pt x="13462" y="6604"/>
                  </a:lnTo>
                  <a:lnTo>
                    <a:pt x="13322" y="7378"/>
                  </a:lnTo>
                  <a:lnTo>
                    <a:pt x="14122" y="7518"/>
                  </a:lnTo>
                  <a:lnTo>
                    <a:pt x="14262" y="6718"/>
                  </a:lnTo>
                  <a:lnTo>
                    <a:pt x="15036" y="6858"/>
                  </a:lnTo>
                  <a:lnTo>
                    <a:pt x="14770" y="8432"/>
                  </a:lnTo>
                  <a:lnTo>
                    <a:pt x="15557" y="8559"/>
                  </a:lnTo>
                  <a:lnTo>
                    <a:pt x="15862" y="6718"/>
                  </a:lnTo>
                  <a:lnTo>
                    <a:pt x="15976" y="6083"/>
                  </a:lnTo>
                  <a:lnTo>
                    <a:pt x="16090" y="5435"/>
                  </a:lnTo>
                  <a:close/>
                </a:path>
                <a:path w="23495" h="23495">
                  <a:moveTo>
                    <a:pt x="16370" y="3860"/>
                  </a:moveTo>
                  <a:lnTo>
                    <a:pt x="15570" y="3733"/>
                  </a:lnTo>
                  <a:lnTo>
                    <a:pt x="15443" y="4508"/>
                  </a:lnTo>
                  <a:lnTo>
                    <a:pt x="16230" y="4648"/>
                  </a:lnTo>
                  <a:lnTo>
                    <a:pt x="16370" y="3860"/>
                  </a:lnTo>
                  <a:close/>
                </a:path>
                <a:path w="23495" h="23495">
                  <a:moveTo>
                    <a:pt x="18389" y="20370"/>
                  </a:moveTo>
                  <a:lnTo>
                    <a:pt x="14465" y="19697"/>
                  </a:lnTo>
                  <a:lnTo>
                    <a:pt x="14325" y="20485"/>
                  </a:lnTo>
                  <a:lnTo>
                    <a:pt x="13538" y="20345"/>
                  </a:lnTo>
                  <a:lnTo>
                    <a:pt x="13411" y="21132"/>
                  </a:lnTo>
                  <a:lnTo>
                    <a:pt x="12623" y="20993"/>
                  </a:lnTo>
                  <a:lnTo>
                    <a:pt x="12649" y="20866"/>
                  </a:lnTo>
                  <a:lnTo>
                    <a:pt x="11836" y="20866"/>
                  </a:lnTo>
                  <a:lnTo>
                    <a:pt x="11023" y="20866"/>
                  </a:lnTo>
                  <a:lnTo>
                    <a:pt x="10909" y="21513"/>
                  </a:lnTo>
                  <a:lnTo>
                    <a:pt x="14058" y="22059"/>
                  </a:lnTo>
                  <a:lnTo>
                    <a:pt x="14198" y="21259"/>
                  </a:lnTo>
                  <a:lnTo>
                    <a:pt x="14986" y="21399"/>
                  </a:lnTo>
                  <a:lnTo>
                    <a:pt x="15011" y="21259"/>
                  </a:lnTo>
                  <a:lnTo>
                    <a:pt x="15036" y="21132"/>
                  </a:lnTo>
                  <a:lnTo>
                    <a:pt x="15113" y="20612"/>
                  </a:lnTo>
                  <a:lnTo>
                    <a:pt x="18249" y="21145"/>
                  </a:lnTo>
                  <a:lnTo>
                    <a:pt x="18351" y="20612"/>
                  </a:lnTo>
                  <a:lnTo>
                    <a:pt x="18376" y="20485"/>
                  </a:lnTo>
                  <a:close/>
                </a:path>
                <a:path w="23495" h="23495">
                  <a:moveTo>
                    <a:pt x="19685" y="22199"/>
                  </a:moveTo>
                  <a:lnTo>
                    <a:pt x="16548" y="21666"/>
                  </a:lnTo>
                  <a:lnTo>
                    <a:pt x="16421" y="22453"/>
                  </a:lnTo>
                  <a:lnTo>
                    <a:pt x="19558" y="22987"/>
                  </a:lnTo>
                  <a:lnTo>
                    <a:pt x="19685" y="22199"/>
                  </a:lnTo>
                  <a:close/>
                </a:path>
                <a:path w="23495" h="23495">
                  <a:moveTo>
                    <a:pt x="19951" y="20637"/>
                  </a:moveTo>
                  <a:lnTo>
                    <a:pt x="19177" y="20497"/>
                  </a:lnTo>
                  <a:lnTo>
                    <a:pt x="19037" y="21285"/>
                  </a:lnTo>
                  <a:lnTo>
                    <a:pt x="19824" y="21412"/>
                  </a:lnTo>
                  <a:lnTo>
                    <a:pt x="19951" y="20637"/>
                  </a:lnTo>
                  <a:close/>
                </a:path>
                <a:path w="23495" h="23495">
                  <a:moveTo>
                    <a:pt x="20231" y="19050"/>
                  </a:moveTo>
                  <a:lnTo>
                    <a:pt x="19443" y="18923"/>
                  </a:lnTo>
                  <a:lnTo>
                    <a:pt x="19316" y="19710"/>
                  </a:lnTo>
                  <a:lnTo>
                    <a:pt x="20104" y="19850"/>
                  </a:lnTo>
                  <a:lnTo>
                    <a:pt x="20231" y="19050"/>
                  </a:lnTo>
                  <a:close/>
                </a:path>
                <a:path w="23495" h="23495">
                  <a:moveTo>
                    <a:pt x="20662" y="16573"/>
                  </a:moveTo>
                  <a:lnTo>
                    <a:pt x="19850" y="16573"/>
                  </a:lnTo>
                  <a:lnTo>
                    <a:pt x="19037" y="16573"/>
                  </a:lnTo>
                  <a:lnTo>
                    <a:pt x="18935" y="17221"/>
                  </a:lnTo>
                  <a:lnTo>
                    <a:pt x="19710" y="17360"/>
                  </a:lnTo>
                  <a:lnTo>
                    <a:pt x="19570" y="18135"/>
                  </a:lnTo>
                  <a:lnTo>
                    <a:pt x="20370" y="18288"/>
                  </a:lnTo>
                  <a:lnTo>
                    <a:pt x="20662" y="16573"/>
                  </a:lnTo>
                  <a:close/>
                </a:path>
                <a:path w="23495" h="23495">
                  <a:moveTo>
                    <a:pt x="21069" y="4673"/>
                  </a:moveTo>
                  <a:lnTo>
                    <a:pt x="18707" y="4267"/>
                  </a:lnTo>
                  <a:lnTo>
                    <a:pt x="18300" y="6604"/>
                  </a:lnTo>
                  <a:lnTo>
                    <a:pt x="20662" y="7023"/>
                  </a:lnTo>
                  <a:lnTo>
                    <a:pt x="21069" y="4673"/>
                  </a:lnTo>
                  <a:close/>
                </a:path>
                <a:path w="23495" h="23495">
                  <a:moveTo>
                    <a:pt x="21297" y="12776"/>
                  </a:moveTo>
                  <a:lnTo>
                    <a:pt x="20523" y="12649"/>
                  </a:lnTo>
                  <a:lnTo>
                    <a:pt x="20243" y="14211"/>
                  </a:lnTo>
                  <a:lnTo>
                    <a:pt x="18669" y="13944"/>
                  </a:lnTo>
                  <a:lnTo>
                    <a:pt x="18846" y="12903"/>
                  </a:lnTo>
                  <a:lnTo>
                    <a:pt x="18897" y="12623"/>
                  </a:lnTo>
                  <a:lnTo>
                    <a:pt x="19011" y="11976"/>
                  </a:lnTo>
                  <a:lnTo>
                    <a:pt x="19100" y="11455"/>
                  </a:lnTo>
                  <a:lnTo>
                    <a:pt x="19354" y="10020"/>
                  </a:lnTo>
                  <a:lnTo>
                    <a:pt x="18554" y="9880"/>
                  </a:lnTo>
                  <a:lnTo>
                    <a:pt x="18300" y="11455"/>
                  </a:lnTo>
                  <a:lnTo>
                    <a:pt x="17957" y="11404"/>
                  </a:lnTo>
                  <a:lnTo>
                    <a:pt x="17957" y="13423"/>
                  </a:lnTo>
                  <a:lnTo>
                    <a:pt x="17627" y="15379"/>
                  </a:lnTo>
                  <a:lnTo>
                    <a:pt x="16840" y="15252"/>
                  </a:lnTo>
                  <a:lnTo>
                    <a:pt x="16891" y="14986"/>
                  </a:lnTo>
                  <a:lnTo>
                    <a:pt x="17132" y="13538"/>
                  </a:lnTo>
                  <a:lnTo>
                    <a:pt x="17246" y="12903"/>
                  </a:lnTo>
                  <a:lnTo>
                    <a:pt x="17843" y="12992"/>
                  </a:lnTo>
                  <a:lnTo>
                    <a:pt x="17957" y="13423"/>
                  </a:lnTo>
                  <a:lnTo>
                    <a:pt x="17957" y="11404"/>
                  </a:lnTo>
                  <a:lnTo>
                    <a:pt x="17500" y="11315"/>
                  </a:lnTo>
                  <a:lnTo>
                    <a:pt x="17678" y="10274"/>
                  </a:lnTo>
                  <a:lnTo>
                    <a:pt x="17792" y="9626"/>
                  </a:lnTo>
                  <a:lnTo>
                    <a:pt x="17907" y="8953"/>
                  </a:lnTo>
                  <a:lnTo>
                    <a:pt x="17132" y="8826"/>
                  </a:lnTo>
                  <a:lnTo>
                    <a:pt x="16992" y="9626"/>
                  </a:lnTo>
                  <a:lnTo>
                    <a:pt x="16852" y="9601"/>
                  </a:lnTo>
                  <a:lnTo>
                    <a:pt x="16852" y="10388"/>
                  </a:lnTo>
                  <a:lnTo>
                    <a:pt x="16713" y="11226"/>
                  </a:lnTo>
                  <a:lnTo>
                    <a:pt x="16713" y="16027"/>
                  </a:lnTo>
                  <a:lnTo>
                    <a:pt x="16306" y="18376"/>
                  </a:lnTo>
                  <a:lnTo>
                    <a:pt x="13944" y="17983"/>
                  </a:lnTo>
                  <a:lnTo>
                    <a:pt x="14351" y="15633"/>
                  </a:lnTo>
                  <a:lnTo>
                    <a:pt x="16713" y="16027"/>
                  </a:lnTo>
                  <a:lnTo>
                    <a:pt x="16713" y="11226"/>
                  </a:lnTo>
                  <a:lnTo>
                    <a:pt x="16586" y="11976"/>
                  </a:lnTo>
                  <a:lnTo>
                    <a:pt x="16459" y="11963"/>
                  </a:lnTo>
                  <a:lnTo>
                    <a:pt x="16459" y="12750"/>
                  </a:lnTo>
                  <a:lnTo>
                    <a:pt x="16319" y="13525"/>
                  </a:lnTo>
                  <a:lnTo>
                    <a:pt x="16141" y="13512"/>
                  </a:lnTo>
                  <a:lnTo>
                    <a:pt x="15544" y="13423"/>
                  </a:lnTo>
                  <a:lnTo>
                    <a:pt x="15671" y="12623"/>
                  </a:lnTo>
                  <a:lnTo>
                    <a:pt x="16459" y="12750"/>
                  </a:lnTo>
                  <a:lnTo>
                    <a:pt x="16459" y="11963"/>
                  </a:lnTo>
                  <a:lnTo>
                    <a:pt x="16078" y="11887"/>
                  </a:lnTo>
                  <a:lnTo>
                    <a:pt x="15798" y="11836"/>
                  </a:lnTo>
                  <a:lnTo>
                    <a:pt x="15824" y="11709"/>
                  </a:lnTo>
                  <a:lnTo>
                    <a:pt x="16078" y="10274"/>
                  </a:lnTo>
                  <a:lnTo>
                    <a:pt x="16852" y="10388"/>
                  </a:lnTo>
                  <a:lnTo>
                    <a:pt x="16852" y="9601"/>
                  </a:lnTo>
                  <a:lnTo>
                    <a:pt x="16205" y="9474"/>
                  </a:lnTo>
                  <a:lnTo>
                    <a:pt x="16230" y="9347"/>
                  </a:lnTo>
                  <a:lnTo>
                    <a:pt x="16256" y="8686"/>
                  </a:lnTo>
                  <a:lnTo>
                    <a:pt x="15557" y="8559"/>
                  </a:lnTo>
                  <a:lnTo>
                    <a:pt x="15417" y="9347"/>
                  </a:lnTo>
                  <a:lnTo>
                    <a:pt x="15379" y="14312"/>
                  </a:lnTo>
                  <a:lnTo>
                    <a:pt x="15265" y="14986"/>
                  </a:lnTo>
                  <a:lnTo>
                    <a:pt x="14554" y="14859"/>
                  </a:lnTo>
                  <a:lnTo>
                    <a:pt x="14630" y="14058"/>
                  </a:lnTo>
                  <a:lnTo>
                    <a:pt x="13055" y="13792"/>
                  </a:lnTo>
                  <a:lnTo>
                    <a:pt x="13068" y="13652"/>
                  </a:lnTo>
                  <a:lnTo>
                    <a:pt x="13093" y="12992"/>
                  </a:lnTo>
                  <a:lnTo>
                    <a:pt x="12395" y="12877"/>
                  </a:lnTo>
                  <a:lnTo>
                    <a:pt x="12255" y="13652"/>
                  </a:lnTo>
                  <a:lnTo>
                    <a:pt x="11557" y="13538"/>
                  </a:lnTo>
                  <a:lnTo>
                    <a:pt x="11671" y="12344"/>
                  </a:lnTo>
                  <a:lnTo>
                    <a:pt x="11747" y="11887"/>
                  </a:lnTo>
                  <a:lnTo>
                    <a:pt x="14109" y="12293"/>
                  </a:lnTo>
                  <a:lnTo>
                    <a:pt x="13957" y="13144"/>
                  </a:lnTo>
                  <a:lnTo>
                    <a:pt x="14744" y="13271"/>
                  </a:lnTo>
                  <a:lnTo>
                    <a:pt x="14630" y="14058"/>
                  </a:lnTo>
                  <a:lnTo>
                    <a:pt x="15328" y="14173"/>
                  </a:lnTo>
                  <a:lnTo>
                    <a:pt x="15379" y="14312"/>
                  </a:lnTo>
                  <a:lnTo>
                    <a:pt x="15379" y="9347"/>
                  </a:lnTo>
                  <a:lnTo>
                    <a:pt x="13843" y="9080"/>
                  </a:lnTo>
                  <a:lnTo>
                    <a:pt x="13779" y="9880"/>
                  </a:lnTo>
                  <a:lnTo>
                    <a:pt x="15201" y="10121"/>
                  </a:lnTo>
                  <a:lnTo>
                    <a:pt x="15189" y="10642"/>
                  </a:lnTo>
                  <a:lnTo>
                    <a:pt x="15024" y="11709"/>
                  </a:lnTo>
                  <a:lnTo>
                    <a:pt x="14224" y="11569"/>
                  </a:lnTo>
                  <a:lnTo>
                    <a:pt x="14338" y="10896"/>
                  </a:lnTo>
                  <a:lnTo>
                    <a:pt x="12788" y="10515"/>
                  </a:lnTo>
                  <a:lnTo>
                    <a:pt x="12890" y="9969"/>
                  </a:lnTo>
                  <a:lnTo>
                    <a:pt x="12852" y="9715"/>
                  </a:lnTo>
                  <a:lnTo>
                    <a:pt x="12141" y="9601"/>
                  </a:lnTo>
                  <a:lnTo>
                    <a:pt x="12166" y="9461"/>
                  </a:lnTo>
                  <a:lnTo>
                    <a:pt x="12280" y="8801"/>
                  </a:lnTo>
                  <a:lnTo>
                    <a:pt x="13843" y="9080"/>
                  </a:lnTo>
                  <a:lnTo>
                    <a:pt x="13893" y="8801"/>
                  </a:lnTo>
                  <a:lnTo>
                    <a:pt x="13906" y="8267"/>
                  </a:lnTo>
                  <a:lnTo>
                    <a:pt x="12407" y="8026"/>
                  </a:lnTo>
                  <a:lnTo>
                    <a:pt x="12433" y="7886"/>
                  </a:lnTo>
                  <a:lnTo>
                    <a:pt x="12674" y="6451"/>
                  </a:lnTo>
                  <a:lnTo>
                    <a:pt x="11899" y="6324"/>
                  </a:lnTo>
                  <a:lnTo>
                    <a:pt x="11620" y="7886"/>
                  </a:lnTo>
                  <a:lnTo>
                    <a:pt x="10845" y="7759"/>
                  </a:lnTo>
                  <a:lnTo>
                    <a:pt x="10782" y="8559"/>
                  </a:lnTo>
                  <a:lnTo>
                    <a:pt x="11493" y="8686"/>
                  </a:lnTo>
                  <a:lnTo>
                    <a:pt x="11353" y="9461"/>
                  </a:lnTo>
                  <a:lnTo>
                    <a:pt x="10566" y="9321"/>
                  </a:lnTo>
                  <a:lnTo>
                    <a:pt x="10617" y="9055"/>
                  </a:lnTo>
                  <a:lnTo>
                    <a:pt x="10706" y="8547"/>
                  </a:lnTo>
                  <a:lnTo>
                    <a:pt x="9931" y="8407"/>
                  </a:lnTo>
                  <a:lnTo>
                    <a:pt x="10058" y="7620"/>
                  </a:lnTo>
                  <a:lnTo>
                    <a:pt x="8483" y="7353"/>
                  </a:lnTo>
                  <a:lnTo>
                    <a:pt x="8356" y="8140"/>
                  </a:lnTo>
                  <a:lnTo>
                    <a:pt x="9131" y="8267"/>
                  </a:lnTo>
                  <a:lnTo>
                    <a:pt x="9004" y="9055"/>
                  </a:lnTo>
                  <a:lnTo>
                    <a:pt x="8216" y="8928"/>
                  </a:lnTo>
                  <a:lnTo>
                    <a:pt x="8166" y="9728"/>
                  </a:lnTo>
                  <a:lnTo>
                    <a:pt x="8877" y="9842"/>
                  </a:lnTo>
                  <a:lnTo>
                    <a:pt x="8737" y="10642"/>
                  </a:lnTo>
                  <a:lnTo>
                    <a:pt x="9512" y="10769"/>
                  </a:lnTo>
                  <a:lnTo>
                    <a:pt x="9652" y="9969"/>
                  </a:lnTo>
                  <a:lnTo>
                    <a:pt x="10439" y="10121"/>
                  </a:lnTo>
                  <a:lnTo>
                    <a:pt x="10312" y="10896"/>
                  </a:lnTo>
                  <a:lnTo>
                    <a:pt x="9512" y="10769"/>
                  </a:lnTo>
                  <a:lnTo>
                    <a:pt x="9385" y="11544"/>
                  </a:lnTo>
                  <a:lnTo>
                    <a:pt x="8597" y="11417"/>
                  </a:lnTo>
                  <a:lnTo>
                    <a:pt x="8331" y="12992"/>
                  </a:lnTo>
                  <a:lnTo>
                    <a:pt x="7543" y="12852"/>
                  </a:lnTo>
                  <a:lnTo>
                    <a:pt x="7683" y="12065"/>
                  </a:lnTo>
                  <a:lnTo>
                    <a:pt x="6121" y="11811"/>
                  </a:lnTo>
                  <a:lnTo>
                    <a:pt x="5981" y="12573"/>
                  </a:lnTo>
                  <a:lnTo>
                    <a:pt x="6769" y="12725"/>
                  </a:lnTo>
                  <a:lnTo>
                    <a:pt x="6705" y="13525"/>
                  </a:lnTo>
                  <a:lnTo>
                    <a:pt x="8204" y="13766"/>
                  </a:lnTo>
                  <a:lnTo>
                    <a:pt x="8064" y="14566"/>
                  </a:lnTo>
                  <a:lnTo>
                    <a:pt x="7289" y="14427"/>
                  </a:lnTo>
                  <a:lnTo>
                    <a:pt x="6870" y="16776"/>
                  </a:lnTo>
                  <a:lnTo>
                    <a:pt x="7670" y="16916"/>
                  </a:lnTo>
                  <a:lnTo>
                    <a:pt x="7924" y="15354"/>
                  </a:lnTo>
                  <a:lnTo>
                    <a:pt x="8712" y="15481"/>
                  </a:lnTo>
                  <a:lnTo>
                    <a:pt x="8661" y="16281"/>
                  </a:lnTo>
                  <a:lnTo>
                    <a:pt x="9359" y="16395"/>
                  </a:lnTo>
                  <a:lnTo>
                    <a:pt x="9550" y="15354"/>
                  </a:lnTo>
                  <a:lnTo>
                    <a:pt x="9639" y="14833"/>
                  </a:lnTo>
                  <a:lnTo>
                    <a:pt x="10426" y="14960"/>
                  </a:lnTo>
                  <a:lnTo>
                    <a:pt x="10452" y="14833"/>
                  </a:lnTo>
                  <a:lnTo>
                    <a:pt x="10490" y="14566"/>
                  </a:lnTo>
                  <a:lnTo>
                    <a:pt x="10553" y="14173"/>
                  </a:lnTo>
                  <a:lnTo>
                    <a:pt x="8978" y="13919"/>
                  </a:lnTo>
                  <a:lnTo>
                    <a:pt x="9144" y="12992"/>
                  </a:lnTo>
                  <a:lnTo>
                    <a:pt x="9258" y="12344"/>
                  </a:lnTo>
                  <a:lnTo>
                    <a:pt x="10668" y="12573"/>
                  </a:lnTo>
                  <a:lnTo>
                    <a:pt x="10744" y="13004"/>
                  </a:lnTo>
                  <a:lnTo>
                    <a:pt x="10629" y="14185"/>
                  </a:lnTo>
                  <a:lnTo>
                    <a:pt x="11341" y="14312"/>
                  </a:lnTo>
                  <a:lnTo>
                    <a:pt x="11201" y="15100"/>
                  </a:lnTo>
                  <a:lnTo>
                    <a:pt x="12001" y="15227"/>
                  </a:lnTo>
                  <a:lnTo>
                    <a:pt x="11861" y="16027"/>
                  </a:lnTo>
                  <a:lnTo>
                    <a:pt x="13347" y="16268"/>
                  </a:lnTo>
                  <a:lnTo>
                    <a:pt x="13335" y="16776"/>
                  </a:lnTo>
                  <a:lnTo>
                    <a:pt x="13030" y="18630"/>
                  </a:lnTo>
                  <a:lnTo>
                    <a:pt x="17741" y="19443"/>
                  </a:lnTo>
                  <a:lnTo>
                    <a:pt x="17881" y="18656"/>
                  </a:lnTo>
                  <a:lnTo>
                    <a:pt x="18656" y="18796"/>
                  </a:lnTo>
                  <a:lnTo>
                    <a:pt x="18681" y="18656"/>
                  </a:lnTo>
                  <a:lnTo>
                    <a:pt x="18732" y="18376"/>
                  </a:lnTo>
                  <a:lnTo>
                    <a:pt x="18821" y="17868"/>
                  </a:lnTo>
                  <a:lnTo>
                    <a:pt x="18935" y="17221"/>
                  </a:lnTo>
                  <a:lnTo>
                    <a:pt x="18135" y="17094"/>
                  </a:lnTo>
                  <a:lnTo>
                    <a:pt x="18008" y="17868"/>
                  </a:lnTo>
                  <a:lnTo>
                    <a:pt x="17221" y="17741"/>
                  </a:lnTo>
                  <a:lnTo>
                    <a:pt x="17360" y="16954"/>
                  </a:lnTo>
                  <a:lnTo>
                    <a:pt x="18135" y="17094"/>
                  </a:lnTo>
                  <a:lnTo>
                    <a:pt x="18161" y="16954"/>
                  </a:lnTo>
                  <a:lnTo>
                    <a:pt x="18275" y="16294"/>
                  </a:lnTo>
                  <a:lnTo>
                    <a:pt x="19062" y="16433"/>
                  </a:lnTo>
                  <a:lnTo>
                    <a:pt x="19088" y="16294"/>
                  </a:lnTo>
                  <a:lnTo>
                    <a:pt x="19113" y="15633"/>
                  </a:lnTo>
                  <a:lnTo>
                    <a:pt x="18415" y="15519"/>
                  </a:lnTo>
                  <a:lnTo>
                    <a:pt x="18440" y="15379"/>
                  </a:lnTo>
                  <a:lnTo>
                    <a:pt x="18542" y="14732"/>
                  </a:lnTo>
                  <a:lnTo>
                    <a:pt x="19253" y="14846"/>
                  </a:lnTo>
                  <a:lnTo>
                    <a:pt x="19189" y="15646"/>
                  </a:lnTo>
                  <a:lnTo>
                    <a:pt x="19989" y="15773"/>
                  </a:lnTo>
                  <a:lnTo>
                    <a:pt x="19862" y="16433"/>
                  </a:lnTo>
                  <a:lnTo>
                    <a:pt x="20675" y="16433"/>
                  </a:lnTo>
                  <a:lnTo>
                    <a:pt x="20967" y="14732"/>
                  </a:lnTo>
                  <a:lnTo>
                    <a:pt x="21056" y="14211"/>
                  </a:lnTo>
                  <a:lnTo>
                    <a:pt x="21297" y="12776"/>
                  </a:lnTo>
                  <a:close/>
                </a:path>
                <a:path w="23495" h="23495">
                  <a:moveTo>
                    <a:pt x="21691" y="10426"/>
                  </a:moveTo>
                  <a:lnTo>
                    <a:pt x="20916" y="10287"/>
                  </a:lnTo>
                  <a:lnTo>
                    <a:pt x="20650" y="11861"/>
                  </a:lnTo>
                  <a:lnTo>
                    <a:pt x="21437" y="11988"/>
                  </a:lnTo>
                  <a:lnTo>
                    <a:pt x="21691" y="10426"/>
                  </a:lnTo>
                  <a:close/>
                </a:path>
                <a:path w="23495" h="23495">
                  <a:moveTo>
                    <a:pt x="22910" y="3352"/>
                  </a:moveTo>
                  <a:lnTo>
                    <a:pt x="22758" y="3327"/>
                  </a:lnTo>
                  <a:lnTo>
                    <a:pt x="21996" y="3200"/>
                  </a:lnTo>
                  <a:lnTo>
                    <a:pt x="21996" y="3987"/>
                  </a:lnTo>
                  <a:lnTo>
                    <a:pt x="21323" y="7937"/>
                  </a:lnTo>
                  <a:lnTo>
                    <a:pt x="17386" y="7264"/>
                  </a:lnTo>
                  <a:lnTo>
                    <a:pt x="18059" y="3327"/>
                  </a:lnTo>
                  <a:lnTo>
                    <a:pt x="21996" y="3987"/>
                  </a:lnTo>
                  <a:lnTo>
                    <a:pt x="21996" y="3200"/>
                  </a:lnTo>
                  <a:lnTo>
                    <a:pt x="17411" y="2413"/>
                  </a:lnTo>
                  <a:lnTo>
                    <a:pt x="16471" y="7912"/>
                  </a:lnTo>
                  <a:lnTo>
                    <a:pt x="21971" y="8851"/>
                  </a:lnTo>
                  <a:lnTo>
                    <a:pt x="22123" y="7937"/>
                  </a:lnTo>
                  <a:lnTo>
                    <a:pt x="22910" y="3352"/>
                  </a:lnTo>
                  <a:close/>
                </a:path>
              </a:pathLst>
            </a:custGeom>
            <a:solidFill>
              <a:srgbClr val="231F20"/>
            </a:solidFill>
          </p:spPr>
          <p:txBody>
            <a:bodyPr wrap="square" lIns="0" tIns="0" rIns="0" bIns="0" rtlCol="0"/>
            <a:lstStyle/>
            <a:p>
              <a:endParaRPr/>
            </a:p>
          </p:txBody>
        </p:sp>
        <p:sp>
          <p:nvSpPr>
            <p:cNvPr id="397" name="object 397"/>
            <p:cNvSpPr/>
            <p:nvPr/>
          </p:nvSpPr>
          <p:spPr>
            <a:xfrm>
              <a:off x="4633598" y="4795578"/>
              <a:ext cx="6985" cy="5715"/>
            </a:xfrm>
            <a:custGeom>
              <a:avLst/>
              <a:gdLst/>
              <a:ahLst/>
              <a:cxnLst/>
              <a:rect l="l" t="t" r="r" b="b"/>
              <a:pathLst>
                <a:path w="6985" h="5714">
                  <a:moveTo>
                    <a:pt x="6489" y="977"/>
                  </a:moveTo>
                  <a:lnTo>
                    <a:pt x="914" y="0"/>
                  </a:lnTo>
                  <a:lnTo>
                    <a:pt x="0" y="5194"/>
                  </a:lnTo>
                </a:path>
              </a:pathLst>
            </a:custGeom>
            <a:ln w="3175">
              <a:solidFill>
                <a:srgbClr val="939598"/>
              </a:solidFill>
            </a:ln>
          </p:spPr>
          <p:txBody>
            <a:bodyPr wrap="square" lIns="0" tIns="0" rIns="0" bIns="0" rtlCol="0"/>
            <a:lstStyle/>
            <a:p>
              <a:endParaRPr/>
            </a:p>
          </p:txBody>
        </p:sp>
        <p:sp>
          <p:nvSpPr>
            <p:cNvPr id="398" name="object 398"/>
            <p:cNvSpPr/>
            <p:nvPr/>
          </p:nvSpPr>
          <p:spPr>
            <a:xfrm>
              <a:off x="4658447" y="4799797"/>
              <a:ext cx="5715" cy="6350"/>
            </a:xfrm>
            <a:custGeom>
              <a:avLst/>
              <a:gdLst/>
              <a:ahLst/>
              <a:cxnLst/>
              <a:rect l="l" t="t" r="r" b="b"/>
              <a:pathLst>
                <a:path w="5714" h="6350">
                  <a:moveTo>
                    <a:pt x="4648" y="6172"/>
                  </a:moveTo>
                  <a:lnTo>
                    <a:pt x="5562" y="977"/>
                  </a:lnTo>
                  <a:lnTo>
                    <a:pt x="0" y="0"/>
                  </a:lnTo>
                </a:path>
              </a:pathLst>
            </a:custGeom>
            <a:ln w="3175">
              <a:solidFill>
                <a:srgbClr val="939598"/>
              </a:solidFill>
            </a:ln>
          </p:spPr>
          <p:txBody>
            <a:bodyPr wrap="square" lIns="0" tIns="0" rIns="0" bIns="0" rtlCol="0"/>
            <a:lstStyle/>
            <a:p>
              <a:endParaRPr/>
            </a:p>
          </p:txBody>
        </p:sp>
        <p:sp>
          <p:nvSpPr>
            <p:cNvPr id="399" name="object 399"/>
            <p:cNvSpPr/>
            <p:nvPr/>
          </p:nvSpPr>
          <p:spPr>
            <a:xfrm>
              <a:off x="4653248" y="4824332"/>
              <a:ext cx="6985" cy="6350"/>
            </a:xfrm>
            <a:custGeom>
              <a:avLst/>
              <a:gdLst/>
              <a:ahLst/>
              <a:cxnLst/>
              <a:rect l="l" t="t" r="r" b="b"/>
              <a:pathLst>
                <a:path w="6985" h="6350">
                  <a:moveTo>
                    <a:pt x="0" y="4965"/>
                  </a:moveTo>
                  <a:lnTo>
                    <a:pt x="5562" y="5956"/>
                  </a:lnTo>
                  <a:lnTo>
                    <a:pt x="6616" y="0"/>
                  </a:lnTo>
                </a:path>
              </a:pathLst>
            </a:custGeom>
            <a:ln w="3175">
              <a:solidFill>
                <a:srgbClr val="939598"/>
              </a:solidFill>
            </a:ln>
          </p:spPr>
          <p:txBody>
            <a:bodyPr wrap="square" lIns="0" tIns="0" rIns="0" bIns="0" rtlCol="0"/>
            <a:lstStyle/>
            <a:p>
              <a:endParaRPr/>
            </a:p>
          </p:txBody>
        </p:sp>
        <p:sp>
          <p:nvSpPr>
            <p:cNvPr id="400" name="object 400"/>
            <p:cNvSpPr/>
            <p:nvPr/>
          </p:nvSpPr>
          <p:spPr>
            <a:xfrm>
              <a:off x="4629311" y="4819128"/>
              <a:ext cx="5715" cy="6985"/>
            </a:xfrm>
            <a:custGeom>
              <a:avLst/>
              <a:gdLst/>
              <a:ahLst/>
              <a:cxnLst/>
              <a:rect l="l" t="t" r="r" b="b"/>
              <a:pathLst>
                <a:path w="5714" h="6985">
                  <a:moveTo>
                    <a:pt x="1054" y="0"/>
                  </a:moveTo>
                  <a:lnTo>
                    <a:pt x="0" y="5956"/>
                  </a:lnTo>
                  <a:lnTo>
                    <a:pt x="5562" y="6934"/>
                  </a:lnTo>
                </a:path>
              </a:pathLst>
            </a:custGeom>
            <a:ln w="3175">
              <a:solidFill>
                <a:srgbClr val="939598"/>
              </a:solidFill>
            </a:ln>
          </p:spPr>
          <p:txBody>
            <a:bodyPr wrap="square" lIns="0" tIns="0" rIns="0" bIns="0" rtlCol="0"/>
            <a:lstStyle/>
            <a:p>
              <a:endParaRPr/>
            </a:p>
          </p:txBody>
        </p:sp>
      </p:grpSp>
      <p:sp>
        <p:nvSpPr>
          <p:cNvPr id="401" name="object 401"/>
          <p:cNvSpPr txBox="1"/>
          <p:nvPr/>
        </p:nvSpPr>
        <p:spPr>
          <a:xfrm>
            <a:off x="4624387" y="4845668"/>
            <a:ext cx="13144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10" dirty="0">
                <a:solidFill>
                  <a:srgbClr val="F48FA0"/>
                </a:solidFill>
                <a:latin typeface="Microsoft JhengHei"/>
                <a:cs typeface="Microsoft JhengHei"/>
              </a:rPr>
              <a:t>ピンク</a:t>
            </a:r>
            <a:r>
              <a:rPr sz="100" b="0" spc="-10" dirty="0">
                <a:solidFill>
                  <a:srgbClr val="231F20"/>
                </a:solidFill>
                <a:latin typeface="Yu Gothic Medium"/>
                <a:cs typeface="Yu Gothic Medium"/>
              </a:rPr>
              <a:t>の部分を隠す</a:t>
            </a:r>
            <a:endParaRPr sz="100">
              <a:latin typeface="Yu Gothic Medium"/>
              <a:cs typeface="Yu Gothic Medium"/>
            </a:endParaRPr>
          </a:p>
        </p:txBody>
      </p:sp>
      <p:grpSp>
        <p:nvGrpSpPr>
          <p:cNvPr id="402" name="object 402"/>
          <p:cNvGrpSpPr/>
          <p:nvPr/>
        </p:nvGrpSpPr>
        <p:grpSpPr>
          <a:xfrm>
            <a:off x="4864455" y="4779365"/>
            <a:ext cx="106045" cy="74930"/>
            <a:chOff x="4864455" y="4779365"/>
            <a:chExt cx="106045" cy="74930"/>
          </a:xfrm>
        </p:grpSpPr>
        <p:sp>
          <p:nvSpPr>
            <p:cNvPr id="403" name="object 403"/>
            <p:cNvSpPr/>
            <p:nvPr/>
          </p:nvSpPr>
          <p:spPr>
            <a:xfrm>
              <a:off x="4864773" y="4779683"/>
              <a:ext cx="105410" cy="74295"/>
            </a:xfrm>
            <a:custGeom>
              <a:avLst/>
              <a:gdLst/>
              <a:ahLst/>
              <a:cxnLst/>
              <a:rect l="l" t="t" r="r" b="b"/>
              <a:pathLst>
                <a:path w="105410" h="74295">
                  <a:moveTo>
                    <a:pt x="105244" y="74180"/>
                  </a:moveTo>
                  <a:lnTo>
                    <a:pt x="0" y="74180"/>
                  </a:lnTo>
                  <a:lnTo>
                    <a:pt x="0" y="0"/>
                  </a:lnTo>
                  <a:lnTo>
                    <a:pt x="105244" y="0"/>
                  </a:lnTo>
                  <a:lnTo>
                    <a:pt x="105244" y="74180"/>
                  </a:lnTo>
                  <a:close/>
                </a:path>
              </a:pathLst>
            </a:custGeom>
            <a:ln w="3175">
              <a:solidFill>
                <a:srgbClr val="939598"/>
              </a:solidFill>
            </a:ln>
          </p:spPr>
          <p:txBody>
            <a:bodyPr wrap="square" lIns="0" tIns="0" rIns="0" bIns="0" rtlCol="0"/>
            <a:lstStyle/>
            <a:p>
              <a:endParaRPr/>
            </a:p>
          </p:txBody>
        </p:sp>
        <p:sp>
          <p:nvSpPr>
            <p:cNvPr id="404" name="object 404"/>
            <p:cNvSpPr/>
            <p:nvPr/>
          </p:nvSpPr>
          <p:spPr>
            <a:xfrm>
              <a:off x="4868773" y="4794986"/>
              <a:ext cx="53340" cy="39370"/>
            </a:xfrm>
            <a:custGeom>
              <a:avLst/>
              <a:gdLst/>
              <a:ahLst/>
              <a:cxnLst/>
              <a:rect l="l" t="t" r="r" b="b"/>
              <a:pathLst>
                <a:path w="53339" h="39370">
                  <a:moveTo>
                    <a:pt x="52920" y="0"/>
                  </a:moveTo>
                  <a:lnTo>
                    <a:pt x="0" y="0"/>
                  </a:lnTo>
                  <a:lnTo>
                    <a:pt x="0" y="39370"/>
                  </a:lnTo>
                  <a:lnTo>
                    <a:pt x="52920" y="39370"/>
                  </a:lnTo>
                  <a:lnTo>
                    <a:pt x="52920" y="0"/>
                  </a:lnTo>
                  <a:close/>
                </a:path>
              </a:pathLst>
            </a:custGeom>
            <a:solidFill>
              <a:srgbClr val="00A9BE">
                <a:alpha val="39999"/>
              </a:srgbClr>
            </a:solidFill>
          </p:spPr>
          <p:txBody>
            <a:bodyPr wrap="square" lIns="0" tIns="0" rIns="0" bIns="0" rtlCol="0"/>
            <a:lstStyle/>
            <a:p>
              <a:endParaRPr/>
            </a:p>
          </p:txBody>
        </p:sp>
        <p:pic>
          <p:nvPicPr>
            <p:cNvPr id="405" name="object 405"/>
            <p:cNvPicPr/>
            <p:nvPr/>
          </p:nvPicPr>
          <p:blipFill>
            <a:blip r:embed="rId12" cstate="print"/>
            <a:stretch>
              <a:fillRect/>
            </a:stretch>
          </p:blipFill>
          <p:spPr>
            <a:xfrm>
              <a:off x="4869777" y="4836863"/>
              <a:ext cx="47955" cy="11983"/>
            </a:xfrm>
            <a:prstGeom prst="rect">
              <a:avLst/>
            </a:prstGeom>
          </p:spPr>
        </p:pic>
        <p:sp>
          <p:nvSpPr>
            <p:cNvPr id="406" name="object 406"/>
            <p:cNvSpPr/>
            <p:nvPr/>
          </p:nvSpPr>
          <p:spPr>
            <a:xfrm>
              <a:off x="4869777" y="4836871"/>
              <a:ext cx="10160" cy="12065"/>
            </a:xfrm>
            <a:custGeom>
              <a:avLst/>
              <a:gdLst/>
              <a:ahLst/>
              <a:cxnLst/>
              <a:rect l="l" t="t" r="r" b="b"/>
              <a:pathLst>
                <a:path w="10160" h="12064">
                  <a:moveTo>
                    <a:pt x="10020" y="0"/>
                  </a:moveTo>
                  <a:lnTo>
                    <a:pt x="0" y="0"/>
                  </a:lnTo>
                  <a:lnTo>
                    <a:pt x="0" y="11988"/>
                  </a:lnTo>
                  <a:lnTo>
                    <a:pt x="10020" y="11988"/>
                  </a:lnTo>
                  <a:lnTo>
                    <a:pt x="10020" y="0"/>
                  </a:lnTo>
                  <a:close/>
                </a:path>
              </a:pathLst>
            </a:custGeom>
            <a:solidFill>
              <a:srgbClr val="FFF200">
                <a:alpha val="59999"/>
              </a:srgbClr>
            </a:solidFill>
          </p:spPr>
          <p:txBody>
            <a:bodyPr wrap="square" lIns="0" tIns="0" rIns="0" bIns="0" rtlCol="0"/>
            <a:lstStyle/>
            <a:p>
              <a:endParaRPr/>
            </a:p>
          </p:txBody>
        </p:sp>
        <p:sp>
          <p:nvSpPr>
            <p:cNvPr id="407" name="object 407"/>
            <p:cNvSpPr/>
            <p:nvPr/>
          </p:nvSpPr>
          <p:spPr>
            <a:xfrm>
              <a:off x="4924196" y="4794986"/>
              <a:ext cx="41910" cy="20320"/>
            </a:xfrm>
            <a:custGeom>
              <a:avLst/>
              <a:gdLst/>
              <a:ahLst/>
              <a:cxnLst/>
              <a:rect l="l" t="t" r="r" b="b"/>
              <a:pathLst>
                <a:path w="41910" h="20320">
                  <a:moveTo>
                    <a:pt x="41821" y="0"/>
                  </a:moveTo>
                  <a:lnTo>
                    <a:pt x="0" y="0"/>
                  </a:lnTo>
                  <a:lnTo>
                    <a:pt x="0" y="19748"/>
                  </a:lnTo>
                  <a:lnTo>
                    <a:pt x="41821" y="19748"/>
                  </a:lnTo>
                  <a:lnTo>
                    <a:pt x="41821" y="0"/>
                  </a:lnTo>
                  <a:close/>
                </a:path>
              </a:pathLst>
            </a:custGeom>
            <a:solidFill>
              <a:srgbClr val="F48FA0">
                <a:alpha val="39999"/>
              </a:srgbClr>
            </a:solidFill>
          </p:spPr>
          <p:txBody>
            <a:bodyPr wrap="square" lIns="0" tIns="0" rIns="0" bIns="0" rtlCol="0"/>
            <a:lstStyle/>
            <a:p>
              <a:endParaRPr/>
            </a:p>
          </p:txBody>
        </p:sp>
        <p:sp>
          <p:nvSpPr>
            <p:cNvPr id="408" name="object 408"/>
            <p:cNvSpPr/>
            <p:nvPr/>
          </p:nvSpPr>
          <p:spPr>
            <a:xfrm>
              <a:off x="4896205" y="4804613"/>
              <a:ext cx="23495" cy="14604"/>
            </a:xfrm>
            <a:custGeom>
              <a:avLst/>
              <a:gdLst/>
              <a:ahLst/>
              <a:cxnLst/>
              <a:rect l="l" t="t" r="r" b="b"/>
              <a:pathLst>
                <a:path w="23495" h="14604">
                  <a:moveTo>
                    <a:pt x="22987" y="0"/>
                  </a:moveTo>
                  <a:lnTo>
                    <a:pt x="0" y="0"/>
                  </a:lnTo>
                  <a:lnTo>
                    <a:pt x="0" y="14211"/>
                  </a:lnTo>
                  <a:lnTo>
                    <a:pt x="22987" y="14211"/>
                  </a:lnTo>
                  <a:lnTo>
                    <a:pt x="22987" y="0"/>
                  </a:lnTo>
                  <a:close/>
                </a:path>
              </a:pathLst>
            </a:custGeom>
            <a:solidFill>
              <a:srgbClr val="00A9BE">
                <a:alpha val="39999"/>
              </a:srgbClr>
            </a:solidFill>
          </p:spPr>
          <p:txBody>
            <a:bodyPr wrap="square" lIns="0" tIns="0" rIns="0" bIns="0" rtlCol="0"/>
            <a:lstStyle/>
            <a:p>
              <a:endParaRPr/>
            </a:p>
          </p:txBody>
        </p:sp>
        <p:sp>
          <p:nvSpPr>
            <p:cNvPr id="409" name="object 409"/>
            <p:cNvSpPr/>
            <p:nvPr/>
          </p:nvSpPr>
          <p:spPr>
            <a:xfrm>
              <a:off x="4924196" y="4819497"/>
              <a:ext cx="41910" cy="3175"/>
            </a:xfrm>
            <a:custGeom>
              <a:avLst/>
              <a:gdLst/>
              <a:ahLst/>
              <a:cxnLst/>
              <a:rect l="l" t="t" r="r" b="b"/>
              <a:pathLst>
                <a:path w="41910" h="3175">
                  <a:moveTo>
                    <a:pt x="41821" y="0"/>
                  </a:moveTo>
                  <a:lnTo>
                    <a:pt x="0" y="0"/>
                  </a:lnTo>
                  <a:lnTo>
                    <a:pt x="0" y="3098"/>
                  </a:lnTo>
                  <a:lnTo>
                    <a:pt x="41821" y="3098"/>
                  </a:lnTo>
                  <a:lnTo>
                    <a:pt x="41821" y="0"/>
                  </a:lnTo>
                  <a:close/>
                </a:path>
              </a:pathLst>
            </a:custGeom>
            <a:solidFill>
              <a:srgbClr val="00A9BE">
                <a:alpha val="19999"/>
              </a:srgbClr>
            </a:solidFill>
          </p:spPr>
          <p:txBody>
            <a:bodyPr wrap="square" lIns="0" tIns="0" rIns="0" bIns="0" rtlCol="0"/>
            <a:lstStyle/>
            <a:p>
              <a:endParaRPr/>
            </a:p>
          </p:txBody>
        </p:sp>
        <p:sp>
          <p:nvSpPr>
            <p:cNvPr id="410" name="object 410"/>
            <p:cNvSpPr/>
            <p:nvPr/>
          </p:nvSpPr>
          <p:spPr>
            <a:xfrm>
              <a:off x="4924196" y="4823142"/>
              <a:ext cx="41910" cy="11430"/>
            </a:xfrm>
            <a:custGeom>
              <a:avLst/>
              <a:gdLst/>
              <a:ahLst/>
              <a:cxnLst/>
              <a:rect l="l" t="t" r="r" b="b"/>
              <a:pathLst>
                <a:path w="41910" h="11429">
                  <a:moveTo>
                    <a:pt x="41821" y="0"/>
                  </a:moveTo>
                  <a:lnTo>
                    <a:pt x="0" y="0"/>
                  </a:lnTo>
                  <a:lnTo>
                    <a:pt x="0" y="11214"/>
                  </a:lnTo>
                  <a:lnTo>
                    <a:pt x="41821" y="11214"/>
                  </a:lnTo>
                  <a:lnTo>
                    <a:pt x="41821" y="0"/>
                  </a:lnTo>
                  <a:close/>
                </a:path>
              </a:pathLst>
            </a:custGeom>
            <a:solidFill>
              <a:srgbClr val="F48FA0">
                <a:alpha val="19999"/>
              </a:srgbClr>
            </a:solidFill>
          </p:spPr>
          <p:txBody>
            <a:bodyPr wrap="square" lIns="0" tIns="0" rIns="0" bIns="0" rtlCol="0"/>
            <a:lstStyle/>
            <a:p>
              <a:endParaRPr/>
            </a:p>
          </p:txBody>
        </p:sp>
        <p:sp>
          <p:nvSpPr>
            <p:cNvPr id="411" name="object 411"/>
            <p:cNvSpPr/>
            <p:nvPr/>
          </p:nvSpPr>
          <p:spPr>
            <a:xfrm>
              <a:off x="4869777" y="4786858"/>
              <a:ext cx="93980" cy="1270"/>
            </a:xfrm>
            <a:custGeom>
              <a:avLst/>
              <a:gdLst/>
              <a:ahLst/>
              <a:cxnLst/>
              <a:rect l="l" t="t" r="r" b="b"/>
              <a:pathLst>
                <a:path w="93979" h="1270">
                  <a:moveTo>
                    <a:pt x="93827" y="0"/>
                  </a:moveTo>
                  <a:lnTo>
                    <a:pt x="0" y="0"/>
                  </a:lnTo>
                  <a:lnTo>
                    <a:pt x="0" y="1066"/>
                  </a:lnTo>
                  <a:lnTo>
                    <a:pt x="93827" y="1066"/>
                  </a:lnTo>
                  <a:lnTo>
                    <a:pt x="93827" y="0"/>
                  </a:lnTo>
                  <a:close/>
                </a:path>
              </a:pathLst>
            </a:custGeom>
            <a:solidFill>
              <a:srgbClr val="FFF200"/>
            </a:solidFill>
          </p:spPr>
          <p:txBody>
            <a:bodyPr wrap="square" lIns="0" tIns="0" rIns="0" bIns="0" rtlCol="0"/>
            <a:lstStyle/>
            <a:p>
              <a:endParaRPr/>
            </a:p>
          </p:txBody>
        </p:sp>
        <p:sp>
          <p:nvSpPr>
            <p:cNvPr id="412" name="object 412"/>
            <p:cNvSpPr/>
            <p:nvPr/>
          </p:nvSpPr>
          <p:spPr>
            <a:xfrm>
              <a:off x="4871283" y="4797498"/>
              <a:ext cx="22225" cy="4445"/>
            </a:xfrm>
            <a:custGeom>
              <a:avLst/>
              <a:gdLst/>
              <a:ahLst/>
              <a:cxnLst/>
              <a:rect l="l" t="t" r="r" b="b"/>
              <a:pathLst>
                <a:path w="22225" h="4445">
                  <a:moveTo>
                    <a:pt x="20662" y="0"/>
                  </a:moveTo>
                  <a:lnTo>
                    <a:pt x="939" y="0"/>
                  </a:lnTo>
                  <a:lnTo>
                    <a:pt x="0" y="939"/>
                  </a:lnTo>
                  <a:lnTo>
                    <a:pt x="0" y="3251"/>
                  </a:lnTo>
                  <a:lnTo>
                    <a:pt x="939" y="4190"/>
                  </a:lnTo>
                  <a:lnTo>
                    <a:pt x="20662" y="4190"/>
                  </a:lnTo>
                  <a:lnTo>
                    <a:pt x="21602" y="3251"/>
                  </a:lnTo>
                  <a:lnTo>
                    <a:pt x="21602" y="2095"/>
                  </a:lnTo>
                  <a:lnTo>
                    <a:pt x="21602" y="939"/>
                  </a:lnTo>
                  <a:lnTo>
                    <a:pt x="20662" y="0"/>
                  </a:lnTo>
                  <a:close/>
                </a:path>
              </a:pathLst>
            </a:custGeom>
            <a:solidFill>
              <a:srgbClr val="00A9BE"/>
            </a:solidFill>
          </p:spPr>
          <p:txBody>
            <a:bodyPr wrap="square" lIns="0" tIns="0" rIns="0" bIns="0" rtlCol="0"/>
            <a:lstStyle/>
            <a:p>
              <a:endParaRPr/>
            </a:p>
          </p:txBody>
        </p:sp>
      </p:grpSp>
      <p:sp>
        <p:nvSpPr>
          <p:cNvPr id="413" name="object 413"/>
          <p:cNvSpPr txBox="1"/>
          <p:nvPr/>
        </p:nvSpPr>
        <p:spPr>
          <a:xfrm>
            <a:off x="4877729" y="4776519"/>
            <a:ext cx="80645"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p:txBody>
      </p:sp>
      <p:sp>
        <p:nvSpPr>
          <p:cNvPr id="414" name="object 414"/>
          <p:cNvSpPr txBox="1"/>
          <p:nvPr/>
        </p:nvSpPr>
        <p:spPr>
          <a:xfrm>
            <a:off x="4867437" y="4778992"/>
            <a:ext cx="10160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全てのお客様に安心して</a:t>
            </a:r>
            <a:r>
              <a:rPr sz="100" b="0" spc="-20" dirty="0">
                <a:solidFill>
                  <a:srgbClr val="231F20"/>
                </a:solidFill>
                <a:latin typeface="Yu Gothic Medium"/>
                <a:cs typeface="Yu Gothic Medium"/>
              </a:rPr>
              <a:t>Wi-Fi</a:t>
            </a:r>
            <a:r>
              <a:rPr sz="100" b="0" spc="-45" dirty="0">
                <a:solidFill>
                  <a:srgbClr val="231F20"/>
                </a:solidFill>
                <a:latin typeface="Yu Gothic Medium"/>
                <a:cs typeface="Yu Gothic Medium"/>
              </a:rPr>
              <a:t>を</a:t>
            </a:r>
            <a:r>
              <a:rPr sz="100" b="0" spc="-40" dirty="0">
                <a:solidFill>
                  <a:srgbClr val="231F20"/>
                </a:solidFill>
                <a:latin typeface="Yu Gothic Medium"/>
                <a:cs typeface="Yu Gothic Medium"/>
              </a:rPr>
              <a:t>ご利用いただくために「暗号化</a:t>
            </a:r>
            <a:r>
              <a:rPr sz="100" b="0" spc="-30" dirty="0">
                <a:solidFill>
                  <a:srgbClr val="231F20"/>
                </a:solidFill>
                <a:latin typeface="Yu Gothic Medium"/>
                <a:cs typeface="Yu Gothic Medium"/>
              </a:rPr>
              <a:t>QR</a:t>
            </a:r>
            <a:r>
              <a:rPr sz="100" b="0" spc="-40" dirty="0">
                <a:solidFill>
                  <a:srgbClr val="231F20"/>
                </a:solidFill>
                <a:latin typeface="Yu Gothic Medium"/>
                <a:cs typeface="Yu Gothic Medium"/>
              </a:rPr>
              <a:t>認証」を採用しています。</a:t>
            </a:r>
            <a:endParaRPr sz="100">
              <a:latin typeface="Yu Gothic Medium"/>
              <a:cs typeface="Yu Gothic Medium"/>
            </a:endParaRPr>
          </a:p>
        </p:txBody>
      </p:sp>
      <p:sp>
        <p:nvSpPr>
          <p:cNvPr id="415" name="object 415"/>
          <p:cNvSpPr txBox="1"/>
          <p:nvPr/>
        </p:nvSpPr>
        <p:spPr>
          <a:xfrm>
            <a:off x="4835239" y="4791523"/>
            <a:ext cx="14478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初めての方はこちらから                        </a:t>
            </a:r>
            <a:r>
              <a:rPr sz="100" b="1" spc="-40" dirty="0">
                <a:solidFill>
                  <a:srgbClr val="231F20"/>
                </a:solidFill>
                <a:latin typeface="Yu Gothic UI"/>
                <a:cs typeface="Yu Gothic UI"/>
              </a:rPr>
              <a:t>面倒な</a:t>
            </a:r>
            <a:r>
              <a:rPr sz="100" b="1" spc="-20" dirty="0">
                <a:solidFill>
                  <a:srgbClr val="231F20"/>
                </a:solidFill>
                <a:latin typeface="Yu Gothic UI"/>
                <a:cs typeface="Yu Gothic UI"/>
              </a:rPr>
              <a:t>ID</a:t>
            </a:r>
            <a:r>
              <a:rPr sz="100" b="1" spc="-25" dirty="0">
                <a:solidFill>
                  <a:srgbClr val="231F20"/>
                </a:solidFill>
                <a:latin typeface="Yu Gothic UI"/>
                <a:cs typeface="Yu Gothic UI"/>
              </a:rPr>
              <a:t>と</a:t>
            </a:r>
            <a:endParaRPr sz="100">
              <a:latin typeface="Yu Gothic UI"/>
              <a:cs typeface="Yu Gothic UI"/>
            </a:endParaRPr>
          </a:p>
        </p:txBody>
      </p:sp>
      <p:sp>
        <p:nvSpPr>
          <p:cNvPr id="416" name="object 416"/>
          <p:cNvSpPr txBox="1"/>
          <p:nvPr/>
        </p:nvSpPr>
        <p:spPr>
          <a:xfrm>
            <a:off x="4833652" y="4796825"/>
            <a:ext cx="1492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盗み見される心配が無いから                     </a:t>
            </a:r>
            <a:r>
              <a:rPr sz="100" b="1" spc="-5" dirty="0">
                <a:solidFill>
                  <a:srgbClr val="231F20"/>
                </a:solidFill>
                <a:latin typeface="Yu Gothic UI"/>
                <a:cs typeface="Yu Gothic UI"/>
              </a:rPr>
              <a:t> </a:t>
            </a:r>
            <a:r>
              <a:rPr sz="100" b="1" spc="-35" dirty="0">
                <a:solidFill>
                  <a:srgbClr val="231F20"/>
                </a:solidFill>
                <a:latin typeface="Yu Gothic UI"/>
                <a:cs typeface="Yu Gothic UI"/>
              </a:rPr>
              <a:t>不要なので超簡単に</a:t>
            </a:r>
            <a:endParaRPr sz="100">
              <a:latin typeface="Yu Gothic UI"/>
              <a:cs typeface="Yu Gothic UI"/>
            </a:endParaRPr>
          </a:p>
        </p:txBody>
      </p:sp>
      <p:grpSp>
        <p:nvGrpSpPr>
          <p:cNvPr id="417" name="object 417"/>
          <p:cNvGrpSpPr/>
          <p:nvPr/>
        </p:nvGrpSpPr>
        <p:grpSpPr>
          <a:xfrm>
            <a:off x="4896523" y="4799545"/>
            <a:ext cx="22860" cy="33020"/>
            <a:chOff x="4896523" y="4799545"/>
            <a:chExt cx="22860" cy="33020"/>
          </a:xfrm>
        </p:grpSpPr>
        <p:sp>
          <p:nvSpPr>
            <p:cNvPr id="418" name="object 418"/>
            <p:cNvSpPr/>
            <p:nvPr/>
          </p:nvSpPr>
          <p:spPr>
            <a:xfrm>
              <a:off x="4896840" y="4799863"/>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419" name="object 419"/>
            <p:cNvSpPr/>
            <p:nvPr/>
          </p:nvSpPr>
          <p:spPr>
            <a:xfrm>
              <a:off x="4896840" y="4799863"/>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420" name="object 420"/>
            <p:cNvSpPr/>
            <p:nvPr/>
          </p:nvSpPr>
          <p:spPr>
            <a:xfrm>
              <a:off x="4896840" y="4807572"/>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421" name="object 421"/>
            <p:cNvSpPr/>
            <p:nvPr/>
          </p:nvSpPr>
          <p:spPr>
            <a:xfrm>
              <a:off x="4896840" y="4807572"/>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422" name="object 422"/>
            <p:cNvSpPr/>
            <p:nvPr/>
          </p:nvSpPr>
          <p:spPr>
            <a:xfrm>
              <a:off x="4896840" y="4814049"/>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423" name="object 423"/>
            <p:cNvSpPr/>
            <p:nvPr/>
          </p:nvSpPr>
          <p:spPr>
            <a:xfrm>
              <a:off x="4896840" y="4814049"/>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424" name="object 424"/>
            <p:cNvSpPr/>
            <p:nvPr/>
          </p:nvSpPr>
          <p:spPr>
            <a:xfrm>
              <a:off x="4896840" y="4821758"/>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425" name="object 425"/>
            <p:cNvSpPr/>
            <p:nvPr/>
          </p:nvSpPr>
          <p:spPr>
            <a:xfrm>
              <a:off x="4896840" y="4821758"/>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426" name="object 426"/>
            <p:cNvSpPr/>
            <p:nvPr/>
          </p:nvSpPr>
          <p:spPr>
            <a:xfrm>
              <a:off x="4896840" y="4828235"/>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427" name="object 427"/>
            <p:cNvSpPr/>
            <p:nvPr/>
          </p:nvSpPr>
          <p:spPr>
            <a:xfrm>
              <a:off x="4896840" y="4828235"/>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grpSp>
      <p:sp>
        <p:nvSpPr>
          <p:cNvPr id="428" name="object 428"/>
          <p:cNvSpPr txBox="1"/>
          <p:nvPr/>
        </p:nvSpPr>
        <p:spPr>
          <a:xfrm>
            <a:off x="4880719" y="4837021"/>
            <a:ext cx="7366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spc="-20" dirty="0">
                <a:solidFill>
                  <a:srgbClr val="231F20"/>
                </a:solidFill>
                <a:latin typeface="Tahoma"/>
                <a:cs typeface="Tahoma"/>
              </a:rPr>
              <a:t>PointyourPhoneʼscameraattheQRcodetoconnectautomatically</a:t>
            </a:r>
            <a:endParaRPr sz="100">
              <a:latin typeface="Tahoma"/>
              <a:cs typeface="Tahoma"/>
            </a:endParaRPr>
          </a:p>
        </p:txBody>
      </p:sp>
      <p:grpSp>
        <p:nvGrpSpPr>
          <p:cNvPr id="429" name="object 429"/>
          <p:cNvGrpSpPr/>
          <p:nvPr/>
        </p:nvGrpSpPr>
        <p:grpSpPr>
          <a:xfrm>
            <a:off x="4872394" y="4796371"/>
            <a:ext cx="76200" cy="5715"/>
            <a:chOff x="4872394" y="4796371"/>
            <a:chExt cx="76200" cy="5715"/>
          </a:xfrm>
        </p:grpSpPr>
        <p:sp>
          <p:nvSpPr>
            <p:cNvPr id="430" name="object 430"/>
            <p:cNvSpPr/>
            <p:nvPr/>
          </p:nvSpPr>
          <p:spPr>
            <a:xfrm>
              <a:off x="4873029" y="4797006"/>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431" name="object 431"/>
            <p:cNvSpPr/>
            <p:nvPr/>
          </p:nvSpPr>
          <p:spPr>
            <a:xfrm>
              <a:off x="4874671" y="4797032"/>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00A9BE"/>
              </a:solidFill>
            </a:ln>
          </p:spPr>
          <p:txBody>
            <a:bodyPr wrap="square" lIns="0" tIns="0" rIns="0" bIns="0" rtlCol="0"/>
            <a:lstStyle/>
            <a:p>
              <a:endParaRPr/>
            </a:p>
          </p:txBody>
        </p:sp>
        <p:sp>
          <p:nvSpPr>
            <p:cNvPr id="432" name="object 432"/>
            <p:cNvSpPr/>
            <p:nvPr/>
          </p:nvSpPr>
          <p:spPr>
            <a:xfrm>
              <a:off x="4876118" y="4797343"/>
              <a:ext cx="1270" cy="1270"/>
            </a:xfrm>
            <a:custGeom>
              <a:avLst/>
              <a:gdLst/>
              <a:ahLst/>
              <a:cxnLst/>
              <a:rect l="l" t="t" r="r" b="b"/>
              <a:pathLst>
                <a:path w="1270" h="1270">
                  <a:moveTo>
                    <a:pt x="508"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00A9BE"/>
              </a:solidFill>
            </a:ln>
          </p:spPr>
          <p:txBody>
            <a:bodyPr wrap="square" lIns="0" tIns="0" rIns="0" bIns="0" rtlCol="0"/>
            <a:lstStyle/>
            <a:p>
              <a:endParaRPr/>
            </a:p>
          </p:txBody>
        </p:sp>
        <p:sp>
          <p:nvSpPr>
            <p:cNvPr id="433" name="object 433"/>
            <p:cNvSpPr/>
            <p:nvPr/>
          </p:nvSpPr>
          <p:spPr>
            <a:xfrm>
              <a:off x="4877531" y="4797006"/>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434" name="object 434"/>
            <p:cNvSpPr/>
            <p:nvPr/>
          </p:nvSpPr>
          <p:spPr>
            <a:xfrm>
              <a:off x="4879206" y="4797107"/>
              <a:ext cx="635" cy="1270"/>
            </a:xfrm>
            <a:custGeom>
              <a:avLst/>
              <a:gdLst/>
              <a:ahLst/>
              <a:cxnLst/>
              <a:rect l="l" t="t" r="r" b="b"/>
              <a:pathLst>
                <a:path w="635" h="1270">
                  <a:moveTo>
                    <a:pt x="482" y="0"/>
                  </a:moveTo>
                  <a:lnTo>
                    <a:pt x="317" y="0"/>
                  </a:lnTo>
                  <a:lnTo>
                    <a:pt x="292" y="139"/>
                  </a:lnTo>
                  <a:lnTo>
                    <a:pt x="88" y="190"/>
                  </a:lnTo>
                  <a:lnTo>
                    <a:pt x="0" y="330"/>
                  </a:lnTo>
                  <a:lnTo>
                    <a:pt x="292" y="330"/>
                  </a:lnTo>
                  <a:lnTo>
                    <a:pt x="292" y="1092"/>
                  </a:lnTo>
                  <a:lnTo>
                    <a:pt x="482" y="1092"/>
                  </a:lnTo>
                  <a:lnTo>
                    <a:pt x="482" y="0"/>
                  </a:lnTo>
                  <a:close/>
                </a:path>
              </a:pathLst>
            </a:custGeom>
            <a:ln w="3175">
              <a:solidFill>
                <a:srgbClr val="00A9BE"/>
              </a:solidFill>
            </a:ln>
          </p:spPr>
          <p:txBody>
            <a:bodyPr wrap="square" lIns="0" tIns="0" rIns="0" bIns="0" rtlCol="0"/>
            <a:lstStyle/>
            <a:p>
              <a:endParaRPr/>
            </a:p>
          </p:txBody>
        </p:sp>
        <p:sp>
          <p:nvSpPr>
            <p:cNvPr id="435" name="object 435"/>
            <p:cNvSpPr/>
            <p:nvPr/>
          </p:nvSpPr>
          <p:spPr>
            <a:xfrm>
              <a:off x="4926721" y="4797498"/>
              <a:ext cx="22225" cy="4445"/>
            </a:xfrm>
            <a:custGeom>
              <a:avLst/>
              <a:gdLst/>
              <a:ahLst/>
              <a:cxnLst/>
              <a:rect l="l" t="t" r="r" b="b"/>
              <a:pathLst>
                <a:path w="22225" h="4445">
                  <a:moveTo>
                    <a:pt x="20662" y="0"/>
                  </a:moveTo>
                  <a:lnTo>
                    <a:pt x="939" y="0"/>
                  </a:lnTo>
                  <a:lnTo>
                    <a:pt x="0" y="939"/>
                  </a:lnTo>
                  <a:lnTo>
                    <a:pt x="0" y="3251"/>
                  </a:lnTo>
                  <a:lnTo>
                    <a:pt x="939" y="4190"/>
                  </a:lnTo>
                  <a:lnTo>
                    <a:pt x="20662" y="4190"/>
                  </a:lnTo>
                  <a:lnTo>
                    <a:pt x="21602" y="3251"/>
                  </a:lnTo>
                  <a:lnTo>
                    <a:pt x="21602" y="2095"/>
                  </a:lnTo>
                  <a:lnTo>
                    <a:pt x="21602" y="939"/>
                  </a:lnTo>
                  <a:lnTo>
                    <a:pt x="20662" y="0"/>
                  </a:lnTo>
                  <a:close/>
                </a:path>
              </a:pathLst>
            </a:custGeom>
            <a:solidFill>
              <a:srgbClr val="F48FA0"/>
            </a:solidFill>
          </p:spPr>
          <p:txBody>
            <a:bodyPr wrap="square" lIns="0" tIns="0" rIns="0" bIns="0" rtlCol="0"/>
            <a:lstStyle/>
            <a:p>
              <a:endParaRPr/>
            </a:p>
          </p:txBody>
        </p:sp>
        <p:sp>
          <p:nvSpPr>
            <p:cNvPr id="436" name="object 436"/>
            <p:cNvSpPr/>
            <p:nvPr/>
          </p:nvSpPr>
          <p:spPr>
            <a:xfrm>
              <a:off x="4928456" y="4797006"/>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437" name="object 437"/>
            <p:cNvSpPr/>
            <p:nvPr/>
          </p:nvSpPr>
          <p:spPr>
            <a:xfrm>
              <a:off x="4930098" y="4797032"/>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F48FA0"/>
              </a:solidFill>
            </a:ln>
          </p:spPr>
          <p:txBody>
            <a:bodyPr wrap="square" lIns="0" tIns="0" rIns="0" bIns="0" rtlCol="0"/>
            <a:lstStyle/>
            <a:p>
              <a:endParaRPr/>
            </a:p>
          </p:txBody>
        </p:sp>
        <p:sp>
          <p:nvSpPr>
            <p:cNvPr id="438" name="object 438"/>
            <p:cNvSpPr/>
            <p:nvPr/>
          </p:nvSpPr>
          <p:spPr>
            <a:xfrm>
              <a:off x="4931544" y="4797343"/>
              <a:ext cx="1270" cy="1270"/>
            </a:xfrm>
            <a:custGeom>
              <a:avLst/>
              <a:gdLst/>
              <a:ahLst/>
              <a:cxnLst/>
              <a:rect l="l" t="t" r="r" b="b"/>
              <a:pathLst>
                <a:path w="1270" h="1270">
                  <a:moveTo>
                    <a:pt x="508"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F48FA0"/>
              </a:solidFill>
            </a:ln>
          </p:spPr>
          <p:txBody>
            <a:bodyPr wrap="square" lIns="0" tIns="0" rIns="0" bIns="0" rtlCol="0"/>
            <a:lstStyle/>
            <a:p>
              <a:endParaRPr/>
            </a:p>
          </p:txBody>
        </p:sp>
        <p:sp>
          <p:nvSpPr>
            <p:cNvPr id="439" name="object 439"/>
            <p:cNvSpPr/>
            <p:nvPr/>
          </p:nvSpPr>
          <p:spPr>
            <a:xfrm>
              <a:off x="4932958" y="4797006"/>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2" y="571"/>
                  </a:lnTo>
                  <a:lnTo>
                    <a:pt x="622" y="736"/>
                  </a:lnTo>
                  <a:lnTo>
                    <a:pt x="444" y="977"/>
                  </a:lnTo>
                  <a:lnTo>
                    <a:pt x="254"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440" name="object 440"/>
            <p:cNvSpPr/>
            <p:nvPr/>
          </p:nvSpPr>
          <p:spPr>
            <a:xfrm>
              <a:off x="4934535" y="4797093"/>
              <a:ext cx="1270" cy="1270"/>
            </a:xfrm>
            <a:custGeom>
              <a:avLst/>
              <a:gdLst/>
              <a:ahLst/>
              <a:cxnLst/>
              <a:rect l="l" t="t" r="r" b="b"/>
              <a:pathLst>
                <a:path w="1270" h="1270">
                  <a:moveTo>
                    <a:pt x="927" y="1104"/>
                  </a:moveTo>
                  <a:lnTo>
                    <a:pt x="927" y="952"/>
                  </a:lnTo>
                  <a:lnTo>
                    <a:pt x="266" y="952"/>
                  </a:lnTo>
                  <a:lnTo>
                    <a:pt x="406" y="812"/>
                  </a:lnTo>
                  <a:lnTo>
                    <a:pt x="584" y="711"/>
                  </a:lnTo>
                  <a:lnTo>
                    <a:pt x="800" y="596"/>
                  </a:lnTo>
                  <a:lnTo>
                    <a:pt x="914" y="342"/>
                  </a:lnTo>
                  <a:lnTo>
                    <a:pt x="914" y="152"/>
                  </a:lnTo>
                  <a:lnTo>
                    <a:pt x="736" y="0"/>
                  </a:lnTo>
                  <a:lnTo>
                    <a:pt x="469" y="0"/>
                  </a:lnTo>
                  <a:lnTo>
                    <a:pt x="203" y="12"/>
                  </a:lnTo>
                  <a:lnTo>
                    <a:pt x="50" y="228"/>
                  </a:lnTo>
                  <a:lnTo>
                    <a:pt x="38" y="393"/>
                  </a:lnTo>
                  <a:lnTo>
                    <a:pt x="215" y="393"/>
                  </a:lnTo>
                  <a:lnTo>
                    <a:pt x="228" y="165"/>
                  </a:lnTo>
                  <a:lnTo>
                    <a:pt x="457" y="165"/>
                  </a:lnTo>
                  <a:lnTo>
                    <a:pt x="609" y="165"/>
                  </a:lnTo>
                  <a:lnTo>
                    <a:pt x="711" y="342"/>
                  </a:lnTo>
                  <a:lnTo>
                    <a:pt x="634" y="495"/>
                  </a:lnTo>
                  <a:lnTo>
                    <a:pt x="419" y="609"/>
                  </a:lnTo>
                  <a:lnTo>
                    <a:pt x="50" y="825"/>
                  </a:lnTo>
                  <a:lnTo>
                    <a:pt x="12" y="1003"/>
                  </a:lnTo>
                  <a:lnTo>
                    <a:pt x="927" y="1104"/>
                  </a:lnTo>
                  <a:close/>
                </a:path>
              </a:pathLst>
            </a:custGeom>
            <a:ln w="3175">
              <a:solidFill>
                <a:srgbClr val="F48FA0"/>
              </a:solidFill>
            </a:ln>
          </p:spPr>
          <p:txBody>
            <a:bodyPr wrap="square" lIns="0" tIns="0" rIns="0" bIns="0" rtlCol="0"/>
            <a:lstStyle/>
            <a:p>
              <a:endParaRPr/>
            </a:p>
          </p:txBody>
        </p:sp>
      </p:grpSp>
      <p:sp>
        <p:nvSpPr>
          <p:cNvPr id="441" name="object 441"/>
          <p:cNvSpPr txBox="1"/>
          <p:nvPr/>
        </p:nvSpPr>
        <p:spPr>
          <a:xfrm>
            <a:off x="4860118" y="4784002"/>
            <a:ext cx="8890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0" dirty="0">
                <a:solidFill>
                  <a:srgbClr val="FFFFFF"/>
                </a:solidFill>
                <a:latin typeface="Microsoft JhengHei"/>
                <a:cs typeface="Microsoft JhengHei"/>
              </a:rPr>
              <a:t>クリック１                              クリック２</a:t>
            </a:r>
            <a:endParaRPr sz="100">
              <a:latin typeface="Microsoft JhengHei"/>
              <a:cs typeface="Microsoft JhengHei"/>
            </a:endParaRPr>
          </a:p>
        </p:txBody>
      </p:sp>
      <p:grpSp>
        <p:nvGrpSpPr>
          <p:cNvPr id="442" name="object 442"/>
          <p:cNvGrpSpPr/>
          <p:nvPr/>
        </p:nvGrpSpPr>
        <p:grpSpPr>
          <a:xfrm>
            <a:off x="4894391" y="4797875"/>
            <a:ext cx="635" cy="34925"/>
            <a:chOff x="4894391" y="4797875"/>
            <a:chExt cx="635" cy="34925"/>
          </a:xfrm>
        </p:grpSpPr>
        <p:sp>
          <p:nvSpPr>
            <p:cNvPr id="443" name="object 443"/>
            <p:cNvSpPr/>
            <p:nvPr/>
          </p:nvSpPr>
          <p:spPr>
            <a:xfrm>
              <a:off x="4894709" y="4798193"/>
              <a:ext cx="0" cy="635"/>
            </a:xfrm>
            <a:custGeom>
              <a:avLst/>
              <a:gdLst/>
              <a:ahLst/>
              <a:cxnLst/>
              <a:rect l="l" t="t" r="r" b="b"/>
              <a:pathLst>
                <a:path h="635">
                  <a:moveTo>
                    <a:pt x="-88" y="171"/>
                  </a:moveTo>
                  <a:lnTo>
                    <a:pt x="88" y="171"/>
                  </a:lnTo>
                </a:path>
              </a:pathLst>
            </a:custGeom>
            <a:ln w="3175">
              <a:solidFill>
                <a:srgbClr val="00A9BE"/>
              </a:solidFill>
            </a:ln>
          </p:spPr>
          <p:txBody>
            <a:bodyPr wrap="square" lIns="0" tIns="0" rIns="0" bIns="0" rtlCol="0"/>
            <a:lstStyle/>
            <a:p>
              <a:endParaRPr/>
            </a:p>
          </p:txBody>
        </p:sp>
        <p:sp>
          <p:nvSpPr>
            <p:cNvPr id="444" name="object 444"/>
            <p:cNvSpPr/>
            <p:nvPr/>
          </p:nvSpPr>
          <p:spPr>
            <a:xfrm>
              <a:off x="4894709" y="4799258"/>
              <a:ext cx="0" cy="32384"/>
            </a:xfrm>
            <a:custGeom>
              <a:avLst/>
              <a:gdLst/>
              <a:ahLst/>
              <a:cxnLst/>
              <a:rect l="l" t="t" r="r" b="b"/>
              <a:pathLst>
                <a:path h="32385">
                  <a:moveTo>
                    <a:pt x="0" y="0"/>
                  </a:moveTo>
                  <a:lnTo>
                    <a:pt x="0" y="32143"/>
                  </a:lnTo>
                </a:path>
              </a:pathLst>
            </a:custGeom>
            <a:ln w="3175">
              <a:solidFill>
                <a:srgbClr val="00A9BE"/>
              </a:solidFill>
              <a:prstDash val="sysDot"/>
            </a:ln>
          </p:spPr>
          <p:txBody>
            <a:bodyPr wrap="square" lIns="0" tIns="0" rIns="0" bIns="0" rtlCol="0"/>
            <a:lstStyle/>
            <a:p>
              <a:endParaRPr/>
            </a:p>
          </p:txBody>
        </p:sp>
        <p:sp>
          <p:nvSpPr>
            <p:cNvPr id="445" name="object 445"/>
            <p:cNvSpPr/>
            <p:nvPr/>
          </p:nvSpPr>
          <p:spPr>
            <a:xfrm>
              <a:off x="4894709" y="4831752"/>
              <a:ext cx="0" cy="635"/>
            </a:xfrm>
            <a:custGeom>
              <a:avLst/>
              <a:gdLst/>
              <a:ahLst/>
              <a:cxnLst/>
              <a:rect l="l" t="t" r="r" b="b"/>
              <a:pathLst>
                <a:path h="635">
                  <a:moveTo>
                    <a:pt x="-88" y="177"/>
                  </a:moveTo>
                  <a:lnTo>
                    <a:pt x="88" y="177"/>
                  </a:lnTo>
                </a:path>
              </a:pathLst>
            </a:custGeom>
            <a:ln w="3175">
              <a:solidFill>
                <a:srgbClr val="00A9BE"/>
              </a:solidFill>
            </a:ln>
          </p:spPr>
          <p:txBody>
            <a:bodyPr wrap="square" lIns="0" tIns="0" rIns="0" bIns="0" rtlCol="0"/>
            <a:lstStyle/>
            <a:p>
              <a:endParaRPr/>
            </a:p>
          </p:txBody>
        </p:sp>
      </p:grpSp>
      <p:sp>
        <p:nvSpPr>
          <p:cNvPr id="446" name="object 446"/>
          <p:cNvSpPr txBox="1"/>
          <p:nvPr/>
        </p:nvSpPr>
        <p:spPr>
          <a:xfrm>
            <a:off x="4884328" y="4807039"/>
            <a:ext cx="3365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25" dirty="0">
                <a:solidFill>
                  <a:srgbClr val="231F20"/>
                </a:solidFill>
                <a:latin typeface="Yu Gothic Medium"/>
                <a:cs typeface="Yu Gothic Medium"/>
              </a:rPr>
              <a:t>Term(Date)</a:t>
            </a:r>
            <a:endParaRPr sz="100">
              <a:latin typeface="Yu Gothic Medium"/>
              <a:cs typeface="Yu Gothic Medium"/>
            </a:endParaRPr>
          </a:p>
        </p:txBody>
      </p:sp>
      <p:sp>
        <p:nvSpPr>
          <p:cNvPr id="447" name="object 447"/>
          <p:cNvSpPr txBox="1"/>
          <p:nvPr/>
        </p:nvSpPr>
        <p:spPr>
          <a:xfrm>
            <a:off x="4840808" y="4799479"/>
            <a:ext cx="14414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40" dirty="0">
                <a:solidFill>
                  <a:srgbClr val="231F20"/>
                </a:solidFill>
                <a:latin typeface="Yu Gothic UI"/>
                <a:cs typeface="Yu Gothic UI"/>
              </a:rPr>
              <a:t>超安心！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P</a:t>
            </a:r>
            <a:r>
              <a:rPr sz="100" b="0" spc="-25" dirty="0">
                <a:solidFill>
                  <a:srgbClr val="231F20"/>
                </a:solidFill>
                <a:latin typeface="Yu Gothic Medium"/>
                <a:cs typeface="Yu Gothic Medium"/>
              </a:rPr>
              <a:t>assw</a:t>
            </a:r>
            <a:r>
              <a:rPr sz="100" b="0" spc="-20" dirty="0">
                <a:solidFill>
                  <a:srgbClr val="231F20"/>
                </a:solidFill>
                <a:latin typeface="Yu Gothic Medium"/>
                <a:cs typeface="Yu Gothic Medium"/>
              </a:rPr>
              <a:t>or</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1" spc="-40" dirty="0">
                <a:solidFill>
                  <a:srgbClr val="231F20"/>
                </a:solidFill>
                <a:latin typeface="Yu Gothic UI"/>
                <a:cs typeface="Yu Gothic UI"/>
              </a:rPr>
              <a:t>W</a:t>
            </a:r>
            <a:r>
              <a:rPr sz="100" b="1" spc="-10" dirty="0">
                <a:solidFill>
                  <a:srgbClr val="231F20"/>
                </a:solidFill>
                <a:latin typeface="Yu Gothic UI"/>
                <a:cs typeface="Yu Gothic UI"/>
              </a:rPr>
              <a:t>i</a:t>
            </a:r>
            <a:r>
              <a:rPr sz="100" b="1" spc="-20" dirty="0">
                <a:solidFill>
                  <a:srgbClr val="231F20"/>
                </a:solidFill>
                <a:latin typeface="Yu Gothic UI"/>
                <a:cs typeface="Yu Gothic UI"/>
              </a:rPr>
              <a:t>-F</a:t>
            </a:r>
            <a:r>
              <a:rPr sz="100" b="1" spc="-10" dirty="0">
                <a:solidFill>
                  <a:srgbClr val="231F20"/>
                </a:solidFill>
                <a:latin typeface="Yu Gothic UI"/>
                <a:cs typeface="Yu Gothic UI"/>
              </a:rPr>
              <a:t>i</a:t>
            </a:r>
            <a:r>
              <a:rPr sz="100" b="1" spc="-35" dirty="0">
                <a:solidFill>
                  <a:srgbClr val="231F20"/>
                </a:solidFill>
                <a:latin typeface="Yu Gothic UI"/>
                <a:cs typeface="Yu Gothic UI"/>
              </a:rPr>
              <a:t>接続が出来ます。</a:t>
            </a:r>
            <a:endParaRPr sz="100">
              <a:latin typeface="Yu Gothic UI"/>
              <a:cs typeface="Yu Gothic UI"/>
            </a:endParaRPr>
          </a:p>
        </p:txBody>
      </p:sp>
      <p:sp>
        <p:nvSpPr>
          <p:cNvPr id="448" name="object 448"/>
          <p:cNvSpPr txBox="1"/>
          <p:nvPr/>
        </p:nvSpPr>
        <p:spPr>
          <a:xfrm>
            <a:off x="4834842" y="4794177"/>
            <a:ext cx="15049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「暗号化接続」で通信が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Ne</a:t>
            </a:r>
            <a:r>
              <a:rPr sz="100" b="0" spc="-15" dirty="0">
                <a:solidFill>
                  <a:srgbClr val="231F20"/>
                </a:solidFill>
                <a:latin typeface="Yu Gothic Medium"/>
                <a:cs typeface="Yu Gothic Medium"/>
              </a:rPr>
              <a:t>t</a:t>
            </a:r>
            <a:r>
              <a:rPr sz="100" b="0" spc="-30" dirty="0">
                <a:solidFill>
                  <a:srgbClr val="231F20"/>
                </a:solidFill>
                <a:latin typeface="Yu Gothic Medium"/>
                <a:cs typeface="Yu Gothic Medium"/>
              </a:rPr>
              <a:t>w</a:t>
            </a:r>
            <a:r>
              <a:rPr sz="100" b="0" spc="-25" dirty="0">
                <a:solidFill>
                  <a:srgbClr val="231F20"/>
                </a:solidFill>
                <a:latin typeface="Yu Gothic Medium"/>
                <a:cs typeface="Yu Gothic Medium"/>
              </a:rPr>
              <a:t>o</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kna</a:t>
            </a:r>
            <a:r>
              <a:rPr sz="100" b="0" spc="-30" dirty="0">
                <a:solidFill>
                  <a:srgbClr val="231F20"/>
                </a:solidFill>
                <a:latin typeface="Yu Gothic Medium"/>
                <a:cs typeface="Yu Gothic Medium"/>
              </a:rPr>
              <a:t>me</a:t>
            </a:r>
            <a:r>
              <a:rPr sz="100" b="0" spc="-25" dirty="0">
                <a:solidFill>
                  <a:srgbClr val="231F20"/>
                </a:solidFill>
                <a:latin typeface="Yu Gothic Medium"/>
                <a:cs typeface="Yu Gothic Medium"/>
              </a:rPr>
              <a:t>(S</a:t>
            </a:r>
            <a:r>
              <a:rPr sz="100" b="0" spc="-30" dirty="0">
                <a:solidFill>
                  <a:srgbClr val="231F20"/>
                </a:solidFill>
                <a:latin typeface="Yu Gothic Medium"/>
                <a:cs typeface="Yu Gothic Medium"/>
              </a:rPr>
              <a:t>S</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1" spc="-25" dirty="0">
                <a:solidFill>
                  <a:srgbClr val="231F20"/>
                </a:solidFill>
                <a:latin typeface="Yu Gothic UI"/>
                <a:cs typeface="Yu Gothic UI"/>
              </a:rPr>
              <a:t>パスワード</a:t>
            </a:r>
            <a:r>
              <a:rPr sz="100" b="1" spc="-15" dirty="0">
                <a:solidFill>
                  <a:srgbClr val="231F20"/>
                </a:solidFill>
                <a:latin typeface="Yu Gothic UI"/>
                <a:cs typeface="Yu Gothic UI"/>
              </a:rPr>
              <a:t>(</a:t>
            </a:r>
            <a:r>
              <a:rPr sz="100" b="1" spc="-25" dirty="0">
                <a:solidFill>
                  <a:srgbClr val="231F20"/>
                </a:solidFill>
                <a:latin typeface="Yu Gothic UI"/>
                <a:cs typeface="Yu Gothic UI"/>
              </a:rPr>
              <a:t>P</a:t>
            </a:r>
            <a:r>
              <a:rPr sz="100" b="1" spc="-40" dirty="0">
                <a:solidFill>
                  <a:srgbClr val="231F20"/>
                </a:solidFill>
                <a:latin typeface="Yu Gothic UI"/>
                <a:cs typeface="Yu Gothic UI"/>
              </a:rPr>
              <a:t>W</a:t>
            </a:r>
            <a:r>
              <a:rPr sz="100" b="1" spc="-15" dirty="0">
                <a:solidFill>
                  <a:srgbClr val="231F20"/>
                </a:solidFill>
                <a:latin typeface="Yu Gothic UI"/>
                <a:cs typeface="Yu Gothic UI"/>
              </a:rPr>
              <a:t>)</a:t>
            </a:r>
            <a:r>
              <a:rPr sz="100" b="1" spc="-35" dirty="0">
                <a:solidFill>
                  <a:srgbClr val="231F20"/>
                </a:solidFill>
                <a:latin typeface="Yu Gothic UI"/>
                <a:cs typeface="Yu Gothic UI"/>
              </a:rPr>
              <a:t>の入力が</a:t>
            </a:r>
            <a:endParaRPr sz="100">
              <a:latin typeface="Yu Gothic UI"/>
              <a:cs typeface="Yu Gothic UI"/>
            </a:endParaRPr>
          </a:p>
        </p:txBody>
      </p:sp>
      <p:sp>
        <p:nvSpPr>
          <p:cNvPr id="449" name="object 449"/>
          <p:cNvSpPr txBox="1"/>
          <p:nvPr/>
        </p:nvSpPr>
        <p:spPr>
          <a:xfrm>
            <a:off x="4834395" y="4785640"/>
            <a:ext cx="14986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25" dirty="0">
                <a:solidFill>
                  <a:srgbClr val="FFFFFF"/>
                </a:solidFill>
                <a:latin typeface="Microsoft JhengHei"/>
                <a:cs typeface="Microsoft JhengHei"/>
              </a:rPr>
              <a:t>Wi</a:t>
            </a:r>
            <a:r>
              <a:rPr sz="100" b="1" spc="-20" dirty="0">
                <a:solidFill>
                  <a:srgbClr val="FFFFFF"/>
                </a:solidFill>
                <a:latin typeface="Microsoft JhengHei"/>
                <a:cs typeface="Microsoft JhengHei"/>
              </a:rPr>
              <a:t>-F</a:t>
            </a:r>
            <a:r>
              <a:rPr sz="100" b="1" spc="-10" dirty="0">
                <a:solidFill>
                  <a:srgbClr val="FFFFFF"/>
                </a:solidFill>
                <a:latin typeface="Microsoft JhengHei"/>
                <a:cs typeface="Microsoft JhengHei"/>
              </a:rPr>
              <a:t>i</a:t>
            </a:r>
            <a:r>
              <a:rPr sz="100" b="1" spc="-35" dirty="0">
                <a:solidFill>
                  <a:srgbClr val="FFFFFF"/>
                </a:solidFill>
                <a:latin typeface="Microsoft JhengHei"/>
                <a:cs typeface="Microsoft JhengHei"/>
              </a:rPr>
              <a:t>へ暗号化接続   </a:t>
            </a:r>
            <a:r>
              <a:rPr sz="100" b="0" spc="-25" dirty="0">
                <a:solidFill>
                  <a:srgbClr val="231F20"/>
                </a:solidFill>
                <a:latin typeface="Yu Gothic Medium"/>
                <a:cs typeface="Yu Gothic Medium"/>
              </a:rPr>
              <a:t>Loca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ion              </a:t>
            </a:r>
            <a:r>
              <a:rPr sz="100" b="0" spc="-5" dirty="0">
                <a:solidFill>
                  <a:srgbClr val="231F20"/>
                </a:solidFill>
                <a:latin typeface="Yu Gothic Medium"/>
                <a:cs typeface="Yu Gothic Medium"/>
              </a:rPr>
              <a:t> </a:t>
            </a:r>
            <a:r>
              <a:rPr sz="100" b="1" spc="-15" dirty="0">
                <a:solidFill>
                  <a:srgbClr val="FFFFFF"/>
                </a:solidFill>
                <a:latin typeface="Microsoft JhengHei"/>
                <a:cs typeface="Microsoft JhengHei"/>
              </a:rPr>
              <a:t>I</a:t>
            </a:r>
            <a:r>
              <a:rPr sz="100" b="1" spc="-30" dirty="0">
                <a:solidFill>
                  <a:srgbClr val="FFFFFF"/>
                </a:solidFill>
                <a:latin typeface="Microsoft JhengHei"/>
                <a:cs typeface="Microsoft JhengHei"/>
              </a:rPr>
              <a:t>D</a:t>
            </a:r>
            <a:r>
              <a:rPr sz="100" b="1" spc="-15" dirty="0">
                <a:solidFill>
                  <a:srgbClr val="FFFFFF"/>
                </a:solidFill>
                <a:latin typeface="Microsoft JhengHei"/>
                <a:cs typeface="Microsoft JhengHei"/>
              </a:rPr>
              <a:t>/</a:t>
            </a:r>
            <a:r>
              <a:rPr sz="100" b="1" spc="-30" dirty="0">
                <a:solidFill>
                  <a:srgbClr val="FFFFFF"/>
                </a:solidFill>
                <a:latin typeface="Microsoft JhengHei"/>
                <a:cs typeface="Microsoft JhengHei"/>
              </a:rPr>
              <a:t>PW</a:t>
            </a:r>
            <a:r>
              <a:rPr sz="100" b="1" spc="-35" dirty="0">
                <a:solidFill>
                  <a:srgbClr val="FFFFFF"/>
                </a:solidFill>
                <a:latin typeface="Microsoft JhengHei"/>
                <a:cs typeface="Microsoft JhengHei"/>
              </a:rPr>
              <a:t>入力不要</a:t>
            </a:r>
            <a:endParaRPr sz="100">
              <a:latin typeface="Microsoft JhengHei"/>
              <a:cs typeface="Microsoft JhengHei"/>
            </a:endParaRPr>
          </a:p>
        </p:txBody>
      </p:sp>
      <p:grpSp>
        <p:nvGrpSpPr>
          <p:cNvPr id="450" name="object 450"/>
          <p:cNvGrpSpPr/>
          <p:nvPr/>
        </p:nvGrpSpPr>
        <p:grpSpPr>
          <a:xfrm>
            <a:off x="4920856" y="4834673"/>
            <a:ext cx="15240" cy="13335"/>
            <a:chOff x="4920856" y="4834673"/>
            <a:chExt cx="15240" cy="13335"/>
          </a:xfrm>
        </p:grpSpPr>
        <p:sp>
          <p:nvSpPr>
            <p:cNvPr id="451" name="object 451"/>
            <p:cNvSpPr/>
            <p:nvPr/>
          </p:nvSpPr>
          <p:spPr>
            <a:xfrm>
              <a:off x="4921173" y="4837861"/>
              <a:ext cx="12700" cy="8890"/>
            </a:xfrm>
            <a:custGeom>
              <a:avLst/>
              <a:gdLst/>
              <a:ahLst/>
              <a:cxnLst/>
              <a:rect l="l" t="t" r="r" b="b"/>
              <a:pathLst>
                <a:path w="12700" h="8889">
                  <a:moveTo>
                    <a:pt x="12420" y="8750"/>
                  </a:moveTo>
                  <a:lnTo>
                    <a:pt x="0" y="8750"/>
                  </a:lnTo>
                  <a:lnTo>
                    <a:pt x="0" y="0"/>
                  </a:lnTo>
                  <a:lnTo>
                    <a:pt x="12420" y="0"/>
                  </a:lnTo>
                  <a:lnTo>
                    <a:pt x="12420" y="8750"/>
                  </a:lnTo>
                  <a:close/>
                </a:path>
              </a:pathLst>
            </a:custGeom>
            <a:ln w="3175">
              <a:solidFill>
                <a:srgbClr val="939598"/>
              </a:solidFill>
            </a:ln>
          </p:spPr>
          <p:txBody>
            <a:bodyPr wrap="square" lIns="0" tIns="0" rIns="0" bIns="0" rtlCol="0"/>
            <a:lstStyle/>
            <a:p>
              <a:endParaRPr/>
            </a:p>
          </p:txBody>
        </p:sp>
        <p:sp>
          <p:nvSpPr>
            <p:cNvPr id="452" name="object 452"/>
            <p:cNvSpPr/>
            <p:nvPr/>
          </p:nvSpPr>
          <p:spPr>
            <a:xfrm>
              <a:off x="4921643" y="4839664"/>
              <a:ext cx="6350" cy="5080"/>
            </a:xfrm>
            <a:custGeom>
              <a:avLst/>
              <a:gdLst/>
              <a:ahLst/>
              <a:cxnLst/>
              <a:rect l="l" t="t" r="r" b="b"/>
              <a:pathLst>
                <a:path w="6350" h="5079">
                  <a:moveTo>
                    <a:pt x="6235" y="0"/>
                  </a:moveTo>
                  <a:lnTo>
                    <a:pt x="0" y="0"/>
                  </a:lnTo>
                  <a:lnTo>
                    <a:pt x="0" y="4635"/>
                  </a:lnTo>
                  <a:lnTo>
                    <a:pt x="6235" y="4635"/>
                  </a:lnTo>
                  <a:lnTo>
                    <a:pt x="6235" y="0"/>
                  </a:lnTo>
                  <a:close/>
                </a:path>
              </a:pathLst>
            </a:custGeom>
            <a:solidFill>
              <a:srgbClr val="00A9BE">
                <a:alpha val="39999"/>
              </a:srgbClr>
            </a:solidFill>
          </p:spPr>
          <p:txBody>
            <a:bodyPr wrap="square" lIns="0" tIns="0" rIns="0" bIns="0" rtlCol="0"/>
            <a:lstStyle/>
            <a:p>
              <a:endParaRPr/>
            </a:p>
          </p:txBody>
        </p:sp>
        <p:pic>
          <p:nvPicPr>
            <p:cNvPr id="453" name="object 453"/>
            <p:cNvPicPr/>
            <p:nvPr/>
          </p:nvPicPr>
          <p:blipFill>
            <a:blip r:embed="rId4" cstate="print"/>
            <a:stretch>
              <a:fillRect/>
            </a:stretch>
          </p:blipFill>
          <p:spPr>
            <a:xfrm>
              <a:off x="4921757" y="4844605"/>
              <a:ext cx="5664" cy="1409"/>
            </a:xfrm>
            <a:prstGeom prst="rect">
              <a:avLst/>
            </a:prstGeom>
          </p:spPr>
        </p:pic>
        <p:sp>
          <p:nvSpPr>
            <p:cNvPr id="454" name="object 454"/>
            <p:cNvSpPr/>
            <p:nvPr/>
          </p:nvSpPr>
          <p:spPr>
            <a:xfrm>
              <a:off x="4921757" y="4844605"/>
              <a:ext cx="1270" cy="1905"/>
            </a:xfrm>
            <a:custGeom>
              <a:avLst/>
              <a:gdLst/>
              <a:ahLst/>
              <a:cxnLst/>
              <a:rect l="l" t="t" r="r" b="b"/>
              <a:pathLst>
                <a:path w="1270" h="1904">
                  <a:moveTo>
                    <a:pt x="1193" y="0"/>
                  </a:moveTo>
                  <a:lnTo>
                    <a:pt x="0" y="0"/>
                  </a:lnTo>
                  <a:lnTo>
                    <a:pt x="0" y="1409"/>
                  </a:lnTo>
                  <a:lnTo>
                    <a:pt x="1193" y="1409"/>
                  </a:lnTo>
                  <a:lnTo>
                    <a:pt x="1193" y="0"/>
                  </a:lnTo>
                  <a:close/>
                </a:path>
              </a:pathLst>
            </a:custGeom>
            <a:solidFill>
              <a:srgbClr val="FFF200">
                <a:alpha val="59999"/>
              </a:srgbClr>
            </a:solidFill>
          </p:spPr>
          <p:txBody>
            <a:bodyPr wrap="square" lIns="0" tIns="0" rIns="0" bIns="0" rtlCol="0"/>
            <a:lstStyle/>
            <a:p>
              <a:endParaRPr/>
            </a:p>
          </p:txBody>
        </p:sp>
        <p:sp>
          <p:nvSpPr>
            <p:cNvPr id="455" name="object 455"/>
            <p:cNvSpPr/>
            <p:nvPr/>
          </p:nvSpPr>
          <p:spPr>
            <a:xfrm>
              <a:off x="4928184" y="4839664"/>
              <a:ext cx="5080" cy="2540"/>
            </a:xfrm>
            <a:custGeom>
              <a:avLst/>
              <a:gdLst/>
              <a:ahLst/>
              <a:cxnLst/>
              <a:rect l="l" t="t" r="r" b="b"/>
              <a:pathLst>
                <a:path w="5079" h="2539">
                  <a:moveTo>
                    <a:pt x="4940" y="0"/>
                  </a:moveTo>
                  <a:lnTo>
                    <a:pt x="0" y="0"/>
                  </a:lnTo>
                  <a:lnTo>
                    <a:pt x="0" y="2336"/>
                  </a:lnTo>
                  <a:lnTo>
                    <a:pt x="4940" y="2336"/>
                  </a:lnTo>
                  <a:lnTo>
                    <a:pt x="4940" y="0"/>
                  </a:lnTo>
                  <a:close/>
                </a:path>
              </a:pathLst>
            </a:custGeom>
            <a:solidFill>
              <a:srgbClr val="F48FA0">
                <a:alpha val="39999"/>
              </a:srgbClr>
            </a:solidFill>
          </p:spPr>
          <p:txBody>
            <a:bodyPr wrap="square" lIns="0" tIns="0" rIns="0" bIns="0" rtlCol="0"/>
            <a:lstStyle/>
            <a:p>
              <a:endParaRPr/>
            </a:p>
          </p:txBody>
        </p:sp>
        <p:sp>
          <p:nvSpPr>
            <p:cNvPr id="456" name="object 456"/>
            <p:cNvSpPr/>
            <p:nvPr/>
          </p:nvSpPr>
          <p:spPr>
            <a:xfrm>
              <a:off x="4924882" y="4840807"/>
              <a:ext cx="3175" cy="1905"/>
            </a:xfrm>
            <a:custGeom>
              <a:avLst/>
              <a:gdLst/>
              <a:ahLst/>
              <a:cxnLst/>
              <a:rect l="l" t="t" r="r" b="b"/>
              <a:pathLst>
                <a:path w="3175" h="1904">
                  <a:moveTo>
                    <a:pt x="2705" y="0"/>
                  </a:moveTo>
                  <a:lnTo>
                    <a:pt x="0" y="0"/>
                  </a:lnTo>
                  <a:lnTo>
                    <a:pt x="0" y="1676"/>
                  </a:lnTo>
                  <a:lnTo>
                    <a:pt x="2705" y="1676"/>
                  </a:lnTo>
                  <a:lnTo>
                    <a:pt x="2705" y="0"/>
                  </a:lnTo>
                  <a:close/>
                </a:path>
              </a:pathLst>
            </a:custGeom>
            <a:solidFill>
              <a:srgbClr val="00A9BE">
                <a:alpha val="39999"/>
              </a:srgbClr>
            </a:solidFill>
          </p:spPr>
          <p:txBody>
            <a:bodyPr wrap="square" lIns="0" tIns="0" rIns="0" bIns="0" rtlCol="0"/>
            <a:lstStyle/>
            <a:p>
              <a:endParaRPr/>
            </a:p>
          </p:txBody>
        </p:sp>
        <p:sp>
          <p:nvSpPr>
            <p:cNvPr id="457" name="object 457"/>
            <p:cNvSpPr/>
            <p:nvPr/>
          </p:nvSpPr>
          <p:spPr>
            <a:xfrm>
              <a:off x="4928184" y="4842573"/>
              <a:ext cx="5080" cy="635"/>
            </a:xfrm>
            <a:custGeom>
              <a:avLst/>
              <a:gdLst/>
              <a:ahLst/>
              <a:cxnLst/>
              <a:rect l="l" t="t" r="r" b="b"/>
              <a:pathLst>
                <a:path w="5079" h="635">
                  <a:moveTo>
                    <a:pt x="4940" y="0"/>
                  </a:moveTo>
                  <a:lnTo>
                    <a:pt x="0" y="0"/>
                  </a:lnTo>
                  <a:lnTo>
                    <a:pt x="0" y="355"/>
                  </a:lnTo>
                  <a:lnTo>
                    <a:pt x="4940" y="355"/>
                  </a:lnTo>
                  <a:lnTo>
                    <a:pt x="4940" y="0"/>
                  </a:lnTo>
                  <a:close/>
                </a:path>
              </a:pathLst>
            </a:custGeom>
            <a:solidFill>
              <a:srgbClr val="00A9BE">
                <a:alpha val="19999"/>
              </a:srgbClr>
            </a:solidFill>
          </p:spPr>
          <p:txBody>
            <a:bodyPr wrap="square" lIns="0" tIns="0" rIns="0" bIns="0" rtlCol="0"/>
            <a:lstStyle/>
            <a:p>
              <a:endParaRPr/>
            </a:p>
          </p:txBody>
        </p:sp>
        <p:sp>
          <p:nvSpPr>
            <p:cNvPr id="458" name="object 458"/>
            <p:cNvSpPr/>
            <p:nvPr/>
          </p:nvSpPr>
          <p:spPr>
            <a:xfrm>
              <a:off x="4928184" y="4842979"/>
              <a:ext cx="5080" cy="1905"/>
            </a:xfrm>
            <a:custGeom>
              <a:avLst/>
              <a:gdLst/>
              <a:ahLst/>
              <a:cxnLst/>
              <a:rect l="l" t="t" r="r" b="b"/>
              <a:pathLst>
                <a:path w="5079" h="1904">
                  <a:moveTo>
                    <a:pt x="4940" y="0"/>
                  </a:moveTo>
                  <a:lnTo>
                    <a:pt x="0" y="0"/>
                  </a:lnTo>
                  <a:lnTo>
                    <a:pt x="0" y="1320"/>
                  </a:lnTo>
                  <a:lnTo>
                    <a:pt x="4940" y="1320"/>
                  </a:lnTo>
                  <a:lnTo>
                    <a:pt x="4940" y="0"/>
                  </a:lnTo>
                  <a:close/>
                </a:path>
              </a:pathLst>
            </a:custGeom>
            <a:solidFill>
              <a:srgbClr val="F48FA0">
                <a:alpha val="19999"/>
              </a:srgbClr>
            </a:solidFill>
          </p:spPr>
          <p:txBody>
            <a:bodyPr wrap="square" lIns="0" tIns="0" rIns="0" bIns="0" rtlCol="0"/>
            <a:lstStyle/>
            <a:p>
              <a:endParaRPr/>
            </a:p>
          </p:txBody>
        </p:sp>
        <p:sp>
          <p:nvSpPr>
            <p:cNvPr id="459" name="object 459"/>
            <p:cNvSpPr/>
            <p:nvPr/>
          </p:nvSpPr>
          <p:spPr>
            <a:xfrm>
              <a:off x="4921757" y="4838712"/>
              <a:ext cx="11430" cy="635"/>
            </a:xfrm>
            <a:custGeom>
              <a:avLst/>
              <a:gdLst/>
              <a:ahLst/>
              <a:cxnLst/>
              <a:rect l="l" t="t" r="r" b="b"/>
              <a:pathLst>
                <a:path w="11429" h="635">
                  <a:moveTo>
                    <a:pt x="11074" y="0"/>
                  </a:moveTo>
                  <a:lnTo>
                    <a:pt x="0" y="0"/>
                  </a:lnTo>
                  <a:lnTo>
                    <a:pt x="11074" y="126"/>
                  </a:lnTo>
                  <a:close/>
                </a:path>
              </a:pathLst>
            </a:custGeom>
            <a:solidFill>
              <a:srgbClr val="FFF200"/>
            </a:solidFill>
          </p:spPr>
          <p:txBody>
            <a:bodyPr wrap="square" lIns="0" tIns="0" rIns="0" bIns="0" rtlCol="0"/>
            <a:lstStyle/>
            <a:p>
              <a:endParaRPr/>
            </a:p>
          </p:txBody>
        </p:sp>
        <p:sp>
          <p:nvSpPr>
            <p:cNvPr id="460" name="object 460"/>
            <p:cNvSpPr/>
            <p:nvPr/>
          </p:nvSpPr>
          <p:spPr>
            <a:xfrm>
              <a:off x="4921947" y="4839958"/>
              <a:ext cx="2540" cy="635"/>
            </a:xfrm>
            <a:custGeom>
              <a:avLst/>
              <a:gdLst/>
              <a:ahLst/>
              <a:cxnLst/>
              <a:rect l="l" t="t" r="r" b="b"/>
              <a:pathLst>
                <a:path w="2539" h="635">
                  <a:moveTo>
                    <a:pt x="2425" y="0"/>
                  </a:moveTo>
                  <a:lnTo>
                    <a:pt x="114" y="0"/>
                  </a:lnTo>
                  <a:lnTo>
                    <a:pt x="0" y="393"/>
                  </a:lnTo>
                  <a:lnTo>
                    <a:pt x="2425" y="507"/>
                  </a:lnTo>
                  <a:lnTo>
                    <a:pt x="2539" y="253"/>
                  </a:lnTo>
                  <a:lnTo>
                    <a:pt x="2539" y="114"/>
                  </a:lnTo>
                  <a:close/>
                </a:path>
              </a:pathLst>
            </a:custGeom>
            <a:solidFill>
              <a:srgbClr val="00A9BE"/>
            </a:solidFill>
          </p:spPr>
          <p:txBody>
            <a:bodyPr wrap="square" lIns="0" tIns="0" rIns="0" bIns="0" rtlCol="0"/>
            <a:lstStyle/>
            <a:p>
              <a:endParaRPr/>
            </a:p>
          </p:txBody>
        </p:sp>
        <p:sp>
          <p:nvSpPr>
            <p:cNvPr id="461" name="object 461"/>
            <p:cNvSpPr/>
            <p:nvPr/>
          </p:nvSpPr>
          <p:spPr>
            <a:xfrm>
              <a:off x="4924958" y="4840236"/>
              <a:ext cx="3175" cy="3810"/>
            </a:xfrm>
            <a:custGeom>
              <a:avLst/>
              <a:gdLst/>
              <a:ahLst/>
              <a:cxnLst/>
              <a:rect l="l" t="t" r="r" b="b"/>
              <a:pathLst>
                <a:path w="3175" h="3810">
                  <a:moveTo>
                    <a:pt x="2552" y="419"/>
                  </a:moveTo>
                  <a:lnTo>
                    <a:pt x="0" y="419"/>
                  </a:lnTo>
                  <a:lnTo>
                    <a:pt x="0" y="0"/>
                  </a:lnTo>
                  <a:lnTo>
                    <a:pt x="2552" y="0"/>
                  </a:lnTo>
                  <a:lnTo>
                    <a:pt x="2552" y="419"/>
                  </a:lnTo>
                  <a:close/>
                </a:path>
                <a:path w="3175" h="3810">
                  <a:moveTo>
                    <a:pt x="2552" y="1333"/>
                  </a:moveTo>
                  <a:lnTo>
                    <a:pt x="0" y="1333"/>
                  </a:lnTo>
                  <a:lnTo>
                    <a:pt x="0" y="914"/>
                  </a:lnTo>
                  <a:lnTo>
                    <a:pt x="2552" y="914"/>
                  </a:lnTo>
                  <a:lnTo>
                    <a:pt x="2552" y="1333"/>
                  </a:lnTo>
                  <a:close/>
                </a:path>
                <a:path w="3175" h="3810">
                  <a:moveTo>
                    <a:pt x="2552" y="2095"/>
                  </a:moveTo>
                  <a:lnTo>
                    <a:pt x="0" y="2095"/>
                  </a:lnTo>
                  <a:lnTo>
                    <a:pt x="0" y="1689"/>
                  </a:lnTo>
                  <a:lnTo>
                    <a:pt x="2552" y="1689"/>
                  </a:lnTo>
                  <a:lnTo>
                    <a:pt x="2552" y="2095"/>
                  </a:lnTo>
                  <a:close/>
                </a:path>
                <a:path w="3175" h="3810">
                  <a:moveTo>
                    <a:pt x="2552" y="2997"/>
                  </a:moveTo>
                  <a:lnTo>
                    <a:pt x="0" y="2997"/>
                  </a:lnTo>
                  <a:lnTo>
                    <a:pt x="0" y="2590"/>
                  </a:lnTo>
                  <a:lnTo>
                    <a:pt x="2552" y="2590"/>
                  </a:lnTo>
                  <a:lnTo>
                    <a:pt x="2552" y="2997"/>
                  </a:lnTo>
                  <a:close/>
                </a:path>
                <a:path w="3175" h="3810">
                  <a:moveTo>
                    <a:pt x="2552" y="3771"/>
                  </a:moveTo>
                  <a:lnTo>
                    <a:pt x="0" y="3771"/>
                  </a:lnTo>
                  <a:lnTo>
                    <a:pt x="0" y="3352"/>
                  </a:lnTo>
                  <a:lnTo>
                    <a:pt x="2552" y="3352"/>
                  </a:lnTo>
                  <a:lnTo>
                    <a:pt x="2552" y="3771"/>
                  </a:lnTo>
                  <a:close/>
                </a:path>
              </a:pathLst>
            </a:custGeom>
            <a:ln w="3175">
              <a:solidFill>
                <a:srgbClr val="808285"/>
              </a:solidFill>
            </a:ln>
          </p:spPr>
          <p:txBody>
            <a:bodyPr wrap="square" lIns="0" tIns="0" rIns="0" bIns="0" rtlCol="0"/>
            <a:lstStyle/>
            <a:p>
              <a:endParaRPr/>
            </a:p>
          </p:txBody>
        </p:sp>
        <p:sp>
          <p:nvSpPr>
            <p:cNvPr id="462" name="object 462"/>
            <p:cNvSpPr/>
            <p:nvPr/>
          </p:nvSpPr>
          <p:spPr>
            <a:xfrm>
              <a:off x="4922320" y="4839040"/>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463" name="object 463"/>
            <p:cNvSpPr/>
            <p:nvPr/>
          </p:nvSpPr>
          <p:spPr>
            <a:xfrm>
              <a:off x="4923688" y="4839064"/>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464" name="object 464"/>
            <p:cNvSpPr/>
            <p:nvPr/>
          </p:nvSpPr>
          <p:spPr>
            <a:xfrm>
              <a:off x="4924910" y="4839332"/>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465" name="object 465"/>
            <p:cNvSpPr/>
            <p:nvPr/>
          </p:nvSpPr>
          <p:spPr>
            <a:xfrm>
              <a:off x="4926115" y="4839040"/>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466" name="object 466"/>
            <p:cNvSpPr/>
            <p:nvPr/>
          </p:nvSpPr>
          <p:spPr>
            <a:xfrm>
              <a:off x="4927528" y="4839126"/>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467" name="object 467"/>
            <p:cNvSpPr/>
            <p:nvPr/>
          </p:nvSpPr>
          <p:spPr>
            <a:xfrm>
              <a:off x="4928482" y="4839958"/>
              <a:ext cx="3175" cy="635"/>
            </a:xfrm>
            <a:custGeom>
              <a:avLst/>
              <a:gdLst/>
              <a:ahLst/>
              <a:cxnLst/>
              <a:rect l="l" t="t" r="r" b="b"/>
              <a:pathLst>
                <a:path w="3175" h="635">
                  <a:moveTo>
                    <a:pt x="2438" y="0"/>
                  </a:moveTo>
                  <a:lnTo>
                    <a:pt x="114" y="0"/>
                  </a:lnTo>
                  <a:lnTo>
                    <a:pt x="0" y="393"/>
                  </a:lnTo>
                  <a:lnTo>
                    <a:pt x="2438" y="507"/>
                  </a:lnTo>
                  <a:lnTo>
                    <a:pt x="2552" y="253"/>
                  </a:lnTo>
                  <a:lnTo>
                    <a:pt x="2552" y="114"/>
                  </a:lnTo>
                  <a:close/>
                </a:path>
              </a:pathLst>
            </a:custGeom>
            <a:solidFill>
              <a:srgbClr val="F48FA0"/>
            </a:solidFill>
          </p:spPr>
          <p:txBody>
            <a:bodyPr wrap="square" lIns="0" tIns="0" rIns="0" bIns="0" rtlCol="0"/>
            <a:lstStyle/>
            <a:p>
              <a:endParaRPr/>
            </a:p>
          </p:txBody>
        </p:sp>
        <p:sp>
          <p:nvSpPr>
            <p:cNvPr id="468" name="object 468"/>
            <p:cNvSpPr/>
            <p:nvPr/>
          </p:nvSpPr>
          <p:spPr>
            <a:xfrm>
              <a:off x="4928855" y="4839040"/>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469" name="object 469"/>
            <p:cNvSpPr/>
            <p:nvPr/>
          </p:nvSpPr>
          <p:spPr>
            <a:xfrm>
              <a:off x="4930225" y="4839064"/>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470" name="object 470"/>
            <p:cNvSpPr/>
            <p:nvPr/>
          </p:nvSpPr>
          <p:spPr>
            <a:xfrm>
              <a:off x="4931446" y="4839332"/>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471" name="object 471"/>
            <p:cNvSpPr/>
            <p:nvPr/>
          </p:nvSpPr>
          <p:spPr>
            <a:xfrm>
              <a:off x="4932651" y="4839040"/>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472" name="object 472"/>
            <p:cNvSpPr/>
            <p:nvPr/>
          </p:nvSpPr>
          <p:spPr>
            <a:xfrm>
              <a:off x="4933968" y="4839116"/>
              <a:ext cx="1270" cy="1270"/>
            </a:xfrm>
            <a:custGeom>
              <a:avLst/>
              <a:gdLst/>
              <a:ahLst/>
              <a:cxnLst/>
              <a:rect l="l" t="t" r="r" b="b"/>
              <a:pathLst>
                <a:path w="1270" h="1270">
                  <a:moveTo>
                    <a:pt x="787" y="939"/>
                  </a:moveTo>
                  <a:lnTo>
                    <a:pt x="787" y="800"/>
                  </a:lnTo>
                  <a:lnTo>
                    <a:pt x="228" y="800"/>
                  </a:lnTo>
                  <a:lnTo>
                    <a:pt x="508" y="609"/>
                  </a:lnTo>
                  <a:lnTo>
                    <a:pt x="685" y="508"/>
                  </a:lnTo>
                  <a:lnTo>
                    <a:pt x="774" y="292"/>
                  </a:lnTo>
                  <a:lnTo>
                    <a:pt x="774" y="127"/>
                  </a:lnTo>
                  <a:lnTo>
                    <a:pt x="622" y="0"/>
                  </a:lnTo>
                  <a:lnTo>
                    <a:pt x="406" y="0"/>
                  </a:lnTo>
                  <a:lnTo>
                    <a:pt x="177" y="12"/>
                  </a:lnTo>
                  <a:lnTo>
                    <a:pt x="38" y="190"/>
                  </a:lnTo>
                  <a:lnTo>
                    <a:pt x="25" y="342"/>
                  </a:lnTo>
                  <a:lnTo>
                    <a:pt x="190" y="342"/>
                  </a:lnTo>
                  <a:lnTo>
                    <a:pt x="203" y="139"/>
                  </a:lnTo>
                  <a:lnTo>
                    <a:pt x="393" y="139"/>
                  </a:lnTo>
                  <a:lnTo>
                    <a:pt x="596" y="203"/>
                  </a:lnTo>
                  <a:lnTo>
                    <a:pt x="596" y="381"/>
                  </a:lnTo>
                  <a:lnTo>
                    <a:pt x="355" y="520"/>
                  </a:lnTo>
                  <a:lnTo>
                    <a:pt x="38" y="698"/>
                  </a:lnTo>
                  <a:lnTo>
                    <a:pt x="12" y="850"/>
                  </a:lnTo>
                  <a:lnTo>
                    <a:pt x="787" y="939"/>
                  </a:lnTo>
                  <a:close/>
                </a:path>
              </a:pathLst>
            </a:custGeom>
            <a:ln w="3175">
              <a:solidFill>
                <a:srgbClr val="F48FA0"/>
              </a:solidFill>
            </a:ln>
          </p:spPr>
          <p:txBody>
            <a:bodyPr wrap="square" lIns="0" tIns="0" rIns="0" bIns="0" rtlCol="0"/>
            <a:lstStyle/>
            <a:p>
              <a:endParaRPr/>
            </a:p>
          </p:txBody>
        </p:sp>
        <p:sp>
          <p:nvSpPr>
            <p:cNvPr id="473" name="object 473"/>
            <p:cNvSpPr/>
            <p:nvPr/>
          </p:nvSpPr>
          <p:spPr>
            <a:xfrm>
              <a:off x="4924697" y="4840038"/>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474" name="object 474"/>
            <p:cNvSpPr/>
            <p:nvPr/>
          </p:nvSpPr>
          <p:spPr>
            <a:xfrm>
              <a:off x="4924697" y="4834991"/>
              <a:ext cx="0" cy="635"/>
            </a:xfrm>
            <a:custGeom>
              <a:avLst/>
              <a:gdLst/>
              <a:ahLst/>
              <a:cxnLst/>
              <a:rect l="l" t="t" r="r" b="b"/>
              <a:pathLst>
                <a:path h="635">
                  <a:moveTo>
                    <a:pt x="0" y="0"/>
                  </a:moveTo>
                  <a:lnTo>
                    <a:pt x="0" y="200"/>
                  </a:lnTo>
                </a:path>
              </a:pathLst>
            </a:custGeom>
            <a:ln w="3175">
              <a:solidFill>
                <a:srgbClr val="00A9BE"/>
              </a:solidFill>
            </a:ln>
          </p:spPr>
          <p:txBody>
            <a:bodyPr wrap="square" lIns="0" tIns="0" rIns="0" bIns="0" rtlCol="0"/>
            <a:lstStyle/>
            <a:p>
              <a:endParaRPr/>
            </a:p>
          </p:txBody>
        </p:sp>
        <p:sp>
          <p:nvSpPr>
            <p:cNvPr id="475" name="object 475"/>
            <p:cNvSpPr/>
            <p:nvPr/>
          </p:nvSpPr>
          <p:spPr>
            <a:xfrm>
              <a:off x="4924697" y="4844056"/>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476" name="object 476"/>
            <p:cNvSpPr/>
            <p:nvPr/>
          </p:nvSpPr>
          <p:spPr>
            <a:xfrm>
              <a:off x="4927841" y="4844732"/>
              <a:ext cx="1905" cy="1270"/>
            </a:xfrm>
            <a:custGeom>
              <a:avLst/>
              <a:gdLst/>
              <a:ahLst/>
              <a:cxnLst/>
              <a:rect l="l" t="t" r="r" b="b"/>
              <a:pathLst>
                <a:path w="1904" h="1270">
                  <a:moveTo>
                    <a:pt x="1460" y="1041"/>
                  </a:moveTo>
                  <a:lnTo>
                    <a:pt x="0" y="1041"/>
                  </a:lnTo>
                  <a:lnTo>
                    <a:pt x="0" y="0"/>
                  </a:lnTo>
                  <a:lnTo>
                    <a:pt x="1460" y="0"/>
                  </a:lnTo>
                  <a:lnTo>
                    <a:pt x="1460" y="1041"/>
                  </a:lnTo>
                  <a:close/>
                </a:path>
              </a:pathLst>
            </a:custGeom>
            <a:ln w="3175">
              <a:solidFill>
                <a:srgbClr val="939598"/>
              </a:solidFill>
            </a:ln>
          </p:spPr>
          <p:txBody>
            <a:bodyPr wrap="square" lIns="0" tIns="0" rIns="0" bIns="0" rtlCol="0"/>
            <a:lstStyle/>
            <a:p>
              <a:endParaRPr/>
            </a:p>
          </p:txBody>
        </p:sp>
        <p:sp>
          <p:nvSpPr>
            <p:cNvPr id="477" name="object 477"/>
            <p:cNvSpPr/>
            <p:nvPr/>
          </p:nvSpPr>
          <p:spPr>
            <a:xfrm>
              <a:off x="4927904" y="4844986"/>
              <a:ext cx="1270" cy="635"/>
            </a:xfrm>
            <a:custGeom>
              <a:avLst/>
              <a:gdLst/>
              <a:ahLst/>
              <a:cxnLst/>
              <a:rect l="l" t="t" r="r" b="b"/>
              <a:pathLst>
                <a:path w="1270" h="635">
                  <a:moveTo>
                    <a:pt x="812" y="0"/>
                  </a:moveTo>
                  <a:lnTo>
                    <a:pt x="0" y="0"/>
                  </a:lnTo>
                  <a:lnTo>
                    <a:pt x="0" y="508"/>
                  </a:lnTo>
                  <a:lnTo>
                    <a:pt x="812" y="508"/>
                  </a:lnTo>
                  <a:lnTo>
                    <a:pt x="812" y="0"/>
                  </a:lnTo>
                  <a:close/>
                </a:path>
              </a:pathLst>
            </a:custGeom>
            <a:solidFill>
              <a:srgbClr val="00A9BE">
                <a:alpha val="39999"/>
              </a:srgbClr>
            </a:solidFill>
          </p:spPr>
          <p:txBody>
            <a:bodyPr wrap="square" lIns="0" tIns="0" rIns="0" bIns="0" rtlCol="0"/>
            <a:lstStyle/>
            <a:p>
              <a:endParaRPr/>
            </a:p>
          </p:txBody>
        </p:sp>
        <p:pic>
          <p:nvPicPr>
            <p:cNvPr id="478" name="object 478"/>
            <p:cNvPicPr/>
            <p:nvPr/>
          </p:nvPicPr>
          <p:blipFill>
            <a:blip r:embed="rId4" cstate="print"/>
            <a:stretch>
              <a:fillRect/>
            </a:stretch>
          </p:blipFill>
          <p:spPr>
            <a:xfrm>
              <a:off x="4927892" y="4845519"/>
              <a:ext cx="673" cy="173"/>
            </a:xfrm>
            <a:prstGeom prst="rect">
              <a:avLst/>
            </a:prstGeom>
          </p:spPr>
        </p:pic>
        <p:sp>
          <p:nvSpPr>
            <p:cNvPr id="479" name="object 479"/>
            <p:cNvSpPr/>
            <p:nvPr/>
          </p:nvSpPr>
          <p:spPr>
            <a:xfrm>
              <a:off x="4927892" y="4845519"/>
              <a:ext cx="635" cy="635"/>
            </a:xfrm>
            <a:custGeom>
              <a:avLst/>
              <a:gdLst/>
              <a:ahLst/>
              <a:cxnLst/>
              <a:rect l="l" t="t" r="r" b="b"/>
              <a:pathLst>
                <a:path w="635" h="635">
                  <a:moveTo>
                    <a:pt x="139" y="0"/>
                  </a:moveTo>
                  <a:lnTo>
                    <a:pt x="0" y="0"/>
                  </a:lnTo>
                  <a:lnTo>
                    <a:pt x="0" y="177"/>
                  </a:lnTo>
                  <a:lnTo>
                    <a:pt x="139" y="177"/>
                  </a:lnTo>
                  <a:lnTo>
                    <a:pt x="139" y="0"/>
                  </a:lnTo>
                  <a:close/>
                </a:path>
              </a:pathLst>
            </a:custGeom>
            <a:solidFill>
              <a:srgbClr val="FFF200">
                <a:alpha val="59999"/>
              </a:srgbClr>
            </a:solidFill>
          </p:spPr>
          <p:txBody>
            <a:bodyPr wrap="square" lIns="0" tIns="0" rIns="0" bIns="0" rtlCol="0"/>
            <a:lstStyle/>
            <a:p>
              <a:endParaRPr/>
            </a:p>
          </p:txBody>
        </p:sp>
        <p:sp>
          <p:nvSpPr>
            <p:cNvPr id="480" name="object 480"/>
            <p:cNvSpPr/>
            <p:nvPr/>
          </p:nvSpPr>
          <p:spPr>
            <a:xfrm>
              <a:off x="4928781" y="4844986"/>
              <a:ext cx="635" cy="635"/>
            </a:xfrm>
            <a:custGeom>
              <a:avLst/>
              <a:gdLst/>
              <a:ahLst/>
              <a:cxnLst/>
              <a:rect l="l" t="t" r="r" b="b"/>
              <a:pathLst>
                <a:path w="635" h="635">
                  <a:moveTo>
                    <a:pt x="444" y="0"/>
                  </a:moveTo>
                  <a:lnTo>
                    <a:pt x="0" y="0"/>
                  </a:lnTo>
                  <a:lnTo>
                    <a:pt x="0" y="508"/>
                  </a:lnTo>
                  <a:lnTo>
                    <a:pt x="444" y="508"/>
                  </a:lnTo>
                  <a:lnTo>
                    <a:pt x="444" y="0"/>
                  </a:lnTo>
                  <a:close/>
                </a:path>
              </a:pathLst>
            </a:custGeom>
            <a:solidFill>
              <a:srgbClr val="F48FA0">
                <a:alpha val="39999"/>
              </a:srgbClr>
            </a:solidFill>
          </p:spPr>
          <p:txBody>
            <a:bodyPr wrap="square" lIns="0" tIns="0" rIns="0" bIns="0" rtlCol="0"/>
            <a:lstStyle/>
            <a:p>
              <a:endParaRPr/>
            </a:p>
          </p:txBody>
        </p:sp>
        <p:sp>
          <p:nvSpPr>
            <p:cNvPr id="481" name="object 481"/>
            <p:cNvSpPr/>
            <p:nvPr/>
          </p:nvSpPr>
          <p:spPr>
            <a:xfrm>
              <a:off x="4927892" y="4844846"/>
              <a:ext cx="1905" cy="635"/>
            </a:xfrm>
            <a:custGeom>
              <a:avLst/>
              <a:gdLst/>
              <a:ahLst/>
              <a:cxnLst/>
              <a:rect l="l" t="t" r="r" b="b"/>
              <a:pathLst>
                <a:path w="1904" h="635">
                  <a:moveTo>
                    <a:pt x="1308" y="0"/>
                  </a:moveTo>
                  <a:lnTo>
                    <a:pt x="0" y="0"/>
                  </a:lnTo>
                  <a:lnTo>
                    <a:pt x="1308" y="25"/>
                  </a:lnTo>
                  <a:close/>
                </a:path>
              </a:pathLst>
            </a:custGeom>
            <a:solidFill>
              <a:srgbClr val="FFF200"/>
            </a:solidFill>
          </p:spPr>
          <p:txBody>
            <a:bodyPr wrap="square" lIns="0" tIns="0" rIns="0" bIns="0" rtlCol="0"/>
            <a:lstStyle/>
            <a:p>
              <a:endParaRPr/>
            </a:p>
          </p:txBody>
        </p:sp>
        <p:sp>
          <p:nvSpPr>
            <p:cNvPr id="482" name="object 482"/>
            <p:cNvSpPr/>
            <p:nvPr/>
          </p:nvSpPr>
          <p:spPr>
            <a:xfrm>
              <a:off x="4927939" y="4845035"/>
              <a:ext cx="635" cy="635"/>
            </a:xfrm>
            <a:custGeom>
              <a:avLst/>
              <a:gdLst/>
              <a:ahLst/>
              <a:cxnLst/>
              <a:rect l="l" t="t" r="r" b="b"/>
              <a:pathLst>
                <a:path w="635" h="635">
                  <a:moveTo>
                    <a:pt x="355" y="0"/>
                  </a:moveTo>
                  <a:lnTo>
                    <a:pt x="12" y="0"/>
                  </a:lnTo>
                  <a:lnTo>
                    <a:pt x="355" y="63"/>
                  </a:lnTo>
                  <a:close/>
                </a:path>
              </a:pathLst>
            </a:custGeom>
            <a:solidFill>
              <a:srgbClr val="00A9BE"/>
            </a:solidFill>
          </p:spPr>
          <p:txBody>
            <a:bodyPr wrap="square" lIns="0" tIns="0" rIns="0" bIns="0" rtlCol="0"/>
            <a:lstStyle/>
            <a:p>
              <a:endParaRPr/>
            </a:p>
          </p:txBody>
        </p:sp>
        <p:sp>
          <p:nvSpPr>
            <p:cNvPr id="483" name="object 483"/>
            <p:cNvSpPr/>
            <p:nvPr/>
          </p:nvSpPr>
          <p:spPr>
            <a:xfrm>
              <a:off x="4928387" y="4845049"/>
              <a:ext cx="635" cy="635"/>
            </a:xfrm>
            <a:custGeom>
              <a:avLst/>
              <a:gdLst/>
              <a:ahLst/>
              <a:cxnLst/>
              <a:rect l="l" t="t" r="r" b="b"/>
              <a:pathLst>
                <a:path w="635" h="635">
                  <a:moveTo>
                    <a:pt x="292" y="50"/>
                  </a:moveTo>
                  <a:lnTo>
                    <a:pt x="0" y="50"/>
                  </a:lnTo>
                  <a:lnTo>
                    <a:pt x="292" y="0"/>
                  </a:lnTo>
                  <a:close/>
                </a:path>
                <a:path w="635" h="635">
                  <a:moveTo>
                    <a:pt x="292" y="139"/>
                  </a:moveTo>
                  <a:lnTo>
                    <a:pt x="0" y="139"/>
                  </a:lnTo>
                  <a:lnTo>
                    <a:pt x="292" y="101"/>
                  </a:lnTo>
                  <a:close/>
                </a:path>
                <a:path w="635" h="635">
                  <a:moveTo>
                    <a:pt x="292" y="215"/>
                  </a:moveTo>
                  <a:lnTo>
                    <a:pt x="0" y="215"/>
                  </a:lnTo>
                  <a:lnTo>
                    <a:pt x="292" y="165"/>
                  </a:lnTo>
                  <a:close/>
                </a:path>
                <a:path w="635" h="635">
                  <a:moveTo>
                    <a:pt x="292" y="317"/>
                  </a:moveTo>
                  <a:lnTo>
                    <a:pt x="0" y="317"/>
                  </a:lnTo>
                  <a:lnTo>
                    <a:pt x="292" y="266"/>
                  </a:lnTo>
                  <a:close/>
                </a:path>
                <a:path w="635" h="635">
                  <a:moveTo>
                    <a:pt x="292" y="406"/>
                  </a:moveTo>
                  <a:lnTo>
                    <a:pt x="0" y="406"/>
                  </a:lnTo>
                  <a:lnTo>
                    <a:pt x="292" y="355"/>
                  </a:lnTo>
                  <a:close/>
                </a:path>
              </a:pathLst>
            </a:custGeom>
            <a:ln w="3175">
              <a:solidFill>
                <a:srgbClr val="808285"/>
              </a:solidFill>
            </a:ln>
          </p:spPr>
          <p:txBody>
            <a:bodyPr wrap="square" lIns="0" tIns="0" rIns="0" bIns="0" rtlCol="0"/>
            <a:lstStyle/>
            <a:p>
              <a:endParaRPr/>
            </a:p>
          </p:txBody>
        </p:sp>
        <p:sp>
          <p:nvSpPr>
            <p:cNvPr id="484" name="object 484"/>
            <p:cNvSpPr/>
            <p:nvPr/>
          </p:nvSpPr>
          <p:spPr>
            <a:xfrm>
              <a:off x="4928149" y="4844037"/>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485" name="object 485"/>
            <p:cNvSpPr/>
            <p:nvPr/>
          </p:nvSpPr>
          <p:spPr>
            <a:xfrm>
              <a:off x="4929517" y="4844061"/>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486" name="object 486"/>
            <p:cNvSpPr/>
            <p:nvPr/>
          </p:nvSpPr>
          <p:spPr>
            <a:xfrm>
              <a:off x="4930739" y="484433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487" name="object 487"/>
            <p:cNvSpPr/>
            <p:nvPr/>
          </p:nvSpPr>
          <p:spPr>
            <a:xfrm>
              <a:off x="4928819" y="4845035"/>
              <a:ext cx="635" cy="635"/>
            </a:xfrm>
            <a:custGeom>
              <a:avLst/>
              <a:gdLst/>
              <a:ahLst/>
              <a:cxnLst/>
              <a:rect l="l" t="t" r="r" b="b"/>
              <a:pathLst>
                <a:path w="635" h="635">
                  <a:moveTo>
                    <a:pt x="355" y="0"/>
                  </a:moveTo>
                  <a:lnTo>
                    <a:pt x="12" y="0"/>
                  </a:lnTo>
                  <a:lnTo>
                    <a:pt x="355" y="63"/>
                  </a:lnTo>
                  <a:close/>
                </a:path>
              </a:pathLst>
            </a:custGeom>
            <a:solidFill>
              <a:srgbClr val="F48FA0"/>
            </a:solidFill>
          </p:spPr>
          <p:txBody>
            <a:bodyPr wrap="square" lIns="0" tIns="0" rIns="0" bIns="0" rtlCol="0"/>
            <a:lstStyle/>
            <a:p>
              <a:endParaRPr/>
            </a:p>
          </p:txBody>
        </p:sp>
        <p:sp>
          <p:nvSpPr>
            <p:cNvPr id="488" name="object 488"/>
            <p:cNvSpPr/>
            <p:nvPr/>
          </p:nvSpPr>
          <p:spPr>
            <a:xfrm>
              <a:off x="4929029" y="4844037"/>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489" name="object 489"/>
            <p:cNvSpPr/>
            <p:nvPr/>
          </p:nvSpPr>
          <p:spPr>
            <a:xfrm>
              <a:off x="4930399" y="4844061"/>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490" name="object 490"/>
            <p:cNvSpPr/>
            <p:nvPr/>
          </p:nvSpPr>
          <p:spPr>
            <a:xfrm>
              <a:off x="4931620" y="484433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491" name="object 491"/>
            <p:cNvSpPr/>
            <p:nvPr/>
          </p:nvSpPr>
          <p:spPr>
            <a:xfrm>
              <a:off x="4928344" y="4845024"/>
              <a:ext cx="0" cy="635"/>
            </a:xfrm>
            <a:custGeom>
              <a:avLst/>
              <a:gdLst/>
              <a:ahLst/>
              <a:cxnLst/>
              <a:rect l="l" t="t" r="r" b="b"/>
              <a:pathLst>
                <a:path h="635">
                  <a:moveTo>
                    <a:pt x="0" y="0"/>
                  </a:moveTo>
                  <a:lnTo>
                    <a:pt x="0" y="431"/>
                  </a:lnTo>
                </a:path>
              </a:pathLst>
            </a:custGeom>
            <a:ln w="3175">
              <a:solidFill>
                <a:srgbClr val="00A9BE"/>
              </a:solidFill>
            </a:ln>
          </p:spPr>
          <p:txBody>
            <a:bodyPr wrap="square" lIns="0" tIns="0" rIns="0" bIns="0" rtlCol="0"/>
            <a:lstStyle/>
            <a:p>
              <a:endParaRPr/>
            </a:p>
          </p:txBody>
        </p:sp>
        <p:sp>
          <p:nvSpPr>
            <p:cNvPr id="492" name="object 492"/>
            <p:cNvSpPr/>
            <p:nvPr/>
          </p:nvSpPr>
          <p:spPr>
            <a:xfrm>
              <a:off x="4928044" y="4845291"/>
              <a:ext cx="1270" cy="635"/>
            </a:xfrm>
            <a:custGeom>
              <a:avLst/>
              <a:gdLst/>
              <a:ahLst/>
              <a:cxnLst/>
              <a:rect l="l" t="t" r="r" b="b"/>
              <a:pathLst>
                <a:path w="1270" h="635">
                  <a:moveTo>
                    <a:pt x="25" y="50"/>
                  </a:moveTo>
                  <a:close/>
                </a:path>
                <a:path w="1270" h="635">
                  <a:moveTo>
                    <a:pt x="25" y="0"/>
                  </a:moveTo>
                  <a:close/>
                </a:path>
                <a:path w="1270" h="635">
                  <a:moveTo>
                    <a:pt x="38" y="101"/>
                  </a:moveTo>
                  <a:close/>
                </a:path>
                <a:path w="1270" h="635">
                  <a:moveTo>
                    <a:pt x="38" y="38"/>
                  </a:moveTo>
                  <a:close/>
                </a:path>
                <a:path w="1270" h="635">
                  <a:moveTo>
                    <a:pt x="139" y="0"/>
                  </a:moveTo>
                  <a:close/>
                </a:path>
                <a:path w="1270" h="635">
                  <a:moveTo>
                    <a:pt x="152" y="127"/>
                  </a:moveTo>
                  <a:close/>
                </a:path>
                <a:path w="1270" h="635">
                  <a:moveTo>
                    <a:pt x="152" y="63"/>
                  </a:moveTo>
                  <a:lnTo>
                    <a:pt x="25" y="63"/>
                  </a:lnTo>
                  <a:lnTo>
                    <a:pt x="152" y="114"/>
                  </a:lnTo>
                  <a:close/>
                </a:path>
                <a:path w="1270" h="635">
                  <a:moveTo>
                    <a:pt x="889" y="50"/>
                  </a:moveTo>
                  <a:close/>
                </a:path>
                <a:path w="1270" h="635">
                  <a:moveTo>
                    <a:pt x="889" y="0"/>
                  </a:moveTo>
                  <a:close/>
                </a:path>
                <a:path w="1270" h="635">
                  <a:moveTo>
                    <a:pt x="901" y="0"/>
                  </a:moveTo>
                  <a:close/>
                </a:path>
                <a:path w="1270" h="635">
                  <a:moveTo>
                    <a:pt x="914" y="38"/>
                  </a:moveTo>
                  <a:close/>
                </a:path>
                <a:path w="1270" h="635">
                  <a:moveTo>
                    <a:pt x="939" y="12"/>
                  </a:moveTo>
                  <a:close/>
                </a:path>
                <a:path w="1270" h="635">
                  <a:moveTo>
                    <a:pt x="977" y="12"/>
                  </a:moveTo>
                  <a:close/>
                </a:path>
                <a:path w="1270" h="635">
                  <a:moveTo>
                    <a:pt x="1028" y="76"/>
                  </a:moveTo>
                  <a:lnTo>
                    <a:pt x="901" y="63"/>
                  </a:lnTo>
                  <a:lnTo>
                    <a:pt x="1028" y="139"/>
                  </a:lnTo>
                  <a:close/>
                </a:path>
                <a:path w="1270" h="635">
                  <a:moveTo>
                    <a:pt x="1028" y="0"/>
                  </a:moveTo>
                  <a:close/>
                </a:path>
              </a:pathLst>
            </a:custGeom>
            <a:solidFill>
              <a:srgbClr val="231F20"/>
            </a:solidFill>
          </p:spPr>
          <p:txBody>
            <a:bodyPr wrap="square" lIns="0" tIns="0" rIns="0" bIns="0" rtlCol="0"/>
            <a:lstStyle/>
            <a:p>
              <a:endParaRPr/>
            </a:p>
          </p:txBody>
        </p:sp>
        <p:sp>
          <p:nvSpPr>
            <p:cNvPr id="493" name="object 493"/>
            <p:cNvSpPr/>
            <p:nvPr/>
          </p:nvSpPr>
          <p:spPr>
            <a:xfrm>
              <a:off x="4928603" y="4845545"/>
              <a:ext cx="635" cy="635"/>
            </a:xfrm>
            <a:custGeom>
              <a:avLst/>
              <a:gdLst/>
              <a:ahLst/>
              <a:cxnLst/>
              <a:rect l="l" t="t" r="r" b="b"/>
              <a:pathLst>
                <a:path w="635"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494" name="object 494"/>
            <p:cNvSpPr/>
            <p:nvPr/>
          </p:nvSpPr>
          <p:spPr>
            <a:xfrm>
              <a:off x="4928603" y="4845570"/>
              <a:ext cx="635" cy="635"/>
            </a:xfrm>
            <a:custGeom>
              <a:avLst/>
              <a:gdLst/>
              <a:ahLst/>
              <a:cxnLst/>
              <a:rect l="l" t="t" r="r" b="b"/>
              <a:pathLst>
                <a:path w="635" h="635">
                  <a:moveTo>
                    <a:pt x="101" y="60"/>
                  </a:moveTo>
                  <a:close/>
                </a:path>
              </a:pathLst>
            </a:custGeom>
            <a:solidFill>
              <a:srgbClr val="00A9BE">
                <a:alpha val="39999"/>
              </a:srgbClr>
            </a:solidFill>
          </p:spPr>
          <p:txBody>
            <a:bodyPr wrap="square" lIns="0" tIns="0" rIns="0" bIns="0" rtlCol="0"/>
            <a:lstStyle/>
            <a:p>
              <a:endParaRPr/>
            </a:p>
          </p:txBody>
        </p:sp>
        <p:sp>
          <p:nvSpPr>
            <p:cNvPr id="495" name="object 495"/>
            <p:cNvSpPr/>
            <p:nvPr/>
          </p:nvSpPr>
          <p:spPr>
            <a:xfrm>
              <a:off x="4928717" y="4845570"/>
              <a:ext cx="635" cy="635"/>
            </a:xfrm>
            <a:custGeom>
              <a:avLst/>
              <a:gdLst/>
              <a:ahLst/>
              <a:cxnLst/>
              <a:rect l="l" t="t" r="r" b="b"/>
              <a:pathLst>
                <a:path w="635" h="635">
                  <a:moveTo>
                    <a:pt x="50" y="60"/>
                  </a:moveTo>
                  <a:close/>
                </a:path>
              </a:pathLst>
            </a:custGeom>
            <a:solidFill>
              <a:srgbClr val="F48FA0">
                <a:alpha val="39999"/>
              </a:srgbClr>
            </a:solidFill>
          </p:spPr>
          <p:txBody>
            <a:bodyPr wrap="square" lIns="0" tIns="0" rIns="0" bIns="0" rtlCol="0"/>
            <a:lstStyle/>
            <a:p>
              <a:endParaRPr/>
            </a:p>
          </p:txBody>
        </p:sp>
        <p:sp>
          <p:nvSpPr>
            <p:cNvPr id="496" name="object 496"/>
            <p:cNvSpPr/>
            <p:nvPr/>
          </p:nvSpPr>
          <p:spPr>
            <a:xfrm>
              <a:off x="4928477" y="4845519"/>
              <a:ext cx="635" cy="635"/>
            </a:xfrm>
            <a:custGeom>
              <a:avLst/>
              <a:gdLst/>
              <a:ahLst/>
              <a:cxnLst/>
              <a:rect l="l" t="t" r="r" b="b"/>
              <a:pathLst>
                <a:path w="635" h="635">
                  <a:moveTo>
                    <a:pt x="88" y="0"/>
                  </a:moveTo>
                  <a:close/>
                </a:path>
              </a:pathLst>
            </a:custGeom>
            <a:solidFill>
              <a:srgbClr val="00A9BE"/>
            </a:solidFill>
          </p:spPr>
          <p:txBody>
            <a:bodyPr wrap="square" lIns="0" tIns="0" rIns="0" bIns="0" rtlCol="0"/>
            <a:lstStyle/>
            <a:p>
              <a:endParaRPr/>
            </a:p>
          </p:txBody>
        </p:sp>
        <p:sp>
          <p:nvSpPr>
            <p:cNvPr id="497" name="object 497"/>
            <p:cNvSpPr/>
            <p:nvPr/>
          </p:nvSpPr>
          <p:spPr>
            <a:xfrm>
              <a:off x="4926938" y="4844558"/>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498" name="object 498"/>
            <p:cNvSpPr/>
            <p:nvPr/>
          </p:nvSpPr>
          <p:spPr>
            <a:xfrm>
              <a:off x="4928147" y="484482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499" name="object 499"/>
            <p:cNvSpPr/>
            <p:nvPr/>
          </p:nvSpPr>
          <p:spPr>
            <a:xfrm>
              <a:off x="4929352" y="4844534"/>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500" name="object 500"/>
            <p:cNvSpPr/>
            <p:nvPr/>
          </p:nvSpPr>
          <p:spPr>
            <a:xfrm>
              <a:off x="4930764" y="4844620"/>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501" name="object 501"/>
            <p:cNvSpPr/>
            <p:nvPr/>
          </p:nvSpPr>
          <p:spPr>
            <a:xfrm>
              <a:off x="4928034" y="4844758"/>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9"/>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5"/>
                  </a:lnTo>
                  <a:lnTo>
                    <a:pt x="139" y="457"/>
                  </a:lnTo>
                  <a:lnTo>
                    <a:pt x="254" y="254"/>
                  </a:lnTo>
                  <a:lnTo>
                    <a:pt x="381" y="177"/>
                  </a:lnTo>
                  <a:close/>
                </a:path>
              </a:pathLst>
            </a:custGeom>
            <a:ln w="3175">
              <a:solidFill>
                <a:srgbClr val="00A9BE"/>
              </a:solidFill>
            </a:ln>
          </p:spPr>
          <p:txBody>
            <a:bodyPr wrap="square" lIns="0" tIns="0" rIns="0" bIns="0" rtlCol="0"/>
            <a:lstStyle/>
            <a:p>
              <a:endParaRPr/>
            </a:p>
          </p:txBody>
        </p:sp>
        <p:sp>
          <p:nvSpPr>
            <p:cNvPr id="502" name="object 502"/>
            <p:cNvSpPr/>
            <p:nvPr/>
          </p:nvSpPr>
          <p:spPr>
            <a:xfrm>
              <a:off x="4927366" y="4844852"/>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6"/>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0"/>
                  </a:lnTo>
                  <a:lnTo>
                    <a:pt x="406" y="380"/>
                  </a:lnTo>
                  <a:lnTo>
                    <a:pt x="266" y="253"/>
                  </a:lnTo>
                  <a:lnTo>
                    <a:pt x="266" y="63"/>
                  </a:lnTo>
                  <a:lnTo>
                    <a:pt x="152" y="253"/>
                  </a:lnTo>
                  <a:lnTo>
                    <a:pt x="152" y="685"/>
                  </a:lnTo>
                  <a:lnTo>
                    <a:pt x="0" y="711"/>
                  </a:lnTo>
                  <a:lnTo>
                    <a:pt x="25" y="850"/>
                  </a:lnTo>
                  <a:lnTo>
                    <a:pt x="292" y="761"/>
                  </a:lnTo>
                  <a:lnTo>
                    <a:pt x="368" y="888"/>
                  </a:lnTo>
                  <a:lnTo>
                    <a:pt x="533" y="723"/>
                  </a:lnTo>
                  <a:lnTo>
                    <a:pt x="457" y="901"/>
                  </a:lnTo>
                  <a:lnTo>
                    <a:pt x="292" y="977"/>
                  </a:lnTo>
                  <a:lnTo>
                    <a:pt x="469" y="1003"/>
                  </a:lnTo>
                  <a:lnTo>
                    <a:pt x="596" y="888"/>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503" name="object 503"/>
            <p:cNvSpPr/>
            <p:nvPr/>
          </p:nvSpPr>
          <p:spPr>
            <a:xfrm>
              <a:off x="4928576" y="4844840"/>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504" name="object 504"/>
            <p:cNvSpPr/>
            <p:nvPr/>
          </p:nvSpPr>
          <p:spPr>
            <a:xfrm>
              <a:off x="4928539" y="4845545"/>
              <a:ext cx="635" cy="635"/>
            </a:xfrm>
            <a:custGeom>
              <a:avLst/>
              <a:gdLst/>
              <a:ahLst/>
              <a:cxnLst/>
              <a:rect l="l" t="t" r="r" b="b"/>
              <a:pathLst>
                <a:path w="635" h="635">
                  <a:moveTo>
                    <a:pt x="50" y="50"/>
                  </a:moveTo>
                  <a:close/>
                </a:path>
                <a:path w="635" h="635">
                  <a:moveTo>
                    <a:pt x="114" y="63"/>
                  </a:moveTo>
                  <a:close/>
                </a:path>
                <a:path w="635" h="635">
                  <a:moveTo>
                    <a:pt x="127" y="25"/>
                  </a:moveTo>
                  <a:close/>
                </a:path>
                <a:path w="635" h="635">
                  <a:moveTo>
                    <a:pt x="266" y="88"/>
                  </a:moveTo>
                  <a:close/>
                </a:path>
                <a:path w="635" h="635">
                  <a:moveTo>
                    <a:pt x="304" y="190"/>
                  </a:moveTo>
                  <a:close/>
                </a:path>
              </a:pathLst>
            </a:custGeom>
            <a:solidFill>
              <a:srgbClr val="F1C9BB"/>
            </a:solidFill>
          </p:spPr>
          <p:txBody>
            <a:bodyPr wrap="square" lIns="0" tIns="0" rIns="0" bIns="0" rtlCol="0"/>
            <a:lstStyle/>
            <a:p>
              <a:endParaRPr/>
            </a:p>
          </p:txBody>
        </p:sp>
        <p:sp>
          <p:nvSpPr>
            <p:cNvPr id="505" name="object 505"/>
            <p:cNvSpPr/>
            <p:nvPr/>
          </p:nvSpPr>
          <p:spPr>
            <a:xfrm>
              <a:off x="4928578" y="4845519"/>
              <a:ext cx="635" cy="635"/>
            </a:xfrm>
            <a:custGeom>
              <a:avLst/>
              <a:gdLst/>
              <a:ahLst/>
              <a:cxnLst/>
              <a:rect l="l" t="t" r="r" b="b"/>
              <a:pathLst>
                <a:path w="635" h="635">
                  <a:moveTo>
                    <a:pt x="88" y="0"/>
                  </a:moveTo>
                  <a:lnTo>
                    <a:pt x="0" y="127"/>
                  </a:lnTo>
                  <a:lnTo>
                    <a:pt x="88" y="0"/>
                  </a:lnTo>
                  <a:close/>
                </a:path>
              </a:pathLst>
            </a:custGeom>
            <a:solidFill>
              <a:srgbClr val="3E3C3C"/>
            </a:solidFill>
          </p:spPr>
          <p:txBody>
            <a:bodyPr wrap="square" lIns="0" tIns="0" rIns="0" bIns="0" rtlCol="0"/>
            <a:lstStyle/>
            <a:p>
              <a:endParaRPr/>
            </a:p>
          </p:txBody>
        </p:sp>
        <p:sp>
          <p:nvSpPr>
            <p:cNvPr id="506" name="object 506"/>
            <p:cNvSpPr/>
            <p:nvPr/>
          </p:nvSpPr>
          <p:spPr>
            <a:xfrm>
              <a:off x="4928615" y="4845519"/>
              <a:ext cx="635" cy="635"/>
            </a:xfrm>
            <a:custGeom>
              <a:avLst/>
              <a:gdLst/>
              <a:ahLst/>
              <a:cxnLst/>
              <a:rect l="l" t="t" r="r" b="b"/>
              <a:pathLst>
                <a:path w="635" h="635">
                  <a:moveTo>
                    <a:pt x="50" y="25"/>
                  </a:moveTo>
                </a:path>
                <a:path w="635" h="635">
                  <a:moveTo>
                    <a:pt x="0" y="0"/>
                  </a:moveTo>
                  <a:lnTo>
                    <a:pt x="24" y="124"/>
                  </a:lnTo>
                </a:path>
                <a:path w="635" h="635">
                  <a:moveTo>
                    <a:pt x="26" y="124"/>
                  </a:moveTo>
                  <a:lnTo>
                    <a:pt x="50" y="26"/>
                  </a:lnTo>
                </a:path>
              </a:pathLst>
            </a:custGeom>
            <a:ln w="3175">
              <a:solidFill>
                <a:srgbClr val="3A3939"/>
              </a:solidFill>
            </a:ln>
          </p:spPr>
          <p:txBody>
            <a:bodyPr wrap="square" lIns="0" tIns="0" rIns="0" bIns="0" rtlCol="0"/>
            <a:lstStyle/>
            <a:p>
              <a:endParaRPr/>
            </a:p>
          </p:txBody>
        </p:sp>
        <p:sp>
          <p:nvSpPr>
            <p:cNvPr id="507" name="object 507"/>
            <p:cNvSpPr/>
            <p:nvPr/>
          </p:nvSpPr>
          <p:spPr>
            <a:xfrm>
              <a:off x="4928654" y="4845595"/>
              <a:ext cx="635" cy="635"/>
            </a:xfrm>
            <a:custGeom>
              <a:avLst/>
              <a:gdLst/>
              <a:ahLst/>
              <a:cxnLst/>
              <a:rect l="l" t="t" r="r" b="b"/>
              <a:pathLst>
                <a:path w="635" h="635">
                  <a:moveTo>
                    <a:pt x="12" y="0"/>
                  </a:moveTo>
                  <a:close/>
                </a:path>
              </a:pathLst>
            </a:custGeom>
            <a:solidFill>
              <a:srgbClr val="F1C9BB"/>
            </a:solidFill>
          </p:spPr>
          <p:txBody>
            <a:bodyPr wrap="square" lIns="0" tIns="0" rIns="0" bIns="0" rtlCol="0"/>
            <a:lstStyle/>
            <a:p>
              <a:endParaRPr/>
            </a:p>
          </p:txBody>
        </p:sp>
        <p:sp>
          <p:nvSpPr>
            <p:cNvPr id="508" name="object 508"/>
            <p:cNvSpPr/>
            <p:nvPr/>
          </p:nvSpPr>
          <p:spPr>
            <a:xfrm>
              <a:off x="4928590" y="4845532"/>
              <a:ext cx="635" cy="635"/>
            </a:xfrm>
            <a:custGeom>
              <a:avLst/>
              <a:gdLst/>
              <a:ahLst/>
              <a:cxnLst/>
              <a:rect l="l" t="t" r="r" b="b"/>
              <a:pathLst>
                <a:path w="635" h="635">
                  <a:moveTo>
                    <a:pt x="37" y="0"/>
                  </a:moveTo>
                  <a:close/>
                </a:path>
              </a:pathLst>
            </a:custGeom>
            <a:solidFill>
              <a:srgbClr val="00A9BE">
                <a:alpha val="39999"/>
              </a:srgbClr>
            </a:solidFill>
          </p:spPr>
          <p:txBody>
            <a:bodyPr wrap="square" lIns="0" tIns="0" rIns="0" bIns="0" rtlCol="0"/>
            <a:lstStyle/>
            <a:p>
              <a:endParaRPr/>
            </a:p>
          </p:txBody>
        </p:sp>
        <p:sp>
          <p:nvSpPr>
            <p:cNvPr id="509" name="object 509"/>
            <p:cNvSpPr/>
            <p:nvPr/>
          </p:nvSpPr>
          <p:spPr>
            <a:xfrm>
              <a:off x="4928590" y="4845618"/>
              <a:ext cx="635" cy="635"/>
            </a:xfrm>
            <a:custGeom>
              <a:avLst/>
              <a:gdLst/>
              <a:ahLst/>
              <a:cxnLst/>
              <a:rect l="l" t="t" r="r" b="b"/>
              <a:pathLst>
                <a:path w="635" h="635">
                  <a:moveTo>
                    <a:pt x="3" y="0"/>
                  </a:moveTo>
                  <a:close/>
                </a:path>
              </a:pathLst>
            </a:custGeom>
            <a:solidFill>
              <a:srgbClr val="FFF200">
                <a:alpha val="59999"/>
              </a:srgbClr>
            </a:solidFill>
          </p:spPr>
          <p:txBody>
            <a:bodyPr wrap="square" lIns="0" tIns="0" rIns="0" bIns="0" rtlCol="0"/>
            <a:lstStyle/>
            <a:p>
              <a:endParaRPr/>
            </a:p>
          </p:txBody>
        </p:sp>
        <p:sp>
          <p:nvSpPr>
            <p:cNvPr id="510" name="object 510"/>
            <p:cNvSpPr/>
            <p:nvPr/>
          </p:nvSpPr>
          <p:spPr>
            <a:xfrm>
              <a:off x="4928603" y="4845532"/>
              <a:ext cx="635" cy="0"/>
            </a:xfrm>
            <a:custGeom>
              <a:avLst/>
              <a:gdLst/>
              <a:ahLst/>
              <a:cxnLst/>
              <a:rect l="l" t="t" r="r" b="b"/>
              <a:pathLst>
                <a:path w="635">
                  <a:moveTo>
                    <a:pt x="25" y="0"/>
                  </a:moveTo>
                  <a:close/>
                </a:path>
              </a:pathLst>
            </a:custGeom>
            <a:solidFill>
              <a:srgbClr val="00A9BE"/>
            </a:solidFill>
          </p:spPr>
          <p:txBody>
            <a:bodyPr wrap="square" lIns="0" tIns="0" rIns="0" bIns="0" rtlCol="0"/>
            <a:lstStyle/>
            <a:p>
              <a:endParaRPr/>
            </a:p>
          </p:txBody>
        </p:sp>
        <p:sp>
          <p:nvSpPr>
            <p:cNvPr id="511" name="object 511"/>
            <p:cNvSpPr/>
            <p:nvPr/>
          </p:nvSpPr>
          <p:spPr>
            <a:xfrm>
              <a:off x="4928600" y="4845548"/>
              <a:ext cx="635" cy="635"/>
            </a:xfrm>
            <a:custGeom>
              <a:avLst/>
              <a:gdLst/>
              <a:ahLst/>
              <a:cxnLst/>
              <a:rect l="l" t="t" r="r" b="b"/>
              <a:pathLst>
                <a:path w="635" h="635">
                  <a:moveTo>
                    <a:pt x="29" y="0"/>
                  </a:moveTo>
                  <a:lnTo>
                    <a:pt x="0" y="8"/>
                  </a:lnTo>
                </a:path>
              </a:pathLst>
            </a:custGeom>
            <a:ln w="3175">
              <a:solidFill>
                <a:srgbClr val="00A9BE"/>
              </a:solidFill>
            </a:ln>
          </p:spPr>
          <p:txBody>
            <a:bodyPr wrap="square" lIns="0" tIns="0" rIns="0" bIns="0" rtlCol="0"/>
            <a:lstStyle/>
            <a:p>
              <a:endParaRPr/>
            </a:p>
          </p:txBody>
        </p:sp>
        <p:sp>
          <p:nvSpPr>
            <p:cNvPr id="512" name="object 512"/>
            <p:cNvSpPr/>
            <p:nvPr/>
          </p:nvSpPr>
          <p:spPr>
            <a:xfrm>
              <a:off x="4928608" y="4845589"/>
              <a:ext cx="635" cy="635"/>
            </a:xfrm>
            <a:custGeom>
              <a:avLst/>
              <a:gdLst/>
              <a:ahLst/>
              <a:cxnLst/>
              <a:rect l="l" t="t" r="r" b="b"/>
              <a:pathLst>
                <a:path w="635" h="635">
                  <a:moveTo>
                    <a:pt x="26" y="0"/>
                  </a:moveTo>
                  <a:lnTo>
                    <a:pt x="0" y="7"/>
                  </a:lnTo>
                  <a:lnTo>
                    <a:pt x="32" y="48"/>
                  </a:lnTo>
                </a:path>
              </a:pathLst>
            </a:custGeom>
            <a:ln w="3175">
              <a:solidFill>
                <a:srgbClr val="F48FA0"/>
              </a:solidFill>
            </a:ln>
          </p:spPr>
          <p:txBody>
            <a:bodyPr wrap="square" lIns="0" tIns="0" rIns="0" bIns="0" rtlCol="0"/>
            <a:lstStyle/>
            <a:p>
              <a:endParaRPr/>
            </a:p>
          </p:txBody>
        </p:sp>
        <p:sp>
          <p:nvSpPr>
            <p:cNvPr id="513" name="object 513"/>
            <p:cNvSpPr/>
            <p:nvPr/>
          </p:nvSpPr>
          <p:spPr>
            <a:xfrm>
              <a:off x="4928627" y="4845625"/>
              <a:ext cx="635" cy="635"/>
            </a:xfrm>
            <a:custGeom>
              <a:avLst/>
              <a:gdLst/>
              <a:ahLst/>
              <a:cxnLst/>
              <a:rect l="l" t="t" r="r" b="b"/>
              <a:pathLst>
                <a:path w="635" h="635">
                  <a:moveTo>
                    <a:pt x="11" y="0"/>
                  </a:moveTo>
                  <a:lnTo>
                    <a:pt x="0" y="21"/>
                  </a:lnTo>
                </a:path>
              </a:pathLst>
            </a:custGeom>
            <a:ln w="3175">
              <a:solidFill>
                <a:srgbClr val="F48FA0"/>
              </a:solidFill>
            </a:ln>
          </p:spPr>
          <p:txBody>
            <a:bodyPr wrap="square" lIns="0" tIns="0" rIns="0" bIns="0" rtlCol="0"/>
            <a:lstStyle/>
            <a:p>
              <a:endParaRPr/>
            </a:p>
          </p:txBody>
        </p:sp>
        <p:sp>
          <p:nvSpPr>
            <p:cNvPr id="514" name="object 514"/>
            <p:cNvSpPr/>
            <p:nvPr/>
          </p:nvSpPr>
          <p:spPr>
            <a:xfrm>
              <a:off x="4928603" y="4845583"/>
              <a:ext cx="635" cy="635"/>
            </a:xfrm>
            <a:custGeom>
              <a:avLst/>
              <a:gdLst/>
              <a:ahLst/>
              <a:cxnLst/>
              <a:rect l="l" t="t" r="r" b="b"/>
              <a:pathLst>
                <a:path w="635" h="635">
                  <a:moveTo>
                    <a:pt x="25" y="25"/>
                  </a:moveTo>
                  <a:close/>
                </a:path>
                <a:path w="635" h="635">
                  <a:moveTo>
                    <a:pt x="25" y="0"/>
                  </a:moveTo>
                  <a:close/>
                </a:path>
              </a:pathLst>
            </a:custGeom>
            <a:solidFill>
              <a:srgbClr val="231F20"/>
            </a:solidFill>
          </p:spPr>
          <p:txBody>
            <a:bodyPr wrap="square" lIns="0" tIns="0" rIns="0" bIns="0" rtlCol="0"/>
            <a:lstStyle/>
            <a:p>
              <a:endParaRPr/>
            </a:p>
          </p:txBody>
        </p:sp>
        <p:sp>
          <p:nvSpPr>
            <p:cNvPr id="515" name="object 515"/>
            <p:cNvSpPr/>
            <p:nvPr/>
          </p:nvSpPr>
          <p:spPr>
            <a:xfrm>
              <a:off x="4928604" y="4845569"/>
              <a:ext cx="635" cy="635"/>
            </a:xfrm>
            <a:custGeom>
              <a:avLst/>
              <a:gdLst/>
              <a:ahLst/>
              <a:cxnLst/>
              <a:rect l="l" t="t" r="r" b="b"/>
              <a:pathLst>
                <a:path w="635" h="635">
                  <a:moveTo>
                    <a:pt x="12" y="0"/>
                  </a:moveTo>
                  <a:lnTo>
                    <a:pt x="0" y="0"/>
                  </a:lnTo>
                </a:path>
                <a:path w="635" h="635">
                  <a:moveTo>
                    <a:pt x="12" y="0"/>
                  </a:moveTo>
                  <a:lnTo>
                    <a:pt x="21" y="0"/>
                  </a:lnTo>
                </a:path>
                <a:path w="635" h="635">
                  <a:moveTo>
                    <a:pt x="12" y="0"/>
                  </a:moveTo>
                  <a:lnTo>
                    <a:pt x="12" y="12"/>
                  </a:lnTo>
                  <a:lnTo>
                    <a:pt x="25" y="12"/>
                  </a:lnTo>
                </a:path>
              </a:pathLst>
            </a:custGeom>
            <a:ln w="3175">
              <a:solidFill>
                <a:srgbClr val="939598"/>
              </a:solidFill>
            </a:ln>
          </p:spPr>
          <p:txBody>
            <a:bodyPr wrap="square" lIns="0" tIns="0" rIns="0" bIns="0" rtlCol="0"/>
            <a:lstStyle/>
            <a:p>
              <a:endParaRPr/>
            </a:p>
          </p:txBody>
        </p:sp>
        <p:sp>
          <p:nvSpPr>
            <p:cNvPr id="516" name="object 516"/>
            <p:cNvSpPr/>
            <p:nvPr/>
          </p:nvSpPr>
          <p:spPr>
            <a:xfrm>
              <a:off x="4928996" y="4845545"/>
              <a:ext cx="635" cy="635"/>
            </a:xfrm>
            <a:custGeom>
              <a:avLst/>
              <a:gdLst/>
              <a:ahLst/>
              <a:cxnLst/>
              <a:rect l="l" t="t" r="r" b="b"/>
              <a:pathLst>
                <a:path w="635"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517" name="object 517"/>
            <p:cNvSpPr/>
            <p:nvPr/>
          </p:nvSpPr>
          <p:spPr>
            <a:xfrm>
              <a:off x="4928996" y="4845570"/>
              <a:ext cx="635" cy="635"/>
            </a:xfrm>
            <a:custGeom>
              <a:avLst/>
              <a:gdLst/>
              <a:ahLst/>
              <a:cxnLst/>
              <a:rect l="l" t="t" r="r" b="b"/>
              <a:pathLst>
                <a:path w="635" h="635">
                  <a:moveTo>
                    <a:pt x="101" y="60"/>
                  </a:moveTo>
                  <a:close/>
                </a:path>
              </a:pathLst>
            </a:custGeom>
            <a:solidFill>
              <a:srgbClr val="00A9BE">
                <a:alpha val="39999"/>
              </a:srgbClr>
            </a:solidFill>
          </p:spPr>
          <p:txBody>
            <a:bodyPr wrap="square" lIns="0" tIns="0" rIns="0" bIns="0" rtlCol="0"/>
            <a:lstStyle/>
            <a:p>
              <a:endParaRPr/>
            </a:p>
          </p:txBody>
        </p:sp>
        <p:sp>
          <p:nvSpPr>
            <p:cNvPr id="518" name="object 518"/>
            <p:cNvSpPr/>
            <p:nvPr/>
          </p:nvSpPr>
          <p:spPr>
            <a:xfrm>
              <a:off x="4929111" y="4845570"/>
              <a:ext cx="635" cy="635"/>
            </a:xfrm>
            <a:custGeom>
              <a:avLst/>
              <a:gdLst/>
              <a:ahLst/>
              <a:cxnLst/>
              <a:rect l="l" t="t" r="r" b="b"/>
              <a:pathLst>
                <a:path w="635" h="635">
                  <a:moveTo>
                    <a:pt x="50" y="60"/>
                  </a:moveTo>
                  <a:close/>
                </a:path>
              </a:pathLst>
            </a:custGeom>
            <a:solidFill>
              <a:srgbClr val="F48FA0">
                <a:alpha val="39999"/>
              </a:srgbClr>
            </a:solidFill>
          </p:spPr>
          <p:txBody>
            <a:bodyPr wrap="square" lIns="0" tIns="0" rIns="0" bIns="0" rtlCol="0"/>
            <a:lstStyle/>
            <a:p>
              <a:endParaRPr/>
            </a:p>
          </p:txBody>
        </p:sp>
        <p:sp>
          <p:nvSpPr>
            <p:cNvPr id="519" name="object 519"/>
            <p:cNvSpPr/>
            <p:nvPr/>
          </p:nvSpPr>
          <p:spPr>
            <a:xfrm>
              <a:off x="4928875" y="4845519"/>
              <a:ext cx="635" cy="635"/>
            </a:xfrm>
            <a:custGeom>
              <a:avLst/>
              <a:gdLst/>
              <a:ahLst/>
              <a:cxnLst/>
              <a:rect l="l" t="t" r="r" b="b"/>
              <a:pathLst>
                <a:path w="635" h="635">
                  <a:moveTo>
                    <a:pt x="88" y="0"/>
                  </a:moveTo>
                  <a:close/>
                </a:path>
              </a:pathLst>
            </a:custGeom>
            <a:solidFill>
              <a:srgbClr val="F48FA0"/>
            </a:solidFill>
          </p:spPr>
          <p:txBody>
            <a:bodyPr wrap="square" lIns="0" tIns="0" rIns="0" bIns="0" rtlCol="0"/>
            <a:lstStyle/>
            <a:p>
              <a:endParaRPr/>
            </a:p>
          </p:txBody>
        </p:sp>
        <p:sp>
          <p:nvSpPr>
            <p:cNvPr id="520" name="object 520"/>
            <p:cNvSpPr/>
            <p:nvPr/>
          </p:nvSpPr>
          <p:spPr>
            <a:xfrm>
              <a:off x="4927335" y="4844558"/>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521" name="object 521"/>
            <p:cNvSpPr/>
            <p:nvPr/>
          </p:nvSpPr>
          <p:spPr>
            <a:xfrm>
              <a:off x="4928544" y="484482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522" name="object 522"/>
            <p:cNvSpPr/>
            <p:nvPr/>
          </p:nvSpPr>
          <p:spPr>
            <a:xfrm>
              <a:off x="4929750" y="4844534"/>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3" y="1054"/>
                  </a:lnTo>
                  <a:lnTo>
                    <a:pt x="482" y="927"/>
                  </a:lnTo>
                  <a:lnTo>
                    <a:pt x="609" y="761"/>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523" name="object 523"/>
            <p:cNvSpPr/>
            <p:nvPr/>
          </p:nvSpPr>
          <p:spPr>
            <a:xfrm>
              <a:off x="4928431" y="4844758"/>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9"/>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5"/>
                  </a:lnTo>
                  <a:lnTo>
                    <a:pt x="139" y="457"/>
                  </a:lnTo>
                  <a:lnTo>
                    <a:pt x="254" y="254"/>
                  </a:lnTo>
                  <a:lnTo>
                    <a:pt x="381" y="177"/>
                  </a:lnTo>
                  <a:close/>
                </a:path>
              </a:pathLst>
            </a:custGeom>
            <a:ln w="3175">
              <a:solidFill>
                <a:srgbClr val="F48FA0"/>
              </a:solidFill>
            </a:ln>
          </p:spPr>
          <p:txBody>
            <a:bodyPr wrap="square" lIns="0" tIns="0" rIns="0" bIns="0" rtlCol="0"/>
            <a:lstStyle/>
            <a:p>
              <a:endParaRPr/>
            </a:p>
          </p:txBody>
        </p:sp>
        <p:sp>
          <p:nvSpPr>
            <p:cNvPr id="524" name="object 524"/>
            <p:cNvSpPr/>
            <p:nvPr/>
          </p:nvSpPr>
          <p:spPr>
            <a:xfrm>
              <a:off x="4927762" y="4844852"/>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6"/>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0"/>
                  </a:lnTo>
                  <a:lnTo>
                    <a:pt x="406" y="380"/>
                  </a:lnTo>
                  <a:lnTo>
                    <a:pt x="266" y="253"/>
                  </a:lnTo>
                  <a:lnTo>
                    <a:pt x="266" y="63"/>
                  </a:lnTo>
                  <a:lnTo>
                    <a:pt x="152" y="253"/>
                  </a:lnTo>
                  <a:lnTo>
                    <a:pt x="152" y="685"/>
                  </a:lnTo>
                  <a:lnTo>
                    <a:pt x="0" y="711"/>
                  </a:lnTo>
                  <a:lnTo>
                    <a:pt x="25" y="850"/>
                  </a:lnTo>
                  <a:lnTo>
                    <a:pt x="292" y="761"/>
                  </a:lnTo>
                  <a:lnTo>
                    <a:pt x="368" y="888"/>
                  </a:lnTo>
                  <a:lnTo>
                    <a:pt x="533" y="723"/>
                  </a:lnTo>
                  <a:lnTo>
                    <a:pt x="457" y="901"/>
                  </a:lnTo>
                  <a:lnTo>
                    <a:pt x="292" y="977"/>
                  </a:lnTo>
                  <a:lnTo>
                    <a:pt x="469" y="1003"/>
                  </a:lnTo>
                  <a:lnTo>
                    <a:pt x="596" y="888"/>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F48FA0"/>
              </a:solidFill>
            </a:ln>
          </p:spPr>
          <p:txBody>
            <a:bodyPr wrap="square" lIns="0" tIns="0" rIns="0" bIns="0" rtlCol="0"/>
            <a:lstStyle/>
            <a:p>
              <a:endParaRPr/>
            </a:p>
          </p:txBody>
        </p:sp>
        <p:sp>
          <p:nvSpPr>
            <p:cNvPr id="525" name="object 525"/>
            <p:cNvSpPr/>
            <p:nvPr/>
          </p:nvSpPr>
          <p:spPr>
            <a:xfrm>
              <a:off x="4928972" y="4844840"/>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F48FA0"/>
              </a:solidFill>
            </a:ln>
          </p:spPr>
          <p:txBody>
            <a:bodyPr wrap="square" lIns="0" tIns="0" rIns="0" bIns="0" rtlCol="0"/>
            <a:lstStyle/>
            <a:p>
              <a:endParaRPr/>
            </a:p>
          </p:txBody>
        </p:sp>
        <p:sp>
          <p:nvSpPr>
            <p:cNvPr id="526" name="object 526"/>
            <p:cNvSpPr/>
            <p:nvPr/>
          </p:nvSpPr>
          <p:spPr>
            <a:xfrm>
              <a:off x="4928946" y="4845545"/>
              <a:ext cx="635" cy="635"/>
            </a:xfrm>
            <a:custGeom>
              <a:avLst/>
              <a:gdLst/>
              <a:ahLst/>
              <a:cxnLst/>
              <a:rect l="l" t="t" r="r" b="b"/>
              <a:pathLst>
                <a:path w="635" h="635">
                  <a:moveTo>
                    <a:pt x="152" y="12"/>
                  </a:moveTo>
                  <a:lnTo>
                    <a:pt x="0" y="177"/>
                  </a:lnTo>
                  <a:lnTo>
                    <a:pt x="127" y="76"/>
                  </a:lnTo>
                  <a:close/>
                </a:path>
                <a:path w="635" h="635">
                  <a:moveTo>
                    <a:pt x="152" y="0"/>
                  </a:moveTo>
                  <a:close/>
                </a:path>
                <a:path w="635" h="635">
                  <a:moveTo>
                    <a:pt x="279" y="177"/>
                  </a:moveTo>
                  <a:lnTo>
                    <a:pt x="152" y="25"/>
                  </a:lnTo>
                  <a:lnTo>
                    <a:pt x="241" y="177"/>
                  </a:lnTo>
                  <a:close/>
                </a:path>
              </a:pathLst>
            </a:custGeom>
            <a:solidFill>
              <a:srgbClr val="F1C9BB"/>
            </a:solidFill>
          </p:spPr>
          <p:txBody>
            <a:bodyPr wrap="square" lIns="0" tIns="0" rIns="0" bIns="0" rtlCol="0"/>
            <a:lstStyle/>
            <a:p>
              <a:endParaRPr/>
            </a:p>
          </p:txBody>
        </p:sp>
        <p:sp>
          <p:nvSpPr>
            <p:cNvPr id="527" name="object 527"/>
            <p:cNvSpPr/>
            <p:nvPr/>
          </p:nvSpPr>
          <p:spPr>
            <a:xfrm>
              <a:off x="4929124" y="4845519"/>
              <a:ext cx="635" cy="635"/>
            </a:xfrm>
            <a:custGeom>
              <a:avLst/>
              <a:gdLst/>
              <a:ahLst/>
              <a:cxnLst/>
              <a:rect l="l" t="t" r="r" b="b"/>
              <a:pathLst>
                <a:path w="635" h="635">
                  <a:moveTo>
                    <a:pt x="76" y="127"/>
                  </a:moveTo>
                  <a:lnTo>
                    <a:pt x="50" y="0"/>
                  </a:lnTo>
                  <a:lnTo>
                    <a:pt x="12" y="127"/>
                  </a:lnTo>
                  <a:close/>
                </a:path>
              </a:pathLst>
            </a:custGeom>
            <a:solidFill>
              <a:srgbClr val="3E3C3C"/>
            </a:solidFill>
          </p:spPr>
          <p:txBody>
            <a:bodyPr wrap="square" lIns="0" tIns="0" rIns="0" bIns="0" rtlCol="0"/>
            <a:lstStyle/>
            <a:p>
              <a:endParaRPr/>
            </a:p>
          </p:txBody>
        </p:sp>
        <p:sp>
          <p:nvSpPr>
            <p:cNvPr id="528" name="object 528"/>
            <p:cNvSpPr/>
            <p:nvPr/>
          </p:nvSpPr>
          <p:spPr>
            <a:xfrm>
              <a:off x="4929125" y="4845519"/>
              <a:ext cx="635" cy="635"/>
            </a:xfrm>
            <a:custGeom>
              <a:avLst/>
              <a:gdLst/>
              <a:ahLst/>
              <a:cxnLst/>
              <a:rect l="l" t="t" r="r" b="b"/>
              <a:pathLst>
                <a:path w="635" h="635">
                  <a:moveTo>
                    <a:pt x="0" y="25"/>
                  </a:moveTo>
                </a:path>
                <a:path w="635" h="635">
                  <a:moveTo>
                    <a:pt x="49" y="3"/>
                  </a:moveTo>
                  <a:lnTo>
                    <a:pt x="13" y="124"/>
                  </a:lnTo>
                </a:path>
                <a:path w="635" h="635">
                  <a:moveTo>
                    <a:pt x="12" y="124"/>
                  </a:moveTo>
                  <a:lnTo>
                    <a:pt x="0" y="25"/>
                  </a:lnTo>
                </a:path>
              </a:pathLst>
            </a:custGeom>
            <a:ln w="3175">
              <a:solidFill>
                <a:srgbClr val="3A3939"/>
              </a:solidFill>
            </a:ln>
          </p:spPr>
          <p:txBody>
            <a:bodyPr wrap="square" lIns="0" tIns="0" rIns="0" bIns="0" rtlCol="0"/>
            <a:lstStyle/>
            <a:p>
              <a:endParaRPr/>
            </a:p>
          </p:txBody>
        </p:sp>
        <p:sp>
          <p:nvSpPr>
            <p:cNvPr id="529" name="object 529"/>
            <p:cNvSpPr/>
            <p:nvPr/>
          </p:nvSpPr>
          <p:spPr>
            <a:xfrm>
              <a:off x="4929124" y="4845595"/>
              <a:ext cx="635" cy="635"/>
            </a:xfrm>
            <a:custGeom>
              <a:avLst/>
              <a:gdLst/>
              <a:ahLst/>
              <a:cxnLst/>
              <a:rect l="l" t="t" r="r" b="b"/>
              <a:pathLst>
                <a:path w="635" h="635">
                  <a:moveTo>
                    <a:pt x="12" y="25"/>
                  </a:moveTo>
                  <a:close/>
                </a:path>
                <a:path w="635" h="635">
                  <a:moveTo>
                    <a:pt x="76" y="0"/>
                  </a:moveTo>
                  <a:close/>
                </a:path>
              </a:pathLst>
            </a:custGeom>
            <a:solidFill>
              <a:srgbClr val="F1C9BB"/>
            </a:solidFill>
          </p:spPr>
          <p:txBody>
            <a:bodyPr wrap="square" lIns="0" tIns="0" rIns="0" bIns="0" rtlCol="0"/>
            <a:lstStyle/>
            <a:p>
              <a:endParaRPr/>
            </a:p>
          </p:txBody>
        </p:sp>
        <p:sp>
          <p:nvSpPr>
            <p:cNvPr id="530" name="object 530"/>
            <p:cNvSpPr/>
            <p:nvPr/>
          </p:nvSpPr>
          <p:spPr>
            <a:xfrm>
              <a:off x="4929060" y="4845545"/>
              <a:ext cx="635" cy="635"/>
            </a:xfrm>
            <a:custGeom>
              <a:avLst/>
              <a:gdLst/>
              <a:ahLst/>
              <a:cxnLst/>
              <a:rect l="l" t="t" r="r" b="b"/>
              <a:pathLst>
                <a:path w="635" h="635">
                  <a:moveTo>
                    <a:pt x="25" y="0"/>
                  </a:moveTo>
                  <a:close/>
                </a:path>
              </a:pathLst>
            </a:custGeom>
            <a:solidFill>
              <a:srgbClr val="00A9BE">
                <a:alpha val="39999"/>
              </a:srgbClr>
            </a:solidFill>
          </p:spPr>
          <p:txBody>
            <a:bodyPr wrap="square" lIns="0" tIns="0" rIns="0" bIns="0" rtlCol="0"/>
            <a:lstStyle/>
            <a:p>
              <a:endParaRPr/>
            </a:p>
          </p:txBody>
        </p:sp>
        <p:sp>
          <p:nvSpPr>
            <p:cNvPr id="531" name="object 531"/>
            <p:cNvSpPr/>
            <p:nvPr/>
          </p:nvSpPr>
          <p:spPr>
            <a:xfrm>
              <a:off x="4929060" y="4845545"/>
              <a:ext cx="635" cy="0"/>
            </a:xfrm>
            <a:custGeom>
              <a:avLst/>
              <a:gdLst/>
              <a:ahLst/>
              <a:cxnLst/>
              <a:rect l="l" t="t" r="r" b="b"/>
              <a:pathLst>
                <a:path w="635">
                  <a:moveTo>
                    <a:pt x="15" y="0"/>
                  </a:moveTo>
                  <a:lnTo>
                    <a:pt x="0" y="6"/>
                  </a:lnTo>
                </a:path>
                <a:path w="635">
                  <a:moveTo>
                    <a:pt x="0" y="3"/>
                  </a:moveTo>
                  <a:lnTo>
                    <a:pt x="15" y="0"/>
                  </a:lnTo>
                </a:path>
              </a:pathLst>
            </a:custGeom>
            <a:ln w="3175">
              <a:solidFill>
                <a:srgbClr val="808285"/>
              </a:solidFill>
            </a:ln>
          </p:spPr>
          <p:txBody>
            <a:bodyPr wrap="square" lIns="0" tIns="0" rIns="0" bIns="0" rtlCol="0"/>
            <a:lstStyle/>
            <a:p>
              <a:endParaRPr/>
            </a:p>
          </p:txBody>
        </p:sp>
        <p:sp>
          <p:nvSpPr>
            <p:cNvPr id="532" name="object 532"/>
            <p:cNvSpPr/>
            <p:nvPr/>
          </p:nvSpPr>
          <p:spPr>
            <a:xfrm>
              <a:off x="4929060" y="4845545"/>
              <a:ext cx="0" cy="635"/>
            </a:xfrm>
            <a:custGeom>
              <a:avLst/>
              <a:gdLst/>
              <a:ahLst/>
              <a:cxnLst/>
              <a:rect l="l" t="t" r="r" b="b"/>
              <a:pathLst>
                <a:path h="635">
                  <a:moveTo>
                    <a:pt x="0" y="8"/>
                  </a:moveTo>
                  <a:lnTo>
                    <a:pt x="1" y="0"/>
                  </a:lnTo>
                </a:path>
              </a:pathLst>
            </a:custGeom>
            <a:ln w="3175">
              <a:solidFill>
                <a:srgbClr val="00A9BE"/>
              </a:solidFill>
            </a:ln>
          </p:spPr>
          <p:txBody>
            <a:bodyPr wrap="square" lIns="0" tIns="0" rIns="0" bIns="0" rtlCol="0"/>
            <a:lstStyle/>
            <a:p>
              <a:endParaRPr/>
            </a:p>
          </p:txBody>
        </p:sp>
        <p:sp>
          <p:nvSpPr>
            <p:cNvPr id="533" name="object 533"/>
            <p:cNvSpPr/>
            <p:nvPr/>
          </p:nvSpPr>
          <p:spPr>
            <a:xfrm>
              <a:off x="4929060" y="4845545"/>
              <a:ext cx="635" cy="635"/>
            </a:xfrm>
            <a:custGeom>
              <a:avLst/>
              <a:gdLst/>
              <a:ahLst/>
              <a:cxnLst/>
              <a:rect l="l" t="t" r="r" b="b"/>
              <a:pathLst>
                <a:path w="635" h="635">
                  <a:moveTo>
                    <a:pt x="12" y="0"/>
                  </a:moveTo>
                  <a:lnTo>
                    <a:pt x="0" y="9"/>
                  </a:lnTo>
                </a:path>
              </a:pathLst>
            </a:custGeom>
            <a:ln w="3175">
              <a:solidFill>
                <a:srgbClr val="F48FA0"/>
              </a:solidFill>
            </a:ln>
          </p:spPr>
          <p:txBody>
            <a:bodyPr wrap="square" lIns="0" tIns="0" rIns="0" bIns="0" rtlCol="0"/>
            <a:lstStyle/>
            <a:p>
              <a:endParaRPr/>
            </a:p>
          </p:txBody>
        </p:sp>
        <p:sp>
          <p:nvSpPr>
            <p:cNvPr id="534" name="object 534"/>
            <p:cNvSpPr/>
            <p:nvPr/>
          </p:nvSpPr>
          <p:spPr>
            <a:xfrm>
              <a:off x="4926798" y="4844507"/>
              <a:ext cx="1270" cy="635"/>
            </a:xfrm>
            <a:custGeom>
              <a:avLst/>
              <a:gdLst/>
              <a:ahLst/>
              <a:cxnLst/>
              <a:rect l="l" t="t" r="r" b="b"/>
              <a:pathLst>
                <a:path w="1270" h="635">
                  <a:moveTo>
                    <a:pt x="660" y="0"/>
                  </a:moveTo>
                  <a:lnTo>
                    <a:pt x="190" y="0"/>
                  </a:lnTo>
                  <a:lnTo>
                    <a:pt x="0" y="139"/>
                  </a:lnTo>
                  <a:lnTo>
                    <a:pt x="0" y="495"/>
                  </a:lnTo>
                  <a:lnTo>
                    <a:pt x="190" y="634"/>
                  </a:lnTo>
                  <a:lnTo>
                    <a:pt x="660" y="634"/>
                  </a:lnTo>
                  <a:lnTo>
                    <a:pt x="863" y="495"/>
                  </a:lnTo>
                  <a:lnTo>
                    <a:pt x="863" y="317"/>
                  </a:lnTo>
                  <a:lnTo>
                    <a:pt x="863" y="139"/>
                  </a:lnTo>
                  <a:lnTo>
                    <a:pt x="660" y="0"/>
                  </a:lnTo>
                  <a:close/>
                </a:path>
              </a:pathLst>
            </a:custGeom>
            <a:solidFill>
              <a:srgbClr val="00A9BE"/>
            </a:solidFill>
          </p:spPr>
          <p:txBody>
            <a:bodyPr wrap="square" lIns="0" tIns="0" rIns="0" bIns="0" rtlCol="0"/>
            <a:lstStyle/>
            <a:p>
              <a:endParaRPr/>
            </a:p>
          </p:txBody>
        </p:sp>
        <p:sp>
          <p:nvSpPr>
            <p:cNvPr id="535" name="object 535"/>
            <p:cNvSpPr/>
            <p:nvPr/>
          </p:nvSpPr>
          <p:spPr>
            <a:xfrm>
              <a:off x="4924254" y="4843727"/>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536" name="object 536"/>
            <p:cNvSpPr/>
            <p:nvPr/>
          </p:nvSpPr>
          <p:spPr>
            <a:xfrm>
              <a:off x="4925623" y="4843751"/>
              <a:ext cx="1270" cy="1270"/>
            </a:xfrm>
            <a:custGeom>
              <a:avLst/>
              <a:gdLst/>
              <a:ahLst/>
              <a:cxnLst/>
              <a:rect l="l" t="t" r="r" b="b"/>
              <a:pathLst>
                <a:path w="1270" h="1270">
                  <a:moveTo>
                    <a:pt x="711" y="25"/>
                  </a:moveTo>
                  <a:lnTo>
                    <a:pt x="507" y="0"/>
                  </a:lnTo>
                  <a:lnTo>
                    <a:pt x="520" y="279"/>
                  </a:lnTo>
                  <a:lnTo>
                    <a:pt x="520" y="685"/>
                  </a:lnTo>
                  <a:lnTo>
                    <a:pt x="419" y="812"/>
                  </a:lnTo>
                  <a:lnTo>
                    <a:pt x="152" y="914"/>
                  </a:lnTo>
                  <a:lnTo>
                    <a:pt x="406" y="977"/>
                  </a:lnTo>
                  <a:lnTo>
                    <a:pt x="558" y="876"/>
                  </a:lnTo>
                  <a:lnTo>
                    <a:pt x="634"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537" name="object 537"/>
            <p:cNvSpPr/>
            <p:nvPr/>
          </p:nvSpPr>
          <p:spPr>
            <a:xfrm>
              <a:off x="4926832" y="4844021"/>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1" y="685"/>
                  </a:lnTo>
                  <a:lnTo>
                    <a:pt x="635"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538" name="object 538"/>
            <p:cNvSpPr/>
            <p:nvPr/>
          </p:nvSpPr>
          <p:spPr>
            <a:xfrm>
              <a:off x="4928038" y="4843727"/>
              <a:ext cx="1270" cy="1270"/>
            </a:xfrm>
            <a:custGeom>
              <a:avLst/>
              <a:gdLst/>
              <a:ahLst/>
              <a:cxnLst/>
              <a:rect l="l" t="t" r="r" b="b"/>
              <a:pathLst>
                <a:path w="1270" h="1270">
                  <a:moveTo>
                    <a:pt x="888" y="266"/>
                  </a:moveTo>
                  <a:lnTo>
                    <a:pt x="761"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3"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539" name="object 539"/>
            <p:cNvSpPr/>
            <p:nvPr/>
          </p:nvSpPr>
          <p:spPr>
            <a:xfrm>
              <a:off x="4929450" y="4843814"/>
              <a:ext cx="635" cy="1270"/>
            </a:xfrm>
            <a:custGeom>
              <a:avLst/>
              <a:gdLst/>
              <a:ahLst/>
              <a:cxnLst/>
              <a:rect l="l" t="t" r="r" b="b"/>
              <a:pathLst>
                <a:path w="635"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540" name="object 540"/>
            <p:cNvSpPr/>
            <p:nvPr/>
          </p:nvSpPr>
          <p:spPr>
            <a:xfrm>
              <a:off x="4926719" y="4843952"/>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00A9BE"/>
              </a:solidFill>
            </a:ln>
          </p:spPr>
          <p:txBody>
            <a:bodyPr wrap="square" lIns="0" tIns="0" rIns="0" bIns="0" rtlCol="0"/>
            <a:lstStyle/>
            <a:p>
              <a:endParaRPr/>
            </a:p>
          </p:txBody>
        </p:sp>
        <p:sp>
          <p:nvSpPr>
            <p:cNvPr id="541" name="object 541"/>
            <p:cNvSpPr/>
            <p:nvPr/>
          </p:nvSpPr>
          <p:spPr>
            <a:xfrm>
              <a:off x="4926051" y="4844046"/>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542" name="object 542"/>
            <p:cNvSpPr/>
            <p:nvPr/>
          </p:nvSpPr>
          <p:spPr>
            <a:xfrm>
              <a:off x="4927262" y="4844035"/>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543" name="object 543"/>
            <p:cNvSpPr/>
            <p:nvPr/>
          </p:nvSpPr>
          <p:spPr>
            <a:xfrm>
              <a:off x="4928517" y="4846275"/>
              <a:ext cx="3175" cy="0"/>
            </a:xfrm>
            <a:custGeom>
              <a:avLst/>
              <a:gdLst/>
              <a:ahLst/>
              <a:cxnLst/>
              <a:rect l="l" t="t" r="r" b="b"/>
              <a:pathLst>
                <a:path w="3175">
                  <a:moveTo>
                    <a:pt x="0" y="0"/>
                  </a:moveTo>
                  <a:lnTo>
                    <a:pt x="3048" y="0"/>
                  </a:lnTo>
                </a:path>
              </a:pathLst>
            </a:custGeom>
            <a:ln w="3175">
              <a:solidFill>
                <a:srgbClr val="221E1F"/>
              </a:solidFill>
            </a:ln>
          </p:spPr>
          <p:txBody>
            <a:bodyPr wrap="square" lIns="0" tIns="0" rIns="0" bIns="0" rtlCol="0"/>
            <a:lstStyle/>
            <a:p>
              <a:endParaRPr/>
            </a:p>
          </p:txBody>
        </p:sp>
        <p:sp>
          <p:nvSpPr>
            <p:cNvPr id="544" name="object 544"/>
            <p:cNvSpPr/>
            <p:nvPr/>
          </p:nvSpPr>
          <p:spPr>
            <a:xfrm>
              <a:off x="4928595" y="4844803"/>
              <a:ext cx="1905" cy="1905"/>
            </a:xfrm>
            <a:custGeom>
              <a:avLst/>
              <a:gdLst/>
              <a:ahLst/>
              <a:cxnLst/>
              <a:rect l="l" t="t" r="r" b="b"/>
              <a:pathLst>
                <a:path w="1904" h="1904">
                  <a:moveTo>
                    <a:pt x="273" y="635"/>
                  </a:moveTo>
                  <a:lnTo>
                    <a:pt x="70" y="711"/>
                  </a:lnTo>
                  <a:lnTo>
                    <a:pt x="209" y="711"/>
                  </a:lnTo>
                  <a:lnTo>
                    <a:pt x="476" y="838"/>
                  </a:lnTo>
                  <a:lnTo>
                    <a:pt x="705" y="965"/>
                  </a:lnTo>
                  <a:lnTo>
                    <a:pt x="1276" y="1524"/>
                  </a:lnTo>
                  <a:lnTo>
                    <a:pt x="1594" y="1371"/>
                  </a:lnTo>
                  <a:lnTo>
                    <a:pt x="1113" y="965"/>
                  </a:lnTo>
                  <a:lnTo>
                    <a:pt x="993" y="838"/>
                  </a:lnTo>
                  <a:lnTo>
                    <a:pt x="912" y="698"/>
                  </a:lnTo>
                  <a:lnTo>
                    <a:pt x="375" y="698"/>
                  </a:lnTo>
                  <a:close/>
                </a:path>
                <a:path w="1904" h="1904">
                  <a:moveTo>
                    <a:pt x="6" y="152"/>
                  </a:moveTo>
                  <a:lnTo>
                    <a:pt x="375" y="698"/>
                  </a:lnTo>
                  <a:lnTo>
                    <a:pt x="912" y="698"/>
                  </a:lnTo>
                  <a:lnTo>
                    <a:pt x="809" y="520"/>
                  </a:lnTo>
                  <a:lnTo>
                    <a:pt x="425" y="520"/>
                  </a:lnTo>
                  <a:lnTo>
                    <a:pt x="6" y="152"/>
                  </a:lnTo>
                  <a:close/>
                </a:path>
                <a:path w="1904" h="1904">
                  <a:moveTo>
                    <a:pt x="19" y="0"/>
                  </a:moveTo>
                  <a:lnTo>
                    <a:pt x="425" y="520"/>
                  </a:lnTo>
                  <a:lnTo>
                    <a:pt x="809" y="520"/>
                  </a:lnTo>
                  <a:lnTo>
                    <a:pt x="721" y="368"/>
                  </a:lnTo>
                  <a:lnTo>
                    <a:pt x="578" y="368"/>
                  </a:lnTo>
                  <a:lnTo>
                    <a:pt x="271" y="114"/>
                  </a:lnTo>
                  <a:lnTo>
                    <a:pt x="19" y="0"/>
                  </a:lnTo>
                  <a:close/>
                </a:path>
                <a:path w="1904" h="1904">
                  <a:moveTo>
                    <a:pt x="311" y="25"/>
                  </a:moveTo>
                  <a:lnTo>
                    <a:pt x="578" y="368"/>
                  </a:lnTo>
                  <a:lnTo>
                    <a:pt x="721" y="368"/>
                  </a:lnTo>
                  <a:lnTo>
                    <a:pt x="451" y="101"/>
                  </a:lnTo>
                  <a:lnTo>
                    <a:pt x="311" y="25"/>
                  </a:lnTo>
                  <a:close/>
                </a:path>
                <a:path w="1904" h="1904">
                  <a:moveTo>
                    <a:pt x="133" y="0"/>
                  </a:moveTo>
                  <a:lnTo>
                    <a:pt x="271" y="114"/>
                  </a:lnTo>
                  <a:lnTo>
                    <a:pt x="133" y="0"/>
                  </a:lnTo>
                  <a:close/>
                </a:path>
              </a:pathLst>
            </a:custGeom>
            <a:solidFill>
              <a:srgbClr val="F1C9BB"/>
            </a:solidFill>
          </p:spPr>
          <p:txBody>
            <a:bodyPr wrap="square" lIns="0" tIns="0" rIns="0" bIns="0" rtlCol="0"/>
            <a:lstStyle/>
            <a:p>
              <a:endParaRPr/>
            </a:p>
          </p:txBody>
        </p:sp>
        <p:pic>
          <p:nvPicPr>
            <p:cNvPr id="545" name="object 545"/>
            <p:cNvPicPr/>
            <p:nvPr/>
          </p:nvPicPr>
          <p:blipFill>
            <a:blip r:embed="rId5" cstate="print"/>
            <a:stretch>
              <a:fillRect/>
            </a:stretch>
          </p:blipFill>
          <p:spPr>
            <a:xfrm>
              <a:off x="4928577" y="4844813"/>
              <a:ext cx="520" cy="408"/>
            </a:xfrm>
            <a:prstGeom prst="rect">
              <a:avLst/>
            </a:prstGeom>
          </p:spPr>
        </p:pic>
        <p:pic>
          <p:nvPicPr>
            <p:cNvPr id="546" name="object 546"/>
            <p:cNvPicPr/>
            <p:nvPr/>
          </p:nvPicPr>
          <p:blipFill>
            <a:blip r:embed="rId6" cstate="print"/>
            <a:stretch>
              <a:fillRect/>
            </a:stretch>
          </p:blipFill>
          <p:spPr>
            <a:xfrm>
              <a:off x="4928457" y="4844389"/>
              <a:ext cx="1708" cy="1625"/>
            </a:xfrm>
            <a:prstGeom prst="rect">
              <a:avLst/>
            </a:prstGeom>
          </p:spPr>
        </p:pic>
        <p:pic>
          <p:nvPicPr>
            <p:cNvPr id="547" name="object 547"/>
            <p:cNvPicPr/>
            <p:nvPr/>
          </p:nvPicPr>
          <p:blipFill>
            <a:blip r:embed="rId13" cstate="print"/>
            <a:stretch>
              <a:fillRect/>
            </a:stretch>
          </p:blipFill>
          <p:spPr>
            <a:xfrm>
              <a:off x="4927290" y="4843695"/>
              <a:ext cx="8274" cy="3979"/>
            </a:xfrm>
            <a:prstGeom prst="rect">
              <a:avLst/>
            </a:prstGeom>
          </p:spPr>
        </p:pic>
      </p:grpSp>
      <p:sp>
        <p:nvSpPr>
          <p:cNvPr id="548" name="object 548"/>
          <p:cNvSpPr txBox="1"/>
          <p:nvPr/>
        </p:nvSpPr>
        <p:spPr>
          <a:xfrm>
            <a:off x="4917938" y="4829596"/>
            <a:ext cx="2667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35" dirty="0">
                <a:solidFill>
                  <a:srgbClr val="231F20"/>
                </a:solidFill>
                <a:latin typeface="Yu Gothic Medium"/>
                <a:cs typeface="Yu Gothic Medium"/>
              </a:rPr>
              <a:t>w</a:t>
            </a:r>
            <a:endParaRPr sz="100">
              <a:latin typeface="Yu Gothic Medium"/>
              <a:cs typeface="Yu Gothic Medium"/>
            </a:endParaRPr>
          </a:p>
        </p:txBody>
      </p:sp>
      <p:sp>
        <p:nvSpPr>
          <p:cNvPr id="549" name="object 549"/>
          <p:cNvSpPr txBox="1"/>
          <p:nvPr/>
        </p:nvSpPr>
        <p:spPr>
          <a:xfrm rot="540000">
            <a:off x="4920885" y="4834172"/>
            <a:ext cx="4622"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50" dirty="0">
                <a:solidFill>
                  <a:srgbClr val="231F20"/>
                </a:solidFill>
                <a:latin typeface="Yu Gothic UI"/>
                <a:cs typeface="Yu Gothic UI"/>
              </a:rPr>
              <a:t>続</a:t>
            </a:r>
            <a:r>
              <a:rPr sz="100" b="1" spc="-40" dirty="0">
                <a:solidFill>
                  <a:srgbClr val="231F20"/>
                </a:solidFill>
                <a:latin typeface="Yu Gothic UI"/>
                <a:cs typeface="Yu Gothic UI"/>
              </a:rPr>
              <a:t>は</a:t>
            </a:r>
            <a:r>
              <a:rPr sz="100" b="1" spc="-25" dirty="0">
                <a:solidFill>
                  <a:srgbClr val="231F20"/>
                </a:solidFill>
                <a:latin typeface="Yu Gothic UI"/>
                <a:cs typeface="Yu Gothic UI"/>
              </a:rPr>
              <a:t>」こ</a:t>
            </a:r>
            <a:endParaRPr sz="100">
              <a:latin typeface="Yu Gothic UI"/>
              <a:cs typeface="Yu Gothic UI"/>
            </a:endParaRPr>
          </a:p>
        </p:txBody>
      </p:sp>
      <p:pic>
        <p:nvPicPr>
          <p:cNvPr id="550" name="object 550"/>
          <p:cNvPicPr/>
          <p:nvPr/>
        </p:nvPicPr>
        <p:blipFill>
          <a:blip r:embed="rId14" cstate="print"/>
          <a:stretch>
            <a:fillRect/>
          </a:stretch>
        </p:blipFill>
        <p:spPr>
          <a:xfrm>
            <a:off x="4912421" y="4834991"/>
            <a:ext cx="49249" cy="16137"/>
          </a:xfrm>
          <a:prstGeom prst="rect">
            <a:avLst/>
          </a:prstGeom>
        </p:spPr>
      </p:pic>
      <p:sp>
        <p:nvSpPr>
          <p:cNvPr id="551" name="object 551"/>
          <p:cNvSpPr txBox="1"/>
          <p:nvPr/>
        </p:nvSpPr>
        <p:spPr>
          <a:xfrm rot="540000">
            <a:off x="4920171" y="4835353"/>
            <a:ext cx="5854"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超</a:t>
            </a:r>
            <a:r>
              <a:rPr sz="100" b="1" spc="-40" dirty="0">
                <a:solidFill>
                  <a:srgbClr val="231F20"/>
                </a:solidFill>
                <a:latin typeface="Yu Gothic UI"/>
                <a:cs typeface="Yu Gothic UI"/>
              </a:rPr>
              <a:t>る</a:t>
            </a:r>
            <a:r>
              <a:rPr sz="100" b="1" spc="-50" dirty="0">
                <a:solidFill>
                  <a:srgbClr val="231F20"/>
                </a:solidFill>
                <a:latin typeface="Yu Gothic UI"/>
                <a:cs typeface="Yu Gothic UI"/>
              </a:rPr>
              <a:t>安心心配</a:t>
            </a:r>
            <a:r>
              <a:rPr sz="100" b="1" spc="-40" dirty="0">
                <a:solidFill>
                  <a:srgbClr val="231F20"/>
                </a:solidFill>
                <a:latin typeface="Yu Gothic UI"/>
                <a:cs typeface="Yu Gothic UI"/>
              </a:rPr>
              <a:t>！</a:t>
            </a:r>
            <a:endParaRPr sz="100">
              <a:latin typeface="Yu Gothic UI"/>
              <a:cs typeface="Yu Gothic UI"/>
            </a:endParaRPr>
          </a:p>
        </p:txBody>
      </p:sp>
      <p:sp>
        <p:nvSpPr>
          <p:cNvPr id="552" name="object 552"/>
          <p:cNvSpPr txBox="1"/>
          <p:nvPr/>
        </p:nvSpPr>
        <p:spPr>
          <a:xfrm rot="540000">
            <a:off x="4920482" y="4841996"/>
            <a:ext cx="3419" cy="6350"/>
          </a:xfrm>
          <a:prstGeom prst="rect">
            <a:avLst/>
          </a:prstGeom>
        </p:spPr>
        <p:txBody>
          <a:bodyPr vert="horz" wrap="square" lIns="0" tIns="1270" rIns="0" bIns="0" rtlCol="0">
            <a:spAutoFit/>
          </a:bodyPr>
          <a:lstStyle/>
          <a:p>
            <a:pPr>
              <a:lnSpc>
                <a:spcPct val="100000"/>
              </a:lnSpc>
              <a:spcBef>
                <a:spcPts val="10"/>
              </a:spcBef>
            </a:pPr>
            <a:r>
              <a:rPr sz="100" b="1" spc="-45" dirty="0">
                <a:solidFill>
                  <a:srgbClr val="231F20"/>
                </a:solidFill>
                <a:latin typeface="Microsoft JhengHei"/>
                <a:cs typeface="Microsoft JhengHei"/>
              </a:rPr>
              <a:t>用</a:t>
            </a:r>
            <a:r>
              <a:rPr sz="100" b="1" spc="-35" dirty="0">
                <a:solidFill>
                  <a:srgbClr val="231F20"/>
                </a:solidFill>
                <a:latin typeface="Yu Gothic UI"/>
                <a:cs typeface="Yu Gothic UI"/>
              </a:rPr>
              <a:t>QRR</a:t>
            </a:r>
            <a:endParaRPr sz="100">
              <a:latin typeface="Yu Gothic UI"/>
              <a:cs typeface="Yu Gothic UI"/>
            </a:endParaRPr>
          </a:p>
        </p:txBody>
      </p:sp>
      <p:sp>
        <p:nvSpPr>
          <p:cNvPr id="553" name="object 553"/>
          <p:cNvSpPr txBox="1"/>
          <p:nvPr/>
        </p:nvSpPr>
        <p:spPr>
          <a:xfrm rot="540000">
            <a:off x="4921911" y="4837514"/>
            <a:ext cx="3419"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①</a:t>
            </a:r>
            <a:r>
              <a:rPr sz="100" b="0" spc="-40" dirty="0">
                <a:solidFill>
                  <a:srgbClr val="231F20"/>
                </a:solidFill>
                <a:latin typeface="Yu Gothic Medium"/>
                <a:cs typeface="Yu Gothic Medium"/>
              </a:rPr>
              <a:t>ネ</a:t>
            </a:r>
            <a:endParaRPr sz="100">
              <a:latin typeface="Yu Gothic Medium"/>
              <a:cs typeface="Yu Gothic Medium"/>
            </a:endParaRPr>
          </a:p>
        </p:txBody>
      </p:sp>
      <p:sp>
        <p:nvSpPr>
          <p:cNvPr id="554" name="object 554"/>
          <p:cNvSpPr txBox="1"/>
          <p:nvPr/>
        </p:nvSpPr>
        <p:spPr>
          <a:xfrm>
            <a:off x="4876862" y="4827920"/>
            <a:ext cx="12446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40" dirty="0">
                <a:solidFill>
                  <a:srgbClr val="231F20"/>
                </a:solidFill>
                <a:latin typeface="Yu Gothic UI"/>
                <a:cs typeface="Yu Gothic UI"/>
              </a:rPr>
              <a:t>盗</a:t>
            </a:r>
            <a:r>
              <a:rPr sz="100" b="1" spc="-50" dirty="0">
                <a:solidFill>
                  <a:srgbClr val="231F20"/>
                </a:solidFill>
                <a:latin typeface="Yu Gothic UI"/>
                <a:cs typeface="Yu Gothic UI"/>
              </a:rPr>
              <a:t>み</a:t>
            </a:r>
            <a:r>
              <a:rPr sz="100" b="1" spc="-45" dirty="0">
                <a:solidFill>
                  <a:srgbClr val="231F20"/>
                </a:solidFill>
                <a:latin typeface="Yu Gothic UI"/>
                <a:cs typeface="Yu Gothic UI"/>
              </a:rPr>
              <a:t>初</a:t>
            </a:r>
            <a:r>
              <a:rPr sz="100" b="1" spc="-50" dirty="0">
                <a:solidFill>
                  <a:srgbClr val="231F20"/>
                </a:solidFill>
                <a:latin typeface="Yu Gothic UI"/>
                <a:cs typeface="Yu Gothic UI"/>
              </a:rPr>
              <a:t>見</a:t>
            </a:r>
            <a:r>
              <a:rPr sz="100" b="1" spc="-40" dirty="0">
                <a:solidFill>
                  <a:srgbClr val="231F20"/>
                </a:solidFill>
                <a:latin typeface="Yu Gothic UI"/>
                <a:cs typeface="Yu Gothic UI"/>
              </a:rPr>
              <a:t>めさ</a:t>
            </a:r>
            <a:r>
              <a:rPr sz="100" b="1" spc="-35" dirty="0">
                <a:solidFill>
                  <a:srgbClr val="231F20"/>
                </a:solidFill>
                <a:latin typeface="Yu Gothic UI"/>
                <a:cs typeface="Yu Gothic UI"/>
              </a:rPr>
              <a:t>て</a:t>
            </a:r>
            <a:r>
              <a:rPr sz="100" b="1" spc="-50" dirty="0">
                <a:solidFill>
                  <a:srgbClr val="231F20"/>
                </a:solidFill>
                <a:latin typeface="Yu Gothic UI"/>
                <a:cs typeface="Yu Gothic UI"/>
              </a:rPr>
              <a:t>れ</a:t>
            </a:r>
            <a:r>
              <a:rPr sz="100" b="1" spc="-40" dirty="0">
                <a:solidFill>
                  <a:srgbClr val="231F20"/>
                </a:solidFill>
                <a:latin typeface="Yu Gothic UI"/>
                <a:cs typeface="Yu Gothic UI"/>
              </a:rPr>
              <a:t>の超安心</a:t>
            </a:r>
            <a:r>
              <a:rPr sz="100" b="1" spc="-50" dirty="0">
                <a:solidFill>
                  <a:srgbClr val="231F20"/>
                </a:solidFill>
                <a:latin typeface="Yu Gothic UI"/>
                <a:cs typeface="Yu Gothic UI"/>
              </a:rPr>
              <a:t>！</a:t>
            </a:r>
            <a:r>
              <a:rPr sz="100" b="1" spc="-40" dirty="0">
                <a:solidFill>
                  <a:srgbClr val="231F20"/>
                </a:solidFill>
                <a:latin typeface="Yu Gothic UI"/>
                <a:cs typeface="Yu Gothic UI"/>
              </a:rPr>
              <a:t>る</a:t>
            </a:r>
            <a:r>
              <a:rPr sz="100" b="1" spc="-45" dirty="0">
                <a:solidFill>
                  <a:srgbClr val="231F20"/>
                </a:solidFill>
                <a:latin typeface="Yu Gothic UI"/>
                <a:cs typeface="Yu Gothic UI"/>
              </a:rPr>
              <a:t>方</a:t>
            </a:r>
            <a:r>
              <a:rPr sz="100" b="1" spc="-50" dirty="0">
                <a:solidFill>
                  <a:srgbClr val="231F20"/>
                </a:solidFill>
                <a:latin typeface="Yu Gothic UI"/>
                <a:cs typeface="Yu Gothic UI"/>
              </a:rPr>
              <a:t>心</a:t>
            </a:r>
            <a:r>
              <a:rPr sz="100" b="1" spc="-40" dirty="0">
                <a:solidFill>
                  <a:srgbClr val="231F20"/>
                </a:solidFill>
                <a:latin typeface="Yu Gothic UI"/>
                <a:cs typeface="Yu Gothic UI"/>
              </a:rPr>
              <a:t>は</a:t>
            </a:r>
            <a:r>
              <a:rPr sz="100" b="1" spc="-45" dirty="0">
                <a:solidFill>
                  <a:srgbClr val="231F20"/>
                </a:solidFill>
                <a:latin typeface="Yu Gothic UI"/>
                <a:cs typeface="Yu Gothic UI"/>
              </a:rPr>
              <a:t>W</a:t>
            </a:r>
            <a:r>
              <a:rPr sz="100" b="1" spc="-50" dirty="0">
                <a:solidFill>
                  <a:srgbClr val="231F20"/>
                </a:solidFill>
                <a:latin typeface="Yu Gothic UI"/>
                <a:cs typeface="Yu Gothic UI"/>
              </a:rPr>
              <a:t>配</a:t>
            </a:r>
            <a:r>
              <a:rPr sz="100" b="1" spc="-35" dirty="0">
                <a:solidFill>
                  <a:srgbClr val="231F20"/>
                </a:solidFill>
                <a:latin typeface="Yu Gothic UI"/>
                <a:cs typeface="Yu Gothic UI"/>
              </a:rPr>
              <a:t>こ</a:t>
            </a:r>
            <a:r>
              <a:rPr sz="100" b="1" spc="-40" dirty="0">
                <a:solidFill>
                  <a:srgbClr val="231F20"/>
                </a:solidFill>
                <a:latin typeface="Yu Gothic UI"/>
                <a:cs typeface="Yu Gothic UI"/>
              </a:rPr>
              <a:t>不要</a:t>
            </a:r>
            <a:r>
              <a:rPr sz="100" b="1" spc="-35" dirty="0">
                <a:solidFill>
                  <a:srgbClr val="231F20"/>
                </a:solidFill>
                <a:latin typeface="Yu Gothic UI"/>
                <a:cs typeface="Yu Gothic UI"/>
              </a:rPr>
              <a:t>なので</a:t>
            </a:r>
            <a:r>
              <a:rPr sz="100" b="1" spc="-40" dirty="0">
                <a:solidFill>
                  <a:srgbClr val="231F20"/>
                </a:solidFill>
                <a:latin typeface="Yu Gothic UI"/>
                <a:cs typeface="Yu Gothic UI"/>
              </a:rPr>
              <a:t>超簡単</a:t>
            </a:r>
            <a:r>
              <a:rPr sz="100" b="1" spc="-45" dirty="0">
                <a:solidFill>
                  <a:srgbClr val="231F20"/>
                </a:solidFill>
                <a:latin typeface="Yu Gothic UI"/>
                <a:cs typeface="Yu Gothic UI"/>
              </a:rPr>
              <a:t>に</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P</a:t>
            </a:r>
            <a:r>
              <a:rPr sz="100" b="1" spc="-45" dirty="0">
                <a:solidFill>
                  <a:srgbClr val="231F20"/>
                </a:solidFill>
                <a:latin typeface="Yu Gothic UI"/>
                <a:cs typeface="Yu Gothic UI"/>
              </a:rPr>
              <a:t>が</a:t>
            </a:r>
            <a:r>
              <a:rPr sz="100" b="1" spc="-40" dirty="0">
                <a:solidFill>
                  <a:srgbClr val="231F20"/>
                </a:solidFill>
                <a:latin typeface="Yu Gothic UI"/>
                <a:cs typeface="Yu Gothic UI"/>
              </a:rPr>
              <a:t>ち</a:t>
            </a:r>
            <a:r>
              <a:rPr sz="100" b="1" spc="-25" dirty="0">
                <a:solidFill>
                  <a:srgbClr val="231F20"/>
                </a:solidFill>
                <a:latin typeface="Yu Gothic UI"/>
                <a:cs typeface="Yu Gothic UI"/>
              </a:rPr>
              <a:t>F</a:t>
            </a:r>
            <a:r>
              <a:rPr sz="100" b="0" spc="-25" dirty="0">
                <a:solidFill>
                  <a:srgbClr val="231F20"/>
                </a:solidFill>
                <a:latin typeface="Yu Gothic Medium"/>
                <a:cs typeface="Yu Gothic Medium"/>
              </a:rPr>
              <a:t>a</a:t>
            </a:r>
            <a:r>
              <a:rPr sz="100" b="1" spc="-25" dirty="0">
                <a:solidFill>
                  <a:srgbClr val="231F20"/>
                </a:solidFill>
                <a:latin typeface="Yu Gothic UI"/>
                <a:cs typeface="Yu Gothic UI"/>
              </a:rPr>
              <a:t>i</a:t>
            </a:r>
            <a:r>
              <a:rPr sz="100" b="1" spc="-40" dirty="0">
                <a:solidFill>
                  <a:srgbClr val="231F20"/>
                </a:solidFill>
                <a:latin typeface="Yu Gothic UI"/>
                <a:cs typeface="Yu Gothic UI"/>
              </a:rPr>
              <a:t>接続</a:t>
            </a:r>
            <a:r>
              <a:rPr sz="100" b="1" spc="-35" dirty="0">
                <a:solidFill>
                  <a:srgbClr val="231F20"/>
                </a:solidFill>
                <a:latin typeface="Yu Gothic UI"/>
                <a:cs typeface="Yu Gothic UI"/>
              </a:rPr>
              <a:t>が</a:t>
            </a:r>
            <a:r>
              <a:rPr sz="100" b="1" spc="-40" dirty="0">
                <a:solidFill>
                  <a:srgbClr val="231F20"/>
                </a:solidFill>
                <a:latin typeface="Yu Gothic UI"/>
                <a:cs typeface="Yu Gothic UI"/>
              </a:rPr>
              <a:t>出来</a:t>
            </a:r>
            <a:r>
              <a:rPr sz="100" b="1" spc="-30" dirty="0">
                <a:solidFill>
                  <a:srgbClr val="231F20"/>
                </a:solidFill>
                <a:latin typeface="Yu Gothic UI"/>
                <a:cs typeface="Yu Gothic UI"/>
              </a:rPr>
              <a:t>ま</a:t>
            </a:r>
            <a:r>
              <a:rPr sz="100" b="1" spc="-35" dirty="0">
                <a:solidFill>
                  <a:srgbClr val="231F20"/>
                </a:solidFill>
                <a:latin typeface="Yu Gothic UI"/>
                <a:cs typeface="Yu Gothic UI"/>
              </a:rPr>
              <a:t>す</a:t>
            </a:r>
            <a:r>
              <a:rPr sz="100" b="1" spc="-40" dirty="0">
                <a:solidFill>
                  <a:srgbClr val="231F20"/>
                </a:solidFill>
                <a:latin typeface="Yu Gothic UI"/>
                <a:cs typeface="Yu Gothic UI"/>
              </a:rPr>
              <a:t>。</a:t>
            </a:r>
            <a:r>
              <a:rPr sz="100" b="1" spc="-50" dirty="0">
                <a:solidFill>
                  <a:srgbClr val="231F20"/>
                </a:solidFill>
                <a:latin typeface="Yu Gothic UI"/>
                <a:cs typeface="Yu Gothic UI"/>
              </a:rPr>
              <a:t>無</a:t>
            </a:r>
            <a:r>
              <a:rPr sz="100" b="1" spc="-40" dirty="0">
                <a:solidFill>
                  <a:srgbClr val="231F20"/>
                </a:solidFill>
                <a:latin typeface="Yu Gothic UI"/>
                <a:cs typeface="Yu Gothic UI"/>
              </a:rPr>
              <a:t>ら</a:t>
            </a:r>
            <a:r>
              <a:rPr sz="100" b="0" spc="-30" dirty="0">
                <a:solidFill>
                  <a:srgbClr val="231F20"/>
                </a:solidFill>
                <a:latin typeface="Yu Gothic Medium"/>
                <a:cs typeface="Yu Gothic Medium"/>
              </a:rPr>
              <a:t>ssw</a:t>
            </a:r>
            <a:r>
              <a:rPr sz="100" b="1" spc="-45" dirty="0">
                <a:solidFill>
                  <a:srgbClr val="231F20"/>
                </a:solidFill>
                <a:latin typeface="Yu Gothic UI"/>
                <a:cs typeface="Yu Gothic UI"/>
              </a:rPr>
              <a:t>い</a:t>
            </a:r>
            <a:r>
              <a:rPr sz="100" b="1" spc="-40" dirty="0">
                <a:solidFill>
                  <a:srgbClr val="231F20"/>
                </a:solidFill>
                <a:latin typeface="Yu Gothic UI"/>
                <a:cs typeface="Yu Gothic UI"/>
              </a:rPr>
              <a:t>か</a:t>
            </a:r>
            <a:r>
              <a:rPr sz="100" b="0" spc="-30" dirty="0">
                <a:solidFill>
                  <a:srgbClr val="231F20"/>
                </a:solidFill>
                <a:latin typeface="Yu Gothic Medium"/>
                <a:cs typeface="Yu Gothic Medium"/>
              </a:rPr>
              <a:t>o</a:t>
            </a:r>
            <a:r>
              <a:rPr sz="100" b="1" spc="-45" dirty="0">
                <a:solidFill>
                  <a:srgbClr val="231F20"/>
                </a:solidFill>
                <a:latin typeface="Yu Gothic UI"/>
                <a:cs typeface="Yu Gothic UI"/>
              </a:rPr>
              <a:t>か</a:t>
            </a:r>
            <a:r>
              <a:rPr sz="100" b="1" spc="-40" dirty="0">
                <a:solidFill>
                  <a:srgbClr val="231F20"/>
                </a:solidFill>
                <a:latin typeface="Yu Gothic UI"/>
                <a:cs typeface="Yu Gothic UI"/>
              </a:rPr>
              <a:t>ら</a:t>
            </a:r>
            <a:r>
              <a:rPr sz="100" b="0" spc="-25" dirty="0">
                <a:solidFill>
                  <a:srgbClr val="231F20"/>
                </a:solidFill>
                <a:latin typeface="Yu Gothic Medium"/>
                <a:cs typeface="Yu Gothic Medium"/>
              </a:rPr>
              <a:t>rd</a:t>
            </a:r>
            <a:r>
              <a:rPr sz="100" b="1" spc="-30" dirty="0">
                <a:solidFill>
                  <a:srgbClr val="231F20"/>
                </a:solidFill>
                <a:latin typeface="Yu Gothic UI"/>
                <a:cs typeface="Yu Gothic UI"/>
              </a:rPr>
              <a:t>ら</a:t>
            </a:r>
            <a:r>
              <a:rPr sz="100" b="1" spc="185" dirty="0">
                <a:solidFill>
                  <a:srgbClr val="231F20"/>
                </a:solidFill>
                <a:latin typeface="Yu Gothic UI"/>
                <a:cs typeface="Yu Gothic UI"/>
              </a:rPr>
              <a:t> </a:t>
            </a:r>
            <a:r>
              <a:rPr sz="100" b="1" spc="-45" dirty="0">
                <a:solidFill>
                  <a:srgbClr val="231F20"/>
                </a:solidFill>
                <a:latin typeface="Yu Gothic UI"/>
                <a:cs typeface="Yu Gothic UI"/>
              </a:rPr>
              <a:t>盗</a:t>
            </a:r>
            <a:r>
              <a:rPr sz="100" b="1" spc="-50" dirty="0">
                <a:solidFill>
                  <a:srgbClr val="231F20"/>
                </a:solidFill>
                <a:latin typeface="Yu Gothic UI"/>
                <a:cs typeface="Yu Gothic UI"/>
              </a:rPr>
              <a:t>み</a:t>
            </a:r>
            <a:r>
              <a:rPr sz="100" b="1" spc="-15" dirty="0">
                <a:solidFill>
                  <a:srgbClr val="231F20"/>
                </a:solidFill>
                <a:latin typeface="Yu Gothic UI"/>
                <a:cs typeface="Yu Gothic UI"/>
              </a:rPr>
              <a:t>「</a:t>
            </a:r>
            <a:r>
              <a:rPr sz="100" b="1" spc="-50" dirty="0">
                <a:solidFill>
                  <a:srgbClr val="231F20"/>
                </a:solidFill>
                <a:latin typeface="Yu Gothic UI"/>
                <a:cs typeface="Yu Gothic UI"/>
              </a:rPr>
              <a:t>見</a:t>
            </a:r>
            <a:r>
              <a:rPr sz="100" b="1" spc="-40" dirty="0">
                <a:solidFill>
                  <a:srgbClr val="231F20"/>
                </a:solidFill>
                <a:latin typeface="Yu Gothic UI"/>
                <a:cs typeface="Yu Gothic UI"/>
              </a:rPr>
              <a:t>暗さ号</a:t>
            </a:r>
            <a:r>
              <a:rPr sz="100" b="1" spc="-50" dirty="0">
                <a:solidFill>
                  <a:srgbClr val="231F20"/>
                </a:solidFill>
                <a:latin typeface="Yu Gothic UI"/>
                <a:cs typeface="Yu Gothic UI"/>
              </a:rPr>
              <a:t>れ</a:t>
            </a:r>
            <a:r>
              <a:rPr sz="100" b="1" spc="-45" dirty="0">
                <a:solidFill>
                  <a:srgbClr val="231F20"/>
                </a:solidFill>
                <a:latin typeface="Yu Gothic UI"/>
                <a:cs typeface="Yu Gothic UI"/>
              </a:rPr>
              <a:t>化</a:t>
            </a:r>
            <a:r>
              <a:rPr sz="100" b="1" spc="-40" dirty="0">
                <a:solidFill>
                  <a:srgbClr val="231F20"/>
                </a:solidFill>
                <a:latin typeface="Yu Gothic UI"/>
                <a:cs typeface="Yu Gothic UI"/>
              </a:rPr>
              <a:t>超安心</a:t>
            </a:r>
            <a:r>
              <a:rPr sz="100" b="1" spc="-50" dirty="0">
                <a:solidFill>
                  <a:srgbClr val="231F20"/>
                </a:solidFill>
                <a:latin typeface="Yu Gothic UI"/>
                <a:cs typeface="Yu Gothic UI"/>
              </a:rPr>
              <a:t>！</a:t>
            </a:r>
            <a:r>
              <a:rPr sz="100" b="1" spc="-40" dirty="0">
                <a:solidFill>
                  <a:srgbClr val="231F20"/>
                </a:solidFill>
                <a:latin typeface="Yu Gothic UI"/>
                <a:cs typeface="Yu Gothic UI"/>
              </a:rPr>
              <a:t>る接</a:t>
            </a:r>
            <a:r>
              <a:rPr sz="100" b="1" spc="-50" dirty="0">
                <a:solidFill>
                  <a:srgbClr val="231F20"/>
                </a:solidFill>
                <a:latin typeface="Yu Gothic UI"/>
                <a:cs typeface="Yu Gothic UI"/>
              </a:rPr>
              <a:t>心</a:t>
            </a:r>
            <a:r>
              <a:rPr sz="100" b="1" spc="-45" dirty="0">
                <a:solidFill>
                  <a:srgbClr val="231F20"/>
                </a:solidFill>
                <a:latin typeface="Yu Gothic UI"/>
                <a:cs typeface="Yu Gothic UI"/>
              </a:rPr>
              <a:t>続W</a:t>
            </a:r>
            <a:r>
              <a:rPr sz="100" b="1" spc="-50" dirty="0">
                <a:solidFill>
                  <a:srgbClr val="231F20"/>
                </a:solidFill>
                <a:latin typeface="Yu Gothic UI"/>
                <a:cs typeface="Yu Gothic UI"/>
              </a:rPr>
              <a:t>配</a:t>
            </a:r>
            <a:r>
              <a:rPr sz="100" b="1" spc="-25" dirty="0">
                <a:solidFill>
                  <a:srgbClr val="231F20"/>
                </a:solidFill>
                <a:latin typeface="Yu Gothic UI"/>
                <a:cs typeface="Yu Gothic UI"/>
              </a:rPr>
              <a:t>」</a:t>
            </a:r>
            <a:r>
              <a:rPr sz="100" b="1" spc="-40" dirty="0">
                <a:solidFill>
                  <a:srgbClr val="231F20"/>
                </a:solidFill>
                <a:latin typeface="Yu Gothic UI"/>
                <a:cs typeface="Yu Gothic UI"/>
              </a:rPr>
              <a:t>不要</a:t>
            </a:r>
            <a:r>
              <a:rPr sz="100" b="1" spc="-35" dirty="0">
                <a:solidFill>
                  <a:srgbClr val="231F20"/>
                </a:solidFill>
                <a:latin typeface="Yu Gothic UI"/>
                <a:cs typeface="Yu Gothic UI"/>
              </a:rPr>
              <a:t>なので</a:t>
            </a:r>
            <a:r>
              <a:rPr sz="100" b="1" spc="-40" dirty="0">
                <a:solidFill>
                  <a:srgbClr val="231F20"/>
                </a:solidFill>
                <a:latin typeface="Yu Gothic UI"/>
                <a:cs typeface="Yu Gothic UI"/>
              </a:rPr>
              <a:t>超簡単</a:t>
            </a:r>
            <a:r>
              <a:rPr sz="100" b="1" spc="-45" dirty="0">
                <a:solidFill>
                  <a:srgbClr val="231F20"/>
                </a:solidFill>
                <a:latin typeface="Yu Gothic UI"/>
                <a:cs typeface="Yu Gothic UI"/>
              </a:rPr>
              <a:t>に</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P</a:t>
            </a:r>
            <a:r>
              <a:rPr sz="100" b="1" spc="-45" dirty="0">
                <a:solidFill>
                  <a:srgbClr val="231F20"/>
                </a:solidFill>
                <a:latin typeface="Yu Gothic UI"/>
                <a:cs typeface="Yu Gothic UI"/>
              </a:rPr>
              <a:t>がで</a:t>
            </a:r>
            <a:r>
              <a:rPr sz="100" b="1" spc="-25" dirty="0">
                <a:solidFill>
                  <a:srgbClr val="231F20"/>
                </a:solidFill>
                <a:latin typeface="Yu Gothic UI"/>
                <a:cs typeface="Yu Gothic UI"/>
              </a:rPr>
              <a:t>F</a:t>
            </a:r>
            <a:r>
              <a:rPr sz="100" b="0" spc="-25" dirty="0">
                <a:solidFill>
                  <a:srgbClr val="231F20"/>
                </a:solidFill>
                <a:latin typeface="Yu Gothic Medium"/>
                <a:cs typeface="Yu Gothic Medium"/>
              </a:rPr>
              <a:t>a</a:t>
            </a:r>
            <a:r>
              <a:rPr sz="100" b="1" spc="-25" dirty="0">
                <a:solidFill>
                  <a:srgbClr val="231F20"/>
                </a:solidFill>
                <a:latin typeface="Yu Gothic UI"/>
                <a:cs typeface="Yu Gothic UI"/>
              </a:rPr>
              <a:t>i</a:t>
            </a:r>
            <a:r>
              <a:rPr sz="100" b="1" spc="-40" dirty="0">
                <a:solidFill>
                  <a:srgbClr val="231F20"/>
                </a:solidFill>
                <a:latin typeface="Yu Gothic UI"/>
                <a:cs typeface="Yu Gothic UI"/>
              </a:rPr>
              <a:t>接続</a:t>
            </a:r>
            <a:r>
              <a:rPr sz="100" b="1" spc="-35" dirty="0">
                <a:solidFill>
                  <a:srgbClr val="231F20"/>
                </a:solidFill>
                <a:latin typeface="Yu Gothic UI"/>
                <a:cs typeface="Yu Gothic UI"/>
              </a:rPr>
              <a:t>が</a:t>
            </a:r>
            <a:r>
              <a:rPr sz="100" b="1" spc="-40" dirty="0">
                <a:solidFill>
                  <a:srgbClr val="231F20"/>
                </a:solidFill>
                <a:latin typeface="Yu Gothic UI"/>
                <a:cs typeface="Yu Gothic UI"/>
              </a:rPr>
              <a:t>出来</a:t>
            </a:r>
            <a:r>
              <a:rPr sz="100" b="1" spc="-30" dirty="0">
                <a:solidFill>
                  <a:srgbClr val="231F20"/>
                </a:solidFill>
                <a:latin typeface="Yu Gothic UI"/>
                <a:cs typeface="Yu Gothic UI"/>
              </a:rPr>
              <a:t>ま</a:t>
            </a:r>
            <a:r>
              <a:rPr sz="100" b="1" spc="-35" dirty="0">
                <a:solidFill>
                  <a:srgbClr val="231F20"/>
                </a:solidFill>
                <a:latin typeface="Yu Gothic UI"/>
                <a:cs typeface="Yu Gothic UI"/>
              </a:rPr>
              <a:t>す</a:t>
            </a:r>
            <a:r>
              <a:rPr sz="100" b="1" spc="-40" dirty="0">
                <a:solidFill>
                  <a:srgbClr val="231F20"/>
                </a:solidFill>
                <a:latin typeface="Yu Gothic UI"/>
                <a:cs typeface="Yu Gothic UI"/>
              </a:rPr>
              <a:t>。</a:t>
            </a:r>
            <a:r>
              <a:rPr sz="100" b="1" spc="-50" dirty="0">
                <a:solidFill>
                  <a:srgbClr val="231F20"/>
                </a:solidFill>
                <a:latin typeface="Yu Gothic UI"/>
                <a:cs typeface="Yu Gothic UI"/>
              </a:rPr>
              <a:t>無通</a:t>
            </a:r>
            <a:r>
              <a:rPr sz="100" b="0" spc="-30" dirty="0">
                <a:solidFill>
                  <a:srgbClr val="231F20"/>
                </a:solidFill>
                <a:latin typeface="Yu Gothic Medium"/>
                <a:cs typeface="Yu Gothic Medium"/>
              </a:rPr>
              <a:t>ssw</a:t>
            </a:r>
            <a:r>
              <a:rPr sz="100" b="1" spc="-45" dirty="0">
                <a:solidFill>
                  <a:srgbClr val="231F20"/>
                </a:solidFill>
                <a:latin typeface="Yu Gothic UI"/>
                <a:cs typeface="Yu Gothic UI"/>
              </a:rPr>
              <a:t>い信</a:t>
            </a:r>
            <a:r>
              <a:rPr sz="100" b="0" spc="-30" dirty="0">
                <a:solidFill>
                  <a:srgbClr val="231F20"/>
                </a:solidFill>
                <a:latin typeface="Yu Gothic Medium"/>
                <a:cs typeface="Yu Gothic Medium"/>
              </a:rPr>
              <a:t>o</a:t>
            </a:r>
            <a:r>
              <a:rPr sz="100" b="1" spc="-45" dirty="0">
                <a:solidFill>
                  <a:srgbClr val="231F20"/>
                </a:solidFill>
                <a:latin typeface="Yu Gothic UI"/>
                <a:cs typeface="Yu Gothic UI"/>
              </a:rPr>
              <a:t>かが</a:t>
            </a:r>
            <a:r>
              <a:rPr sz="100" b="0" spc="-25" dirty="0">
                <a:solidFill>
                  <a:srgbClr val="231F20"/>
                </a:solidFill>
                <a:latin typeface="Yu Gothic Medium"/>
                <a:cs typeface="Yu Gothic Medium"/>
              </a:rPr>
              <a:t>rd</a:t>
            </a:r>
            <a:r>
              <a:rPr sz="100" b="1" spc="-30" dirty="0">
                <a:solidFill>
                  <a:srgbClr val="231F20"/>
                </a:solidFill>
                <a:latin typeface="Yu Gothic UI"/>
                <a:cs typeface="Yu Gothic UI"/>
              </a:rPr>
              <a:t>ら</a:t>
            </a:r>
            <a:endParaRPr sz="100">
              <a:latin typeface="Yu Gothic UI"/>
              <a:cs typeface="Yu Gothic UI"/>
            </a:endParaRPr>
          </a:p>
        </p:txBody>
      </p:sp>
      <p:pic>
        <p:nvPicPr>
          <p:cNvPr id="555" name="object 555"/>
          <p:cNvPicPr/>
          <p:nvPr/>
        </p:nvPicPr>
        <p:blipFill>
          <a:blip r:embed="rId7" cstate="print"/>
          <a:stretch>
            <a:fillRect/>
          </a:stretch>
        </p:blipFill>
        <p:spPr>
          <a:xfrm>
            <a:off x="4954165" y="4843745"/>
            <a:ext cx="8274" cy="3979"/>
          </a:xfrm>
          <a:prstGeom prst="rect">
            <a:avLst/>
          </a:prstGeom>
        </p:spPr>
      </p:pic>
      <p:sp>
        <p:nvSpPr>
          <p:cNvPr id="556" name="object 556"/>
          <p:cNvSpPr txBox="1"/>
          <p:nvPr/>
        </p:nvSpPr>
        <p:spPr>
          <a:xfrm>
            <a:off x="4834296" y="4831175"/>
            <a:ext cx="172085"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方法</a:t>
            </a:r>
            <a:r>
              <a:rPr sz="100" b="1" spc="330" dirty="0">
                <a:solidFill>
                  <a:srgbClr val="231F20"/>
                </a:solidFill>
                <a:latin typeface="Microsoft JhengHei"/>
                <a:cs typeface="Microsoft JhengHe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QQQRR</a:t>
            </a:r>
            <a:r>
              <a:rPr sz="100" b="1" spc="-40" dirty="0">
                <a:solidFill>
                  <a:srgbClr val="231F20"/>
                </a:solidFill>
                <a:latin typeface="Yu Gothic UI"/>
                <a:cs typeface="Yu Gothic UI"/>
              </a:rPr>
              <a:t>コ</a:t>
            </a:r>
            <a:r>
              <a:rPr sz="100" b="1" spc="-35" dirty="0">
                <a:solidFill>
                  <a:srgbClr val="231F20"/>
                </a:solidFill>
                <a:latin typeface="Yu Gothic UI"/>
                <a:cs typeface="Yu Gothic UI"/>
              </a:rPr>
              <a:t>ス</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35" dirty="0">
                <a:solidFill>
                  <a:srgbClr val="231F20"/>
                </a:solidFill>
                <a:latin typeface="Yu Gothic UI"/>
                <a:cs typeface="Yu Gothic UI"/>
              </a:rPr>
              <a:t>ー</a:t>
            </a:r>
            <a:r>
              <a:rPr sz="100" b="1" spc="-40" dirty="0">
                <a:solidFill>
                  <a:srgbClr val="231F20"/>
                </a:solidFill>
                <a:latin typeface="Yu Gothic UI"/>
                <a:cs typeface="Yu Gothic UI"/>
              </a:rPr>
              <a:t>キ</a:t>
            </a:r>
            <a:r>
              <a:rPr sz="100" b="0" spc="-40" dirty="0">
                <a:solidFill>
                  <a:srgbClr val="231F20"/>
                </a:solidFill>
                <a:latin typeface="Yu Gothic Medium"/>
                <a:cs typeface="Yu Gothic Medium"/>
              </a:rPr>
              <a:t>だく</a:t>
            </a:r>
            <a:r>
              <a:rPr sz="100" b="0" spc="-50" dirty="0">
                <a:solidFill>
                  <a:srgbClr val="231F20"/>
                </a:solidFill>
                <a:latin typeface="Yu Gothic Medium"/>
                <a:cs typeface="Yu Gothic Medium"/>
              </a:rPr>
              <a:t>た</a:t>
            </a:r>
            <a:r>
              <a:rPr sz="100" b="1" spc="-50" dirty="0">
                <a:solidFill>
                  <a:srgbClr val="FFFFFF"/>
                </a:solidFill>
                <a:latin typeface="Microsoft JhengHei"/>
                <a:cs typeface="Microsoft JhengHei"/>
              </a:rPr>
              <a:t>の</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ドャ続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1" spc="-40" dirty="0">
                <a:solidFill>
                  <a:srgbClr val="F48FA0"/>
                </a:solidFill>
                <a:latin typeface="Microsoft JhengHei"/>
                <a:cs typeface="Microsoft JhengHei"/>
              </a:rPr>
              <a:t>ピ</a:t>
            </a:r>
            <a:r>
              <a:rPr sz="100" b="1" spc="-50" dirty="0">
                <a:solidFill>
                  <a:srgbClr val="F48FA0"/>
                </a:solidFill>
                <a:latin typeface="Microsoft JhengHei"/>
                <a:cs typeface="Microsoft JhengHei"/>
              </a:rPr>
              <a:t>ン</a:t>
            </a:r>
            <a:r>
              <a:rPr sz="100" b="1" spc="-50" dirty="0">
                <a:solidFill>
                  <a:srgbClr val="FFFFFF"/>
                </a:solidFill>
                <a:latin typeface="Microsoft JhengHei"/>
                <a:cs typeface="Microsoft JhengHei"/>
              </a:rPr>
              <a:t>の</a:t>
            </a:r>
            <a:r>
              <a:rPr sz="100" b="1" spc="-40" dirty="0">
                <a:solidFill>
                  <a:srgbClr val="231F20"/>
                </a:solidFill>
                <a:latin typeface="Yu Gothic UI"/>
                <a:cs typeface="Yu Gothic UI"/>
              </a:rPr>
              <a:t>QQ</a:t>
            </a:r>
            <a:r>
              <a:rPr sz="100" spc="-40" dirty="0">
                <a:solidFill>
                  <a:srgbClr val="231F20"/>
                </a:solidFill>
                <a:latin typeface="Tahoma"/>
                <a:cs typeface="Tahoma"/>
              </a:rPr>
              <a:t>P</a:t>
            </a:r>
            <a:r>
              <a:rPr sz="100" b="1" spc="-50" dirty="0">
                <a:solidFill>
                  <a:srgbClr val="FFFFFF"/>
                </a:solidFill>
                <a:latin typeface="Microsoft JhengHei"/>
                <a:cs typeface="Microsoft JhengHei"/>
              </a:rPr>
              <a:t>の</a:t>
            </a:r>
            <a:r>
              <a:rPr sz="100" b="0" spc="-35" dirty="0">
                <a:solidFill>
                  <a:srgbClr val="231F20"/>
                </a:solidFill>
                <a:latin typeface="Yu Gothic Medium"/>
                <a:cs typeface="Yu Gothic Medium"/>
              </a:rPr>
              <a:t>TT</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spc="-30" dirty="0">
                <a:solidFill>
                  <a:srgbClr val="231F20"/>
                </a:solidFill>
                <a:latin typeface="Tahoma"/>
                <a:cs typeface="Tahoma"/>
              </a:rPr>
              <a:t>o</a:t>
            </a: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oc</a:t>
            </a:r>
            <a:r>
              <a:rPr sz="100" b="1" spc="-30" dirty="0">
                <a:solidFill>
                  <a:srgbClr val="FFFFFF"/>
                </a:solidFill>
                <a:latin typeface="Microsoft JhengHei"/>
                <a:cs typeface="Microsoft JhengHei"/>
              </a:rPr>
              <a:t>D</a:t>
            </a:r>
            <a:r>
              <a:rPr sz="100" b="1" spc="-50" dirty="0">
                <a:solidFill>
                  <a:srgbClr val="231F20"/>
                </a:solidFill>
                <a:latin typeface="Yu Gothic UI"/>
                <a:cs typeface="Yu Gothic UI"/>
              </a:rPr>
              <a:t>出</a:t>
            </a:r>
            <a:r>
              <a:rPr sz="100" b="0" spc="-30" dirty="0">
                <a:solidFill>
                  <a:srgbClr val="231F20"/>
                </a:solidFill>
                <a:latin typeface="Yu Gothic Medium"/>
                <a:cs typeface="Yu Gothic Medium"/>
              </a:rPr>
              <a:t>e</a:t>
            </a:r>
            <a:r>
              <a:rPr sz="100" b="1" spc="-30" dirty="0">
                <a:solidFill>
                  <a:srgbClr val="FFFFFF"/>
                </a:solidFill>
                <a:latin typeface="Microsoft JhengHei"/>
                <a:cs typeface="Microsoft JhengHei"/>
              </a:rPr>
              <a:t>-</a:t>
            </a:r>
            <a:r>
              <a:rPr sz="100" b="1" spc="-50" dirty="0">
                <a:solidFill>
                  <a:srgbClr val="FFFFFF"/>
                </a:solidFill>
                <a:latin typeface="Microsoft JhengHei"/>
                <a:cs typeface="Microsoft JhengHei"/>
              </a:rPr>
              <a:t>の</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50" dirty="0">
                <a:solidFill>
                  <a:srgbClr val="231F20"/>
                </a:solidFill>
                <a:latin typeface="Yu Gothic UI"/>
                <a:cs typeface="Yu Gothic UI"/>
              </a:rPr>
              <a:t>読</a:t>
            </a:r>
            <a:r>
              <a:rPr sz="100" b="1" spc="-40" dirty="0">
                <a:solidFill>
                  <a:srgbClr val="231F20"/>
                </a:solidFill>
                <a:latin typeface="Yu Gothic UI"/>
                <a:cs typeface="Yu Gothic UI"/>
              </a:rPr>
              <a:t>し</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a:t>
            </a:r>
            <a:r>
              <a:rPr sz="100" b="1" spc="-40" dirty="0">
                <a:solidFill>
                  <a:srgbClr val="00A9BE"/>
                </a:solidFill>
                <a:latin typeface="Microsoft JhengHei"/>
                <a:cs typeface="Microsoft JhengHei"/>
              </a:rPr>
              <a:t>ブ</a:t>
            </a:r>
            <a:r>
              <a:rPr sz="100" b="1" spc="-50" dirty="0">
                <a:solidFill>
                  <a:srgbClr val="00A9BE"/>
                </a:solidFill>
                <a:latin typeface="Microsoft JhengHei"/>
                <a:cs typeface="Microsoft JhengHei"/>
              </a:rPr>
              <a:t>ル</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1" spc="-50" dirty="0">
                <a:solidFill>
                  <a:srgbClr val="231F20"/>
                </a:solidFill>
                <a:latin typeface="Yu Gothic UI"/>
                <a:cs typeface="Yu Gothic UI"/>
              </a:rPr>
              <a:t>み</a:t>
            </a:r>
            <a:r>
              <a:rPr sz="100" b="1" spc="-45" dirty="0">
                <a:solidFill>
                  <a:srgbClr val="231F20"/>
                </a:solidFill>
                <a:latin typeface="Yu Gothic UI"/>
                <a:cs typeface="Yu Gothic UI"/>
              </a:rPr>
              <a:t>な</a:t>
            </a:r>
            <a:r>
              <a:rPr sz="100" b="1" spc="-40" dirty="0">
                <a:solidFill>
                  <a:srgbClr val="231F20"/>
                </a:solidFill>
                <a:latin typeface="Yu Gothic UI"/>
                <a:cs typeface="Yu Gothic UI"/>
              </a:rPr>
              <a:t>Q</a:t>
            </a:r>
            <a:r>
              <a:rPr sz="100" b="0" spc="-40" dirty="0">
                <a:solidFill>
                  <a:srgbClr val="231F20"/>
                </a:solidFill>
                <a:latin typeface="Yu Gothic Medium"/>
                <a:cs typeface="Yu Gothic Medium"/>
              </a:rPr>
              <a:t>PTTNL</a:t>
            </a:r>
            <a:r>
              <a:rPr sz="100" b="1" spc="-40" dirty="0">
                <a:solidFill>
                  <a:srgbClr val="231F20"/>
                </a:solidFill>
                <a:latin typeface="Yu Gothic UI"/>
                <a:cs typeface="Yu Gothic UI"/>
              </a:rPr>
              <a:t>PW</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1" spc="-50" dirty="0">
                <a:solidFill>
                  <a:srgbClr val="231F20"/>
                </a:solidFill>
                <a:latin typeface="Yu Gothic UI"/>
                <a:cs typeface="Yu Gothic UI"/>
              </a:rPr>
              <a:t>間</a:t>
            </a:r>
            <a:r>
              <a:rPr sz="100" b="1" spc="-45" dirty="0">
                <a:solidFill>
                  <a:srgbClr val="231F20"/>
                </a:solidFill>
                <a:latin typeface="Yu Gothic UI"/>
                <a:cs typeface="Yu Gothic UI"/>
              </a:rPr>
              <a:t>い</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50" dirty="0">
                <a:solidFill>
                  <a:srgbClr val="231F20"/>
                </a:solidFill>
                <a:latin typeface="Yu Gothic UI"/>
                <a:cs typeface="Yu Gothic UI"/>
              </a:rPr>
              <a:t>違</a:t>
            </a:r>
            <a:r>
              <a:rPr sz="100" b="1" spc="-40" dirty="0">
                <a:solidFill>
                  <a:srgbClr val="231F20"/>
                </a:solidFill>
                <a:latin typeface="Yu Gothic UI"/>
                <a:cs typeface="Yu Gothic UI"/>
              </a:rPr>
              <a:t>方</a:t>
            </a:r>
            <a:r>
              <a:rPr sz="100" b="1" spc="-45" dirty="0">
                <a:solidFill>
                  <a:srgbClr val="231F20"/>
                </a:solidFill>
                <a:latin typeface="Yu Gothic UI"/>
                <a:cs typeface="Yu Gothic UI"/>
              </a:rPr>
              <a:t>い</a:t>
            </a:r>
            <a:r>
              <a:rPr sz="100" b="1" spc="-30" dirty="0">
                <a:solidFill>
                  <a:srgbClr val="231F20"/>
                </a:solidFill>
                <a:latin typeface="Yu Gothic UI"/>
                <a:cs typeface="Yu Gothic UI"/>
              </a:rPr>
              <a:t>を</a:t>
            </a:r>
            <a:r>
              <a:rPr sz="100" b="1" spc="-40" dirty="0">
                <a:solidFill>
                  <a:srgbClr val="231F20"/>
                </a:solidFill>
                <a:latin typeface="Yu Gothic UI"/>
                <a:cs typeface="Yu Gothic UI"/>
              </a:rPr>
              <a:t>を予</a:t>
            </a:r>
            <a:r>
              <a:rPr sz="100" b="1" spc="-50" dirty="0">
                <a:solidFill>
                  <a:srgbClr val="231F20"/>
                </a:solidFill>
                <a:latin typeface="Yu Gothic UI"/>
                <a:cs typeface="Yu Gothic UI"/>
              </a:rPr>
              <a:t>防</a:t>
            </a:r>
            <a:r>
              <a:rPr sz="100" b="1" spc="-35" dirty="0">
                <a:solidFill>
                  <a:srgbClr val="231F20"/>
                </a:solidFill>
                <a:latin typeface="Yu Gothic UI"/>
                <a:cs typeface="Yu Gothic UI"/>
              </a:rPr>
              <a:t>めぐ</a:t>
            </a:r>
            <a:r>
              <a:rPr sz="100" b="1" spc="-40" dirty="0">
                <a:solidFill>
                  <a:srgbClr val="231F20"/>
                </a:solidFill>
                <a:latin typeface="Yu Gothic UI"/>
                <a:cs typeface="Yu Gothic UI"/>
              </a:rPr>
              <a:t>手</a:t>
            </a:r>
            <a:r>
              <a:rPr sz="100" b="1" spc="-45" dirty="0">
                <a:solidFill>
                  <a:srgbClr val="231F20"/>
                </a:solidFill>
                <a:latin typeface="Yu Gothic UI"/>
                <a:cs typeface="Yu Gothic UI"/>
              </a:rPr>
              <a:t>で</a:t>
            </a:r>
            <a:r>
              <a:rPr sz="100" b="1" spc="-35" dirty="0">
                <a:solidFill>
                  <a:srgbClr val="231F20"/>
                </a:solidFill>
                <a:latin typeface="Yu Gothic UI"/>
                <a:cs typeface="Yu Gothic UI"/>
              </a:rPr>
              <a:t>た</a:t>
            </a:r>
            <a:r>
              <a:rPr sz="100" b="1" spc="480" dirty="0">
                <a:solidFill>
                  <a:srgbClr val="231F20"/>
                </a:solidFill>
                <a:latin typeface="Yu Gothic UI"/>
                <a:cs typeface="Yu Gothic U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35" dirty="0">
                <a:solidFill>
                  <a:srgbClr val="231F20"/>
                </a:solidFill>
                <a:latin typeface="Yu Gothic UI"/>
                <a:cs typeface="Yu Gothic UI"/>
              </a:rPr>
              <a:t>QQRR</a:t>
            </a:r>
            <a:r>
              <a:rPr sz="100" b="1" spc="-40" dirty="0">
                <a:solidFill>
                  <a:srgbClr val="231F20"/>
                </a:solidFill>
                <a:latin typeface="Yu Gothic UI"/>
                <a:cs typeface="Yu Gothic UI"/>
              </a:rPr>
              <a:t>ス</a:t>
            </a:r>
            <a:r>
              <a:rPr sz="100" b="1" spc="-30" dirty="0">
                <a:solidFill>
                  <a:srgbClr val="231F20"/>
                </a:solidFill>
                <a:latin typeface="Yu Gothic UI"/>
                <a:cs typeface="Yu Gothic UI"/>
              </a:rPr>
              <a:t>コ</a:t>
            </a:r>
            <a:r>
              <a:rPr sz="100" b="1" spc="-40" dirty="0">
                <a:solidFill>
                  <a:srgbClr val="231F20"/>
                </a:solidFill>
                <a:latin typeface="Yu Gothic UI"/>
                <a:cs typeface="Yu Gothic UI"/>
              </a:rPr>
              <a:t>キ</a:t>
            </a:r>
            <a:r>
              <a:rPr sz="100" b="1" spc="-35" dirty="0">
                <a:solidFill>
                  <a:srgbClr val="231F20"/>
                </a:solidFill>
                <a:latin typeface="Yu Gothic UI"/>
                <a:cs typeface="Yu Gothic UI"/>
              </a:rPr>
              <a:t>ー</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１の</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ャド続</a:t>
            </a:r>
            <a:r>
              <a:rPr sz="100" b="1" spc="-30" dirty="0">
                <a:solidFill>
                  <a:srgbClr val="231F20"/>
                </a:solidFill>
                <a:latin typeface="Yu Gothic UI"/>
                <a:cs typeface="Yu Gothic UI"/>
              </a:rPr>
              <a:t>」</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1" spc="-35" dirty="0">
                <a:solidFill>
                  <a:srgbClr val="231F20"/>
                </a:solidFill>
                <a:latin typeface="Yu Gothic UI"/>
                <a:cs typeface="Yu Gothic UI"/>
              </a:rPr>
              <a:t>Q</a:t>
            </a:r>
            <a:r>
              <a:rPr sz="100" b="0" spc="-35" dirty="0">
                <a:solidFill>
                  <a:srgbClr val="231F20"/>
                </a:solidFill>
                <a:latin typeface="Yu Gothic Medium"/>
                <a:cs typeface="Yu Gothic Medium"/>
              </a:rPr>
              <a:t>LTPTN</a:t>
            </a:r>
            <a:r>
              <a:rPr sz="100" b="1" spc="-35" dirty="0">
                <a:solidFill>
                  <a:srgbClr val="231F20"/>
                </a:solidFill>
                <a:latin typeface="Yu Gothic UI"/>
                <a:cs typeface="Yu Gothic UI"/>
              </a:rPr>
              <a:t>PW</a:t>
            </a:r>
            <a:r>
              <a:rPr sz="100" b="1" spc="-40" dirty="0">
                <a:solidFill>
                  <a:srgbClr val="231F20"/>
                </a:solidFill>
                <a:latin typeface="Yu Gothic UI"/>
                <a:cs typeface="Yu Gothic UI"/>
              </a:rPr>
              <a:t>ン</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40" dirty="0">
                <a:solidFill>
                  <a:srgbClr val="FFFFFF"/>
                </a:solidFill>
                <a:latin typeface="Microsoft JhengHei"/>
                <a:cs typeface="Microsoft JhengHei"/>
              </a:rPr>
              <a:t>ッ</a:t>
            </a:r>
            <a:r>
              <a:rPr sz="100" b="1" spc="-50" dirty="0">
                <a:solidFill>
                  <a:srgbClr val="FFFFFF"/>
                </a:solidFill>
                <a:latin typeface="Microsoft JhengHei"/>
                <a:cs typeface="Microsoft JhengHei"/>
              </a:rPr>
              <a:t>ク２の</a:t>
            </a:r>
            <a:r>
              <a:rPr sz="100" b="1" spc="-35" dirty="0">
                <a:solidFill>
                  <a:srgbClr val="414042"/>
                </a:solidFill>
                <a:latin typeface="Microsoft JhengHei"/>
                <a:cs typeface="Microsoft JhengHei"/>
              </a:rPr>
              <a:t>F</a:t>
            </a:r>
            <a:r>
              <a:rPr sz="100" b="1" spc="-40" dirty="0">
                <a:solidFill>
                  <a:srgbClr val="231F20"/>
                </a:solidFill>
                <a:latin typeface="Yu Gothic UI"/>
                <a:cs typeface="Yu Gothic UI"/>
              </a:rPr>
              <a:t>し</a:t>
            </a:r>
            <a:r>
              <a:rPr sz="100" b="1" spc="-50" dirty="0">
                <a:solidFill>
                  <a:srgbClr val="231F20"/>
                </a:solidFill>
                <a:latin typeface="Yu Gothic UI"/>
                <a:cs typeface="Yu Gothic UI"/>
              </a:rPr>
              <a:t>読</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 </a:t>
            </a:r>
            <a:r>
              <a:rPr sz="100" b="1" spc="75" dirty="0">
                <a:solidFill>
                  <a:srgbClr val="FFFFFF"/>
                </a:solidFill>
                <a:latin typeface="Yu Gothic UI"/>
                <a:cs typeface="Yu Gothic UI"/>
              </a:rPr>
              <a:t> </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1" spc="-45" dirty="0">
                <a:solidFill>
                  <a:srgbClr val="231F20"/>
                </a:solidFill>
                <a:latin typeface="Yu Gothic UI"/>
                <a:cs typeface="Yu Gothic UI"/>
              </a:rPr>
              <a:t>な</a:t>
            </a:r>
            <a:r>
              <a:rPr sz="100" b="1" spc="-50" dirty="0">
                <a:solidFill>
                  <a:srgbClr val="231F20"/>
                </a:solidFill>
                <a:latin typeface="Yu Gothic UI"/>
                <a:cs typeface="Yu Gothic UI"/>
              </a:rPr>
              <a:t>み</a:t>
            </a:r>
            <a:r>
              <a:rPr sz="100" b="1" spc="-40" dirty="0">
                <a:solidFill>
                  <a:srgbClr val="231F20"/>
                </a:solidFill>
                <a:latin typeface="Yu Gothic UI"/>
                <a:cs typeface="Yu Gothic UI"/>
              </a:rPr>
              <a:t>Q</a:t>
            </a:r>
            <a:r>
              <a:rPr sz="100" b="0" spc="-40" dirty="0">
                <a:solidFill>
                  <a:srgbClr val="231F20"/>
                </a:solidFill>
                <a:latin typeface="Yu Gothic Medium"/>
                <a:cs typeface="Yu Gothic Medium"/>
              </a:rPr>
              <a:t>TNTPL</a:t>
            </a:r>
            <a:r>
              <a:rPr sz="100" b="1" spc="-40" dirty="0">
                <a:solidFill>
                  <a:srgbClr val="231F20"/>
                </a:solidFill>
                <a:latin typeface="Yu Gothic UI"/>
                <a:cs typeface="Yu Gothic UI"/>
              </a:rPr>
              <a:t>PW</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1" spc="-45" dirty="0">
                <a:solidFill>
                  <a:srgbClr val="231F20"/>
                </a:solidFill>
                <a:latin typeface="Yu Gothic UI"/>
                <a:cs typeface="Yu Gothic UI"/>
              </a:rPr>
              <a:t>い</a:t>
            </a:r>
            <a:r>
              <a:rPr sz="100" b="1" spc="-50" dirty="0">
                <a:solidFill>
                  <a:srgbClr val="231F20"/>
                </a:solidFill>
                <a:latin typeface="Yu Gothic UI"/>
                <a:cs typeface="Yu Gothic UI"/>
              </a:rPr>
              <a:t>間</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50" dirty="0">
                <a:solidFill>
                  <a:srgbClr val="231F20"/>
                </a:solidFill>
                <a:latin typeface="Yu Gothic UI"/>
                <a:cs typeface="Yu Gothic UI"/>
              </a:rPr>
              <a:t>方</a:t>
            </a:r>
            <a:r>
              <a:rPr sz="100" b="1" spc="-40" dirty="0">
                <a:solidFill>
                  <a:srgbClr val="231F20"/>
                </a:solidFill>
                <a:latin typeface="Yu Gothic UI"/>
                <a:cs typeface="Yu Gothic UI"/>
              </a:rPr>
              <a:t>違を</a:t>
            </a:r>
            <a:r>
              <a:rPr sz="100" b="1" spc="-35" dirty="0">
                <a:solidFill>
                  <a:srgbClr val="231F20"/>
                </a:solidFill>
                <a:latin typeface="Yu Gothic UI"/>
                <a:cs typeface="Yu Gothic UI"/>
              </a:rPr>
              <a:t>い</a:t>
            </a:r>
            <a:r>
              <a:rPr sz="100" b="1" spc="-50" dirty="0">
                <a:solidFill>
                  <a:srgbClr val="231F20"/>
                </a:solidFill>
                <a:latin typeface="Yu Gothic UI"/>
                <a:cs typeface="Yu Gothic UI"/>
              </a:rPr>
              <a:t>予</a:t>
            </a:r>
            <a:r>
              <a:rPr sz="100" b="1" spc="-30" dirty="0">
                <a:solidFill>
                  <a:srgbClr val="231F20"/>
                </a:solidFill>
                <a:latin typeface="Yu Gothic UI"/>
                <a:cs typeface="Yu Gothic UI"/>
              </a:rPr>
              <a:t>を</a:t>
            </a:r>
            <a:r>
              <a:rPr sz="100" b="1" spc="-45" dirty="0">
                <a:solidFill>
                  <a:srgbClr val="231F20"/>
                </a:solidFill>
                <a:latin typeface="Yu Gothic UI"/>
                <a:cs typeface="Yu Gothic UI"/>
              </a:rPr>
              <a:t>め</a:t>
            </a:r>
            <a:r>
              <a:rPr sz="100" b="1" spc="-40" dirty="0">
                <a:solidFill>
                  <a:srgbClr val="231F20"/>
                </a:solidFill>
                <a:latin typeface="Yu Gothic UI"/>
                <a:cs typeface="Yu Gothic UI"/>
              </a:rPr>
              <a:t>防</a:t>
            </a:r>
            <a:r>
              <a:rPr sz="100" b="1" spc="-50" dirty="0">
                <a:solidFill>
                  <a:srgbClr val="231F20"/>
                </a:solidFill>
                <a:latin typeface="Yu Gothic UI"/>
                <a:cs typeface="Yu Gothic UI"/>
              </a:rPr>
              <a:t>手</a:t>
            </a:r>
            <a:r>
              <a:rPr sz="100" b="1" spc="-25" dirty="0">
                <a:solidFill>
                  <a:srgbClr val="231F20"/>
                </a:solidFill>
                <a:latin typeface="Yu Gothic UI"/>
                <a:cs typeface="Yu Gothic UI"/>
              </a:rPr>
              <a:t>ぐ</a:t>
            </a:r>
            <a:r>
              <a:rPr sz="100" b="1" spc="-45" dirty="0">
                <a:solidFill>
                  <a:srgbClr val="231F20"/>
                </a:solidFill>
                <a:latin typeface="Yu Gothic UI"/>
                <a:cs typeface="Yu Gothic UI"/>
              </a:rPr>
              <a:t>で</a:t>
            </a:r>
            <a:r>
              <a:rPr sz="100" b="1" spc="-35" dirty="0">
                <a:solidFill>
                  <a:srgbClr val="231F20"/>
                </a:solidFill>
                <a:latin typeface="Yu Gothic UI"/>
                <a:cs typeface="Yu Gothic UI"/>
              </a:rPr>
              <a:t>た</a:t>
            </a:r>
            <a:endParaRPr sz="100">
              <a:latin typeface="Yu Gothic UI"/>
              <a:cs typeface="Yu Gothic UI"/>
            </a:endParaRPr>
          </a:p>
          <a:p>
            <a:pPr marL="93345">
              <a:lnSpc>
                <a:spcPts val="5"/>
              </a:lnSpc>
            </a:pP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0" spc="-35" dirty="0">
                <a:solidFill>
                  <a:srgbClr val="231F20"/>
                </a:solidFill>
                <a:latin typeface="Yu Gothic Medium"/>
                <a:cs typeface="Yu Gothic Medium"/>
              </a:rPr>
              <a:t>PNL</a:t>
            </a:r>
            <a:r>
              <a:rPr sz="100" b="1" spc="-35" dirty="0">
                <a:solidFill>
                  <a:srgbClr val="231F20"/>
                </a:solidFill>
                <a:latin typeface="Yu Gothic UI"/>
                <a:cs typeface="Yu Gothic UI"/>
              </a:rPr>
              <a:t>PW</a:t>
            </a:r>
            <a:r>
              <a:rPr sz="100" b="1" spc="-40" dirty="0">
                <a:solidFill>
                  <a:srgbClr val="231F20"/>
                </a:solidFill>
                <a:latin typeface="Yu Gothic UI"/>
                <a:cs typeface="Yu Gothic UI"/>
              </a:rPr>
              <a:t>ン</a:t>
            </a:r>
            <a:r>
              <a:rPr sz="100" b="1" spc="-25" dirty="0">
                <a:solidFill>
                  <a:srgbClr val="231F20"/>
                </a:solidFill>
                <a:latin typeface="Yu Gothic UI"/>
                <a:cs typeface="Yu Gothic UI"/>
              </a:rPr>
              <a:t>R</a:t>
            </a:r>
            <a:r>
              <a:rPr sz="100" b="0" spc="-25" dirty="0">
                <a:solidFill>
                  <a:srgbClr val="231F20"/>
                </a:solidFill>
                <a:latin typeface="Yu Gothic Medium"/>
                <a:cs typeface="Yu Gothic Medium"/>
              </a:rPr>
              <a:t>erera</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25" dirty="0">
                <a:solidFill>
                  <a:srgbClr val="414042"/>
                </a:solidFill>
                <a:latin typeface="Microsoft JhengHei"/>
                <a:cs typeface="Microsoft JhengHei"/>
              </a:rPr>
              <a:t>-</a:t>
            </a:r>
            <a:r>
              <a:rPr sz="100" spc="-25" dirty="0">
                <a:solidFill>
                  <a:srgbClr val="231F20"/>
                </a:solidFill>
                <a:latin typeface="Tahoma"/>
                <a:cs typeface="Tahoma"/>
              </a:rPr>
              <a:t>i</a:t>
            </a:r>
            <a:r>
              <a:rPr sz="100" b="1" spc="-25" dirty="0">
                <a:solidFill>
                  <a:srgbClr val="414042"/>
                </a:solidFill>
                <a:latin typeface="Microsoft JhengHei"/>
                <a:cs typeface="Microsoft JhengHei"/>
              </a:rPr>
              <a:t>F</a:t>
            </a:r>
            <a:r>
              <a:rPr sz="100" spc="-25" dirty="0">
                <a:solidFill>
                  <a:srgbClr val="231F20"/>
                </a:solidFill>
                <a:latin typeface="Tahoma"/>
                <a:cs typeface="Tahoma"/>
              </a:rPr>
              <a:t>n</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30" dirty="0">
                <a:solidFill>
                  <a:srgbClr val="231F20"/>
                </a:solidFill>
                <a:latin typeface="Yu Gothic UI"/>
                <a:cs typeface="Yu Gothic UI"/>
              </a:rPr>
              <a:t>R</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0" spc="-50" dirty="0">
                <a:solidFill>
                  <a:srgbClr val="231F20"/>
                </a:solidFill>
                <a:latin typeface="Yu Gothic Medium"/>
                <a:cs typeface="Yu Gothic Medium"/>
              </a:rPr>
              <a:t>ま</a:t>
            </a:r>
            <a:r>
              <a:rPr sz="100" b="1" spc="-50" dirty="0">
                <a:solidFill>
                  <a:srgbClr val="FFFFFF"/>
                </a:solidFill>
                <a:latin typeface="Microsoft JhengHei"/>
                <a:cs typeface="Microsoft JhengHei"/>
              </a:rPr>
              <a:t>の</a:t>
            </a:r>
            <a:r>
              <a:rPr sz="100" b="1" spc="-30" dirty="0">
                <a:solidFill>
                  <a:srgbClr val="414042"/>
                </a:solidFill>
                <a:latin typeface="Microsoft JhengHei"/>
                <a:cs typeface="Microsoft JhengHei"/>
              </a:rPr>
              <a:t>Wi</a:t>
            </a:r>
            <a:r>
              <a:rPr sz="100" b="1" spc="-30" dirty="0">
                <a:solidFill>
                  <a:srgbClr val="231F20"/>
                </a:solidFill>
                <a:latin typeface="Yu Gothic UI"/>
                <a:cs typeface="Yu Gothic UI"/>
              </a:rPr>
              <a:t>スキャンして</a:t>
            </a:r>
            <a:r>
              <a:rPr sz="100" b="1" spc="-35" dirty="0">
                <a:solidFill>
                  <a:srgbClr val="231F20"/>
                </a:solidFill>
                <a:latin typeface="Yu Gothic UI"/>
                <a:cs typeface="Yu Gothic UI"/>
              </a:rPr>
              <a:t>く</a:t>
            </a:r>
            <a:r>
              <a:rPr sz="100" b="1" spc="-40" dirty="0">
                <a:solidFill>
                  <a:srgbClr val="231F20"/>
                </a:solidFill>
                <a:latin typeface="Yu Gothic UI"/>
                <a:cs typeface="Yu Gothic UI"/>
              </a:rPr>
              <a:t>Q</a:t>
            </a:r>
            <a:r>
              <a:rPr sz="100" spc="-40" dirty="0">
                <a:solidFill>
                  <a:srgbClr val="231F20"/>
                </a:solidFill>
                <a:latin typeface="Tahoma"/>
                <a:cs typeface="Tahoma"/>
              </a:rPr>
              <a:t>P</a:t>
            </a:r>
            <a:r>
              <a:rPr sz="100" b="1" spc="-45" dirty="0">
                <a:solidFill>
                  <a:srgbClr val="FFFFFF"/>
                </a:solidFill>
                <a:latin typeface="Microsoft JhengHei"/>
                <a:cs typeface="Microsoft JhengHei"/>
              </a:rPr>
              <a:t>の</a:t>
            </a:r>
            <a:r>
              <a:rPr sz="100" spc="-25" dirty="0">
                <a:solidFill>
                  <a:srgbClr val="231F20"/>
                </a:solidFill>
                <a:latin typeface="Tahoma"/>
                <a:cs typeface="Tahoma"/>
              </a:rPr>
              <a:t>o</a:t>
            </a:r>
            <a:r>
              <a:rPr sz="100" b="1" spc="-25" dirty="0">
                <a:solidFill>
                  <a:srgbClr val="231F20"/>
                </a:solidFill>
                <a:latin typeface="Yu Gothic UI"/>
                <a:cs typeface="Yu Gothic UI"/>
              </a:rPr>
              <a:t>R</a:t>
            </a:r>
            <a:r>
              <a:rPr sz="100" spc="-25" dirty="0">
                <a:solidFill>
                  <a:srgbClr val="231F20"/>
                </a:solidFill>
                <a:latin typeface="Tahoma"/>
                <a:cs typeface="Tahoma"/>
              </a:rPr>
              <a:t>in</a:t>
            </a:r>
            <a:r>
              <a:rPr sz="100" spc="95" dirty="0">
                <a:solidFill>
                  <a:srgbClr val="231F20"/>
                </a:solidFill>
                <a:latin typeface="Tahoma"/>
                <a:cs typeface="Tahoma"/>
              </a:rPr>
              <a:t> </a:t>
            </a:r>
            <a:r>
              <a:rPr sz="100" b="1" spc="-35" dirty="0">
                <a:solidFill>
                  <a:srgbClr val="231F20"/>
                </a:solidFill>
                <a:latin typeface="Yu Gothic UI"/>
                <a:cs typeface="Yu Gothic UI"/>
              </a:rPr>
              <a:t>だ</a:t>
            </a:r>
            <a:r>
              <a:rPr sz="100" b="1" spc="105" dirty="0">
                <a:solidFill>
                  <a:srgbClr val="231F20"/>
                </a:solidFill>
                <a:latin typeface="Yu Gothic UI"/>
                <a:cs typeface="Yu Gothic UI"/>
              </a:rPr>
              <a:t> </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40" dirty="0">
                <a:solidFill>
                  <a:srgbClr val="231F20"/>
                </a:solidFill>
                <a:latin typeface="Yu Gothic UI"/>
                <a:cs typeface="Yu Gothic UI"/>
              </a:rPr>
              <a:t>Q</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0" dirty="0">
                <a:solidFill>
                  <a:srgbClr val="231F20"/>
                </a:solidFill>
                <a:latin typeface="Yu Gothic UI"/>
                <a:cs typeface="Yu Gothic UI"/>
              </a:rPr>
              <a:t>Q</a:t>
            </a:r>
            <a:r>
              <a:rPr sz="100" spc="-30" dirty="0">
                <a:solidFill>
                  <a:srgbClr val="231F20"/>
                </a:solidFill>
                <a:latin typeface="Tahoma"/>
                <a:cs typeface="Tahoma"/>
              </a:rPr>
              <a:t>Po</a:t>
            </a:r>
            <a:r>
              <a:rPr sz="100" b="1" spc="-30" dirty="0">
                <a:solidFill>
                  <a:srgbClr val="231F20"/>
                </a:solidFill>
                <a:latin typeface="Yu Gothic UI"/>
                <a:cs typeface="Yu Gothic UI"/>
              </a:rPr>
              <a:t>R</a:t>
            </a:r>
            <a:r>
              <a:rPr sz="100" spc="-30" dirty="0">
                <a:solidFill>
                  <a:srgbClr val="231F20"/>
                </a:solidFill>
                <a:latin typeface="Tahoma"/>
                <a:cs typeface="Tahoma"/>
              </a:rPr>
              <a:t>in</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30" dirty="0">
                <a:solidFill>
                  <a:srgbClr val="231F20"/>
                </a:solidFill>
                <a:latin typeface="Yu Gothic UI"/>
                <a:cs typeface="Yu Gothic UI"/>
              </a:rPr>
              <a:t>R</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0" dirty="0">
                <a:solidFill>
                  <a:srgbClr val="231F20"/>
                </a:solidFill>
                <a:latin typeface="Yu Gothic UI"/>
                <a:cs typeface="Yu Gothic UI"/>
              </a:rPr>
              <a:t>スキャンして</a:t>
            </a:r>
            <a:r>
              <a:rPr sz="100" b="1" spc="-25" dirty="0">
                <a:solidFill>
                  <a:srgbClr val="231F20"/>
                </a:solidFill>
                <a:latin typeface="Yu Gothic UI"/>
                <a:cs typeface="Yu Gothic UI"/>
              </a:rPr>
              <a:t>く</a:t>
            </a:r>
            <a:r>
              <a:rPr sz="100" b="1" spc="-45" dirty="0">
                <a:solidFill>
                  <a:srgbClr val="231F20"/>
                </a:solidFill>
                <a:latin typeface="Yu Gothic UI"/>
                <a:cs typeface="Yu Gothic UI"/>
              </a:rPr>
              <a:t>だ</a:t>
            </a:r>
            <a:r>
              <a:rPr sz="100" b="1" spc="-30" dirty="0">
                <a:solidFill>
                  <a:srgbClr val="231F20"/>
                </a:solidFill>
                <a:latin typeface="Yu Gothic UI"/>
                <a:cs typeface="Yu Gothic UI"/>
              </a:rPr>
              <a:t>Q</a:t>
            </a:r>
            <a:r>
              <a:rPr sz="100" spc="-30" dirty="0">
                <a:solidFill>
                  <a:srgbClr val="231F20"/>
                </a:solidFill>
                <a:latin typeface="Tahoma"/>
                <a:cs typeface="Tahoma"/>
              </a:rPr>
              <a:t>Po</a:t>
            </a:r>
            <a:r>
              <a:rPr sz="100" b="1" spc="-30" dirty="0">
                <a:solidFill>
                  <a:srgbClr val="231F20"/>
                </a:solidFill>
                <a:latin typeface="Yu Gothic UI"/>
                <a:cs typeface="Yu Gothic UI"/>
              </a:rPr>
              <a:t>R</a:t>
            </a:r>
            <a:r>
              <a:rPr sz="100" spc="-30" dirty="0">
                <a:solidFill>
                  <a:srgbClr val="231F20"/>
                </a:solidFill>
                <a:latin typeface="Tahoma"/>
                <a:cs typeface="Tahoma"/>
              </a:rPr>
              <a:t>in</a:t>
            </a:r>
            <a:endParaRPr sz="100">
              <a:latin typeface="Tahoma"/>
              <a:cs typeface="Tahoma"/>
            </a:endParaRPr>
          </a:p>
        </p:txBody>
      </p:sp>
      <p:sp>
        <p:nvSpPr>
          <p:cNvPr id="557" name="object 557"/>
          <p:cNvSpPr txBox="1"/>
          <p:nvPr/>
        </p:nvSpPr>
        <p:spPr>
          <a:xfrm>
            <a:off x="4843462" y="4831920"/>
            <a:ext cx="163195"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隠してからQ</a:t>
            </a:r>
            <a:r>
              <a:rPr sz="100" b="1" spc="-25" dirty="0">
                <a:solidFill>
                  <a:srgbClr val="231F20"/>
                </a:solidFill>
                <a:latin typeface="Yu Gothic UI"/>
                <a:cs typeface="Yu Gothic UI"/>
              </a:rPr>
              <a:t>R</a:t>
            </a:r>
            <a:r>
              <a:rPr sz="100" b="1" spc="-30" dirty="0">
                <a:solidFill>
                  <a:srgbClr val="231F20"/>
                </a:solidFill>
                <a:latin typeface="Yu Gothic UI"/>
                <a:cs typeface="Yu Gothic UI"/>
              </a:rPr>
              <a:t>ス</a:t>
            </a:r>
            <a:r>
              <a:rPr sz="100" b="1" spc="-25" dirty="0">
                <a:solidFill>
                  <a:srgbClr val="231F20"/>
                </a:solidFill>
                <a:latin typeface="Yu Gothic UI"/>
                <a:cs typeface="Yu Gothic UI"/>
              </a:rPr>
              <a:t>キャンしてください。</a:t>
            </a:r>
            <a:r>
              <a:rPr sz="100" b="1" dirty="0">
                <a:solidFill>
                  <a:srgbClr val="231F20"/>
                </a:solidFill>
                <a:latin typeface="Yu Gothic UI"/>
                <a:cs typeface="Yu Gothic UI"/>
              </a:rPr>
              <a:t>      </a:t>
            </a:r>
            <a:r>
              <a:rPr sz="100" b="1" spc="-10" dirty="0">
                <a:solidFill>
                  <a:srgbClr val="231F20"/>
                </a:solidFill>
                <a:latin typeface="Yu Gothic UI"/>
                <a:cs typeface="Yu Gothic UI"/>
              </a:rPr>
              <a:t> </a:t>
            </a:r>
            <a:r>
              <a:rPr sz="100" spc="-25" dirty="0">
                <a:solidFill>
                  <a:srgbClr val="231F20"/>
                </a:solidFill>
                <a:latin typeface="Tahoma"/>
                <a:cs typeface="Tahoma"/>
              </a:rPr>
              <a:t>Po</a:t>
            </a:r>
            <a:r>
              <a:rPr sz="100" spc="-10" dirty="0">
                <a:solidFill>
                  <a:srgbClr val="231F20"/>
                </a:solidFill>
                <a:latin typeface="Tahoma"/>
                <a:cs typeface="Tahoma"/>
              </a:rPr>
              <a:t>i</a:t>
            </a:r>
            <a:r>
              <a:rPr sz="100" spc="-30" dirty="0">
                <a:solidFill>
                  <a:srgbClr val="231F20"/>
                </a:solidFill>
                <a:latin typeface="Tahoma"/>
                <a:cs typeface="Tahoma"/>
              </a:rPr>
              <a:t>n</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spc="-15" dirty="0">
                <a:solidFill>
                  <a:srgbClr val="231F20"/>
                </a:solidFill>
                <a:latin typeface="Tahoma"/>
                <a:cs typeface="Tahoma"/>
              </a:rPr>
              <a:t>t</a:t>
            </a:r>
            <a:r>
              <a:rPr sz="100" spc="-25" dirty="0">
                <a:solidFill>
                  <a:srgbClr val="231F20"/>
                </a:solidFill>
                <a:latin typeface="Tahoma"/>
                <a:cs typeface="Tahoma"/>
              </a:rPr>
              <a:t>y</a:t>
            </a:r>
            <a:r>
              <a:rPr sz="100" b="1" spc="-50" dirty="0">
                <a:solidFill>
                  <a:srgbClr val="231F20"/>
                </a:solidFill>
                <a:latin typeface="Yu Gothic UI"/>
                <a:cs typeface="Yu Gothic UI"/>
              </a:rPr>
              <a:t>隠</a:t>
            </a:r>
            <a:r>
              <a:rPr sz="100" spc="-25" dirty="0">
                <a:solidFill>
                  <a:srgbClr val="231F20"/>
                </a:solidFill>
                <a:latin typeface="Tahoma"/>
                <a:cs typeface="Tahoma"/>
              </a:rPr>
              <a:t>o</a:t>
            </a:r>
            <a:r>
              <a:rPr sz="100" spc="-30" dirty="0">
                <a:solidFill>
                  <a:srgbClr val="231F20"/>
                </a:solidFill>
                <a:latin typeface="Tahoma"/>
                <a:cs typeface="Tahoma"/>
              </a:rPr>
              <a:t>u</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spc="-15" dirty="0">
                <a:solidFill>
                  <a:srgbClr val="231F20"/>
                </a:solidFill>
                <a:latin typeface="Tahoma"/>
                <a:cs typeface="Tahoma"/>
              </a:rPr>
              <a:t>r</a:t>
            </a:r>
            <a:r>
              <a:rPr sz="100" spc="-25" dirty="0">
                <a:solidFill>
                  <a:srgbClr val="231F20"/>
                </a:solidFill>
                <a:latin typeface="Tahoma"/>
                <a:cs typeface="Tahoma"/>
              </a:rPr>
              <a:t>P</a:t>
            </a:r>
            <a:r>
              <a:rPr sz="100" spc="-35" dirty="0">
                <a:solidFill>
                  <a:srgbClr val="231F20"/>
                </a:solidFill>
                <a:latin typeface="Tahoma"/>
                <a:cs typeface="Tahoma"/>
              </a:rPr>
              <a:t>h</a:t>
            </a:r>
            <a:r>
              <a:rPr sz="100" b="1" spc="-45" dirty="0">
                <a:solidFill>
                  <a:srgbClr val="231F20"/>
                </a:solidFill>
                <a:latin typeface="Yu Gothic UI"/>
                <a:cs typeface="Yu Gothic UI"/>
              </a:rPr>
              <a:t>隠</a:t>
            </a:r>
            <a:r>
              <a:rPr sz="100" spc="-30" dirty="0">
                <a:solidFill>
                  <a:srgbClr val="231F20"/>
                </a:solidFill>
                <a:latin typeface="Tahoma"/>
                <a:cs typeface="Tahoma"/>
              </a:rPr>
              <a:t>o</a:t>
            </a:r>
            <a:r>
              <a:rPr sz="100" b="1" spc="-50" dirty="0">
                <a:solidFill>
                  <a:srgbClr val="231F20"/>
                </a:solidFill>
                <a:latin typeface="Yu Gothic UI"/>
                <a:cs typeface="Yu Gothic UI"/>
              </a:rPr>
              <a:t>出</a:t>
            </a:r>
            <a:r>
              <a:rPr sz="100" spc="-25" dirty="0">
                <a:solidFill>
                  <a:srgbClr val="231F20"/>
                </a:solidFill>
                <a:latin typeface="Tahoma"/>
                <a:cs typeface="Tahoma"/>
              </a:rPr>
              <a:t>ne</a:t>
            </a:r>
            <a:r>
              <a:rPr sz="100" spc="-10" dirty="0">
                <a:solidFill>
                  <a:srgbClr val="231F20"/>
                </a:solidFill>
                <a:latin typeface="Tahoma"/>
                <a:cs typeface="Tahoma"/>
              </a:rPr>
              <a:t>ʼ</a:t>
            </a:r>
            <a:r>
              <a:rPr sz="100" spc="-20" dirty="0">
                <a:solidFill>
                  <a:srgbClr val="231F20"/>
                </a:solidFill>
                <a:latin typeface="Tahoma"/>
                <a:cs typeface="Tahoma"/>
              </a:rPr>
              <a:t>sc</a:t>
            </a:r>
            <a:r>
              <a:rPr sz="100" spc="-25" dirty="0">
                <a:solidFill>
                  <a:srgbClr val="231F20"/>
                </a:solidFill>
                <a:latin typeface="Tahoma"/>
                <a:cs typeface="Tahoma"/>
              </a:rPr>
              <a:t>a</a:t>
            </a:r>
            <a:r>
              <a:rPr sz="100" spc="-35" dirty="0">
                <a:solidFill>
                  <a:srgbClr val="231F20"/>
                </a:solidFill>
                <a:latin typeface="Tahoma"/>
                <a:cs typeface="Tahoma"/>
              </a:rPr>
              <a:t>m</a:t>
            </a:r>
            <a:r>
              <a:rPr sz="100" spc="-25" dirty="0">
                <a:solidFill>
                  <a:srgbClr val="231F20"/>
                </a:solidFill>
                <a:latin typeface="Tahoma"/>
                <a:cs typeface="Tahoma"/>
              </a:rPr>
              <a:t>e</a:t>
            </a:r>
            <a:r>
              <a:rPr sz="100" spc="-15" dirty="0">
                <a:solidFill>
                  <a:srgbClr val="231F20"/>
                </a:solidFill>
                <a:latin typeface="Tahoma"/>
                <a:cs typeface="Tahoma"/>
              </a:rPr>
              <a:t>r</a:t>
            </a:r>
            <a:r>
              <a:rPr sz="100" spc="-25" dirty="0">
                <a:solidFill>
                  <a:srgbClr val="231F20"/>
                </a:solidFill>
                <a:latin typeface="Tahoma"/>
                <a:cs typeface="Tahoma"/>
              </a:rPr>
              <a:t>a</a:t>
            </a:r>
            <a:r>
              <a:rPr sz="100" spc="-20" dirty="0">
                <a:solidFill>
                  <a:srgbClr val="231F20"/>
                </a:solidFill>
                <a:latin typeface="Tahoma"/>
                <a:cs typeface="Tahoma"/>
              </a:rPr>
              <a:t>at</a:t>
            </a:r>
            <a:r>
              <a:rPr sz="100" dirty="0">
                <a:solidFill>
                  <a:srgbClr val="231F20"/>
                </a:solidFill>
                <a:latin typeface="Tahoma"/>
                <a:cs typeface="Tahoma"/>
              </a:rPr>
              <a:t>     </a:t>
            </a:r>
            <a:r>
              <a:rPr sz="100" spc="-25" dirty="0">
                <a:solidFill>
                  <a:srgbClr val="231F20"/>
                </a:solidFill>
                <a:latin typeface="Tahoma"/>
                <a:cs typeface="Tahoma"/>
              </a:rPr>
              <a:t>Po</a:t>
            </a:r>
            <a:r>
              <a:rPr sz="100" spc="-10" dirty="0">
                <a:solidFill>
                  <a:srgbClr val="231F20"/>
                </a:solidFill>
                <a:latin typeface="Tahoma"/>
                <a:cs typeface="Tahoma"/>
              </a:rPr>
              <a:t>i</a:t>
            </a:r>
            <a:r>
              <a:rPr sz="100" spc="-35" dirty="0">
                <a:solidFill>
                  <a:srgbClr val="231F20"/>
                </a:solidFill>
                <a:latin typeface="Tahoma"/>
                <a:cs typeface="Tahoma"/>
              </a:rPr>
              <a:t>n</a:t>
            </a:r>
            <a:r>
              <a:rPr sz="100" b="1" spc="-40" dirty="0">
                <a:solidFill>
                  <a:srgbClr val="231F20"/>
                </a:solidFill>
                <a:latin typeface="Microsoft JhengHei"/>
                <a:cs typeface="Microsoft JhengHei"/>
              </a:rPr>
              <a:t>ご利</a:t>
            </a:r>
            <a:r>
              <a:rPr sz="100" b="1" spc="-65"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b="1" spc="-40" dirty="0">
                <a:solidFill>
                  <a:srgbClr val="231F20"/>
                </a:solidFill>
                <a:latin typeface="Yu Gothic UI"/>
                <a:cs typeface="Yu Gothic UI"/>
              </a:rPr>
              <a:t>安</a:t>
            </a:r>
            <a:r>
              <a:rPr sz="100" b="1" spc="-60" dirty="0">
                <a:solidFill>
                  <a:srgbClr val="231F20"/>
                </a:solidFill>
                <a:latin typeface="Yu Gothic UI"/>
                <a:cs typeface="Yu Gothic UI"/>
              </a:rPr>
              <a:t>心</a:t>
            </a:r>
            <a:r>
              <a:rPr sz="100" spc="-15" dirty="0">
                <a:solidFill>
                  <a:srgbClr val="231F20"/>
                </a:solidFill>
                <a:latin typeface="Tahoma"/>
                <a:cs typeface="Tahoma"/>
              </a:rPr>
              <a:t>t</a:t>
            </a:r>
            <a:r>
              <a:rPr sz="100" spc="-25" dirty="0">
                <a:solidFill>
                  <a:srgbClr val="231F20"/>
                </a:solidFill>
                <a:latin typeface="Tahoma"/>
                <a:cs typeface="Tahoma"/>
              </a:rPr>
              <a:t>y</a:t>
            </a:r>
            <a:r>
              <a:rPr sz="100" b="1" spc="-40" dirty="0">
                <a:solidFill>
                  <a:srgbClr val="F48FA0"/>
                </a:solidFill>
                <a:latin typeface="Microsoft JhengHei"/>
                <a:cs typeface="Microsoft JhengHei"/>
              </a:rPr>
              <a:t>ピ</a:t>
            </a:r>
            <a:r>
              <a:rPr sz="100" b="1" spc="-60" dirty="0">
                <a:solidFill>
                  <a:srgbClr val="F48FA0"/>
                </a:solidFill>
                <a:latin typeface="Microsoft JhengHei"/>
                <a:cs typeface="Microsoft JhengHei"/>
              </a:rPr>
              <a:t>ン</a:t>
            </a:r>
            <a:r>
              <a:rPr sz="100" b="1" spc="-50" dirty="0">
                <a:solidFill>
                  <a:srgbClr val="FFFFFF"/>
                </a:solidFill>
                <a:latin typeface="Microsoft JhengHei"/>
                <a:cs typeface="Microsoft JhengHei"/>
              </a:rPr>
              <a:t>の</a:t>
            </a:r>
            <a:r>
              <a:rPr sz="100" b="1" spc="-50" dirty="0">
                <a:solidFill>
                  <a:srgbClr val="231F20"/>
                </a:solidFill>
                <a:latin typeface="Yu Gothic UI"/>
                <a:cs typeface="Yu Gothic UI"/>
              </a:rPr>
              <a:t>隠</a:t>
            </a:r>
            <a:r>
              <a:rPr sz="100" b="1" spc="-50" dirty="0">
                <a:solidFill>
                  <a:srgbClr val="FFFFFF"/>
                </a:solidFill>
                <a:latin typeface="Microsoft JhengHei"/>
                <a:cs typeface="Microsoft JhengHei"/>
              </a:rPr>
              <a:t>の</a:t>
            </a:r>
            <a:r>
              <a:rPr sz="100" spc="-25" dirty="0">
                <a:solidFill>
                  <a:srgbClr val="231F20"/>
                </a:solidFill>
                <a:latin typeface="Tahoma"/>
                <a:cs typeface="Tahoma"/>
              </a:rPr>
              <a:t>o</a:t>
            </a:r>
            <a:r>
              <a:rPr sz="100" spc="-35" dirty="0">
                <a:solidFill>
                  <a:srgbClr val="231F20"/>
                </a:solidFill>
                <a:latin typeface="Tahoma"/>
                <a:cs typeface="Tahoma"/>
              </a:rPr>
              <a:t>u</a:t>
            </a:r>
            <a:r>
              <a:rPr sz="100" b="1" spc="-40" dirty="0">
                <a:solidFill>
                  <a:srgbClr val="231F20"/>
                </a:solidFill>
                <a:latin typeface="Microsoft JhengHei"/>
                <a:cs typeface="Microsoft JhengHei"/>
              </a:rPr>
              <a:t>ご利</a:t>
            </a:r>
            <a:r>
              <a:rPr sz="100" b="1" spc="-70" dirty="0">
                <a:solidFill>
                  <a:srgbClr val="231F20"/>
                </a:solidFill>
                <a:latin typeface="Microsoft JhengHei"/>
                <a:cs typeface="Microsoft JhengHei"/>
              </a:rPr>
              <a:t>用</a:t>
            </a:r>
            <a:r>
              <a:rPr sz="100" b="1" spc="-50" dirty="0">
                <a:solidFill>
                  <a:srgbClr val="231F20"/>
                </a:solidFill>
                <a:latin typeface="Yu Gothic UI"/>
                <a:cs typeface="Yu Gothic UI"/>
              </a:rPr>
              <a:t>出</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spc="-20" dirty="0">
                <a:solidFill>
                  <a:srgbClr val="231F20"/>
                </a:solidFill>
                <a:latin typeface="Tahoma"/>
                <a:cs typeface="Tahoma"/>
              </a:rPr>
              <a:t>r</a:t>
            </a:r>
            <a:r>
              <a:rPr sz="100" b="1" spc="-40" dirty="0">
                <a:solidFill>
                  <a:srgbClr val="231F20"/>
                </a:solidFill>
                <a:latin typeface="Yu Gothic UI"/>
                <a:cs typeface="Yu Gothic UI"/>
              </a:rPr>
              <a:t>安</a:t>
            </a:r>
            <a:r>
              <a:rPr sz="100" b="1" spc="-55" dirty="0">
                <a:solidFill>
                  <a:srgbClr val="231F20"/>
                </a:solidFill>
                <a:latin typeface="Yu Gothic UI"/>
                <a:cs typeface="Yu Gothic UI"/>
              </a:rPr>
              <a:t>心</a:t>
            </a:r>
            <a:r>
              <a:rPr sz="100" spc="-25" dirty="0">
                <a:solidFill>
                  <a:srgbClr val="231F20"/>
                </a:solidFill>
                <a:latin typeface="Tahoma"/>
                <a:cs typeface="Tahoma"/>
              </a:rPr>
              <a:t>P</a:t>
            </a:r>
            <a:r>
              <a:rPr sz="100" spc="-35" dirty="0">
                <a:solidFill>
                  <a:srgbClr val="231F20"/>
                </a:solidFill>
                <a:latin typeface="Tahoma"/>
                <a:cs typeface="Tahoma"/>
              </a:rPr>
              <a:t>h</a:t>
            </a:r>
            <a:r>
              <a:rPr sz="100" b="1" spc="-40" dirty="0">
                <a:solidFill>
                  <a:srgbClr val="00A9BE"/>
                </a:solidFill>
                <a:latin typeface="Microsoft JhengHei"/>
                <a:cs typeface="Microsoft JhengHei"/>
              </a:rPr>
              <a:t>ブ</a:t>
            </a:r>
            <a:r>
              <a:rPr sz="100" b="1" spc="-60" dirty="0">
                <a:solidFill>
                  <a:srgbClr val="00A9BE"/>
                </a:solidFill>
                <a:latin typeface="Microsoft JhengHei"/>
                <a:cs typeface="Microsoft JhengHei"/>
              </a:rPr>
              <a:t>ル</a:t>
            </a:r>
            <a:r>
              <a:rPr sz="100" b="1" spc="-50" dirty="0">
                <a:solidFill>
                  <a:srgbClr val="FFFFFF"/>
                </a:solidFill>
                <a:latin typeface="Microsoft JhengHei"/>
                <a:cs typeface="Microsoft JhengHei"/>
              </a:rPr>
              <a:t>の</a:t>
            </a:r>
            <a:r>
              <a:rPr sz="100" b="1" spc="-50" dirty="0">
                <a:solidFill>
                  <a:srgbClr val="231F20"/>
                </a:solidFill>
                <a:latin typeface="Yu Gothic UI"/>
                <a:cs typeface="Yu Gothic UI"/>
              </a:rPr>
              <a:t>隠</a:t>
            </a:r>
            <a:r>
              <a:rPr sz="100" b="1" spc="-45" dirty="0">
                <a:solidFill>
                  <a:srgbClr val="FFFFFF"/>
                </a:solidFill>
                <a:latin typeface="Microsoft JhengHei"/>
                <a:cs typeface="Microsoft JhengHei"/>
              </a:rPr>
              <a:t>の</a:t>
            </a:r>
            <a:r>
              <a:rPr sz="100" spc="-30" dirty="0">
                <a:solidFill>
                  <a:srgbClr val="231F20"/>
                </a:solidFill>
                <a:latin typeface="Tahoma"/>
                <a:cs typeface="Tahoma"/>
              </a:rPr>
              <a:t>o</a:t>
            </a:r>
            <a:r>
              <a:rPr sz="100" b="1" spc="-50" dirty="0">
                <a:solidFill>
                  <a:srgbClr val="231F20"/>
                </a:solidFill>
                <a:latin typeface="Yu Gothic UI"/>
                <a:cs typeface="Yu Gothic UI"/>
              </a:rPr>
              <a:t>出</a:t>
            </a:r>
            <a:r>
              <a:rPr sz="100" spc="-25" dirty="0">
                <a:solidFill>
                  <a:srgbClr val="231F20"/>
                </a:solidFill>
                <a:latin typeface="Tahoma"/>
                <a:cs typeface="Tahoma"/>
              </a:rPr>
              <a:t>ne</a:t>
            </a:r>
            <a:r>
              <a:rPr sz="100" spc="-10" dirty="0">
                <a:solidFill>
                  <a:srgbClr val="231F20"/>
                </a:solidFill>
                <a:latin typeface="Tahoma"/>
                <a:cs typeface="Tahoma"/>
              </a:rPr>
              <a:t>ʼ</a:t>
            </a:r>
            <a:r>
              <a:rPr sz="100" spc="-20" dirty="0">
                <a:solidFill>
                  <a:srgbClr val="231F20"/>
                </a:solidFill>
                <a:latin typeface="Tahoma"/>
                <a:cs typeface="Tahoma"/>
              </a:rPr>
              <a:t>sc</a:t>
            </a:r>
            <a:r>
              <a:rPr sz="100" spc="-25" dirty="0">
                <a:solidFill>
                  <a:srgbClr val="231F20"/>
                </a:solidFill>
                <a:latin typeface="Tahoma"/>
                <a:cs typeface="Tahoma"/>
              </a:rPr>
              <a:t>a</a:t>
            </a:r>
            <a:r>
              <a:rPr sz="100" spc="-35" dirty="0">
                <a:solidFill>
                  <a:srgbClr val="231F20"/>
                </a:solidFill>
                <a:latin typeface="Tahoma"/>
                <a:cs typeface="Tahoma"/>
              </a:rPr>
              <a:t>m</a:t>
            </a:r>
            <a:r>
              <a:rPr sz="100" spc="-25" dirty="0">
                <a:solidFill>
                  <a:srgbClr val="231F20"/>
                </a:solidFill>
                <a:latin typeface="Tahoma"/>
                <a:cs typeface="Tahoma"/>
              </a:rPr>
              <a:t>e</a:t>
            </a:r>
            <a:r>
              <a:rPr sz="100" spc="-15" dirty="0">
                <a:solidFill>
                  <a:srgbClr val="231F20"/>
                </a:solidFill>
                <a:latin typeface="Tahoma"/>
                <a:cs typeface="Tahoma"/>
              </a:rPr>
              <a:t>r</a:t>
            </a:r>
            <a:r>
              <a:rPr sz="100" spc="-25" dirty="0">
                <a:solidFill>
                  <a:srgbClr val="231F20"/>
                </a:solidFill>
                <a:latin typeface="Tahoma"/>
                <a:cs typeface="Tahoma"/>
              </a:rPr>
              <a:t>a</a:t>
            </a:r>
            <a:r>
              <a:rPr sz="100" spc="-20" dirty="0">
                <a:solidFill>
                  <a:srgbClr val="231F20"/>
                </a:solidFill>
                <a:latin typeface="Tahoma"/>
                <a:cs typeface="Tahoma"/>
              </a:rPr>
              <a:t>at</a:t>
            </a:r>
            <a:endParaRPr sz="100">
              <a:latin typeface="Tahoma"/>
              <a:cs typeface="Tahoma"/>
            </a:endParaRPr>
          </a:p>
        </p:txBody>
      </p:sp>
      <p:grpSp>
        <p:nvGrpSpPr>
          <p:cNvPr id="558" name="object 558"/>
          <p:cNvGrpSpPr/>
          <p:nvPr/>
        </p:nvGrpSpPr>
        <p:grpSpPr>
          <a:xfrm>
            <a:off x="4956411" y="4842948"/>
            <a:ext cx="6350" cy="4445"/>
            <a:chOff x="4956411" y="4842948"/>
            <a:chExt cx="6350" cy="4445"/>
          </a:xfrm>
        </p:grpSpPr>
        <p:sp>
          <p:nvSpPr>
            <p:cNvPr id="559" name="object 559"/>
            <p:cNvSpPr/>
            <p:nvPr/>
          </p:nvSpPr>
          <p:spPr>
            <a:xfrm>
              <a:off x="4958891" y="4845006"/>
              <a:ext cx="1270" cy="1905"/>
            </a:xfrm>
            <a:custGeom>
              <a:avLst/>
              <a:gdLst/>
              <a:ahLst/>
              <a:cxnLst/>
              <a:rect l="l" t="t" r="r" b="b"/>
              <a:pathLst>
                <a:path w="1270" h="1904">
                  <a:moveTo>
                    <a:pt x="88" y="456"/>
                  </a:moveTo>
                  <a:lnTo>
                    <a:pt x="241" y="635"/>
                  </a:lnTo>
                  <a:lnTo>
                    <a:pt x="368" y="787"/>
                  </a:lnTo>
                  <a:lnTo>
                    <a:pt x="533" y="825"/>
                  </a:lnTo>
                  <a:lnTo>
                    <a:pt x="698" y="1333"/>
                  </a:lnTo>
                  <a:lnTo>
                    <a:pt x="1015" y="1257"/>
                  </a:lnTo>
                  <a:lnTo>
                    <a:pt x="818" y="825"/>
                  </a:lnTo>
                  <a:lnTo>
                    <a:pt x="774" y="495"/>
                  </a:lnTo>
                  <a:lnTo>
                    <a:pt x="253" y="495"/>
                  </a:lnTo>
                  <a:lnTo>
                    <a:pt x="88" y="456"/>
                  </a:lnTo>
                  <a:close/>
                </a:path>
                <a:path w="1270" h="1904">
                  <a:moveTo>
                    <a:pt x="203" y="622"/>
                  </a:moveTo>
                  <a:close/>
                </a:path>
                <a:path w="1270" h="1904">
                  <a:moveTo>
                    <a:pt x="774" y="444"/>
                  </a:moveTo>
                  <a:lnTo>
                    <a:pt x="88" y="444"/>
                  </a:lnTo>
                  <a:lnTo>
                    <a:pt x="253" y="495"/>
                  </a:lnTo>
                  <a:lnTo>
                    <a:pt x="774" y="495"/>
                  </a:lnTo>
                  <a:close/>
                </a:path>
                <a:path w="1270" h="1904">
                  <a:moveTo>
                    <a:pt x="50" y="317"/>
                  </a:moveTo>
                  <a:lnTo>
                    <a:pt x="88" y="456"/>
                  </a:lnTo>
                  <a:lnTo>
                    <a:pt x="774" y="444"/>
                  </a:lnTo>
                  <a:lnTo>
                    <a:pt x="266" y="368"/>
                  </a:lnTo>
                  <a:lnTo>
                    <a:pt x="50" y="317"/>
                  </a:lnTo>
                  <a:close/>
                </a:path>
                <a:path w="1270" h="1904">
                  <a:moveTo>
                    <a:pt x="34" y="190"/>
                  </a:moveTo>
                  <a:lnTo>
                    <a:pt x="266" y="368"/>
                  </a:lnTo>
                  <a:lnTo>
                    <a:pt x="757" y="368"/>
                  </a:lnTo>
                  <a:lnTo>
                    <a:pt x="596" y="317"/>
                  </a:lnTo>
                  <a:lnTo>
                    <a:pt x="292" y="279"/>
                  </a:lnTo>
                  <a:lnTo>
                    <a:pt x="34" y="190"/>
                  </a:lnTo>
                  <a:close/>
                </a:path>
                <a:path w="1270" h="1904">
                  <a:moveTo>
                    <a:pt x="634" y="63"/>
                  </a:moveTo>
                  <a:lnTo>
                    <a:pt x="596" y="317"/>
                  </a:lnTo>
                  <a:lnTo>
                    <a:pt x="740" y="317"/>
                  </a:lnTo>
                  <a:lnTo>
                    <a:pt x="634" y="63"/>
                  </a:lnTo>
                  <a:close/>
                </a:path>
                <a:path w="1270" h="1904">
                  <a:moveTo>
                    <a:pt x="50" y="152"/>
                  </a:moveTo>
                  <a:lnTo>
                    <a:pt x="292" y="279"/>
                  </a:lnTo>
                  <a:lnTo>
                    <a:pt x="50" y="152"/>
                  </a:lnTo>
                  <a:close/>
                </a:path>
                <a:path w="1270" h="1904">
                  <a:moveTo>
                    <a:pt x="265" y="152"/>
                  </a:moveTo>
                  <a:lnTo>
                    <a:pt x="50" y="152"/>
                  </a:lnTo>
                  <a:lnTo>
                    <a:pt x="292" y="279"/>
                  </a:lnTo>
                  <a:lnTo>
                    <a:pt x="485" y="279"/>
                  </a:lnTo>
                  <a:lnTo>
                    <a:pt x="265" y="152"/>
                  </a:lnTo>
                  <a:close/>
                </a:path>
                <a:path w="1270" h="1904">
                  <a:moveTo>
                    <a:pt x="0" y="0"/>
                  </a:moveTo>
                  <a:lnTo>
                    <a:pt x="34" y="190"/>
                  </a:lnTo>
                  <a:lnTo>
                    <a:pt x="265" y="152"/>
                  </a:lnTo>
                  <a:lnTo>
                    <a:pt x="0" y="0"/>
                  </a:lnTo>
                  <a:close/>
                </a:path>
              </a:pathLst>
            </a:custGeom>
            <a:solidFill>
              <a:srgbClr val="F1C9BB"/>
            </a:solidFill>
          </p:spPr>
          <p:txBody>
            <a:bodyPr wrap="square" lIns="0" tIns="0" rIns="0" bIns="0" rtlCol="0"/>
            <a:lstStyle/>
            <a:p>
              <a:endParaRPr/>
            </a:p>
          </p:txBody>
        </p:sp>
        <p:sp>
          <p:nvSpPr>
            <p:cNvPr id="560" name="object 560"/>
            <p:cNvSpPr/>
            <p:nvPr/>
          </p:nvSpPr>
          <p:spPr>
            <a:xfrm>
              <a:off x="4958867" y="4844580"/>
              <a:ext cx="1270" cy="1270"/>
            </a:xfrm>
            <a:custGeom>
              <a:avLst/>
              <a:gdLst/>
              <a:ahLst/>
              <a:cxnLst/>
              <a:rect l="l" t="t" r="r" b="b"/>
              <a:pathLst>
                <a:path w="1270" h="1270">
                  <a:moveTo>
                    <a:pt x="698" y="977"/>
                  </a:moveTo>
                  <a:lnTo>
                    <a:pt x="533" y="63"/>
                  </a:lnTo>
                  <a:lnTo>
                    <a:pt x="63" y="76"/>
                  </a:lnTo>
                  <a:lnTo>
                    <a:pt x="165" y="1066"/>
                  </a:lnTo>
                  <a:lnTo>
                    <a:pt x="635" y="1066"/>
                  </a:lnTo>
                  <a:close/>
                </a:path>
              </a:pathLst>
            </a:custGeom>
            <a:solidFill>
              <a:srgbClr val="3E3C3C"/>
            </a:solidFill>
          </p:spPr>
          <p:txBody>
            <a:bodyPr wrap="square" lIns="0" tIns="0" rIns="0" bIns="0" rtlCol="0"/>
            <a:lstStyle/>
            <a:p>
              <a:endParaRPr/>
            </a:p>
          </p:txBody>
        </p:sp>
        <p:sp>
          <p:nvSpPr>
            <p:cNvPr id="561" name="object 561"/>
            <p:cNvSpPr/>
            <p:nvPr/>
          </p:nvSpPr>
          <p:spPr>
            <a:xfrm>
              <a:off x="4958915" y="4844624"/>
              <a:ext cx="635" cy="1270"/>
            </a:xfrm>
            <a:custGeom>
              <a:avLst/>
              <a:gdLst/>
              <a:ahLst/>
              <a:cxnLst/>
              <a:rect l="l" t="t" r="r" b="b"/>
              <a:pathLst>
                <a:path w="635" h="1270">
                  <a:moveTo>
                    <a:pt x="0" y="127"/>
                  </a:moveTo>
                  <a:lnTo>
                    <a:pt x="330" y="50"/>
                  </a:lnTo>
                  <a:lnTo>
                    <a:pt x="152" y="927"/>
                  </a:lnTo>
                  <a:lnTo>
                    <a:pt x="0" y="127"/>
                  </a:lnTo>
                  <a:close/>
                </a:path>
              </a:pathLst>
            </a:custGeom>
            <a:ln w="3175">
              <a:solidFill>
                <a:srgbClr val="3A3939"/>
              </a:solidFill>
            </a:ln>
          </p:spPr>
          <p:txBody>
            <a:bodyPr wrap="square" lIns="0" tIns="0" rIns="0" bIns="0" rtlCol="0"/>
            <a:lstStyle/>
            <a:p>
              <a:endParaRPr/>
            </a:p>
          </p:txBody>
        </p:sp>
        <p:sp>
          <p:nvSpPr>
            <p:cNvPr id="562" name="object 562"/>
            <p:cNvSpPr/>
            <p:nvPr/>
          </p:nvSpPr>
          <p:spPr>
            <a:xfrm>
              <a:off x="4958905" y="4845088"/>
              <a:ext cx="1270" cy="635"/>
            </a:xfrm>
            <a:custGeom>
              <a:avLst/>
              <a:gdLst/>
              <a:ahLst/>
              <a:cxnLst/>
              <a:rect l="l" t="t" r="r" b="b"/>
              <a:pathLst>
                <a:path w="1270" h="635">
                  <a:moveTo>
                    <a:pt x="63" y="114"/>
                  </a:moveTo>
                  <a:close/>
                </a:path>
                <a:path w="1270" h="635">
                  <a:moveTo>
                    <a:pt x="88" y="266"/>
                  </a:moveTo>
                  <a:close/>
                </a:path>
                <a:path w="1270" h="635">
                  <a:moveTo>
                    <a:pt x="114" y="406"/>
                  </a:moveTo>
                  <a:close/>
                </a:path>
                <a:path w="1270" h="635">
                  <a:moveTo>
                    <a:pt x="711" y="342"/>
                  </a:moveTo>
                  <a:lnTo>
                    <a:pt x="647" y="215"/>
                  </a:lnTo>
                  <a:lnTo>
                    <a:pt x="609" y="0"/>
                  </a:lnTo>
                  <a:lnTo>
                    <a:pt x="533" y="152"/>
                  </a:lnTo>
                  <a:lnTo>
                    <a:pt x="711" y="342"/>
                  </a:lnTo>
                  <a:close/>
                </a:path>
              </a:pathLst>
            </a:custGeom>
            <a:solidFill>
              <a:srgbClr val="F1C9BB"/>
            </a:solidFill>
          </p:spPr>
          <p:txBody>
            <a:bodyPr wrap="square" lIns="0" tIns="0" rIns="0" bIns="0" rtlCol="0"/>
            <a:lstStyle/>
            <a:p>
              <a:endParaRPr/>
            </a:p>
          </p:txBody>
        </p:sp>
        <p:sp>
          <p:nvSpPr>
            <p:cNvPr id="563" name="object 563"/>
            <p:cNvSpPr/>
            <p:nvPr/>
          </p:nvSpPr>
          <p:spPr>
            <a:xfrm>
              <a:off x="4958928" y="4844630"/>
              <a:ext cx="635" cy="1270"/>
            </a:xfrm>
            <a:custGeom>
              <a:avLst/>
              <a:gdLst/>
              <a:ahLst/>
              <a:cxnLst/>
              <a:rect l="l" t="t" r="r" b="b"/>
              <a:pathLst>
                <a:path w="635" h="1270">
                  <a:moveTo>
                    <a:pt x="332" y="0"/>
                  </a:moveTo>
                  <a:lnTo>
                    <a:pt x="104" y="76"/>
                  </a:lnTo>
                  <a:lnTo>
                    <a:pt x="108" y="810"/>
                  </a:lnTo>
                  <a:lnTo>
                    <a:pt x="582" y="810"/>
                  </a:lnTo>
                  <a:lnTo>
                    <a:pt x="455" y="63"/>
                  </a:lnTo>
                  <a:close/>
                </a:path>
                <a:path w="635" h="1270">
                  <a:moveTo>
                    <a:pt x="91" y="50"/>
                  </a:moveTo>
                  <a:close/>
                </a:path>
              </a:pathLst>
            </a:custGeom>
            <a:solidFill>
              <a:srgbClr val="F48FA0">
                <a:alpha val="39999"/>
              </a:srgbClr>
            </a:solidFill>
          </p:spPr>
          <p:txBody>
            <a:bodyPr wrap="square" lIns="0" tIns="0" rIns="0" bIns="0" rtlCol="0"/>
            <a:lstStyle/>
            <a:p>
              <a:endParaRPr/>
            </a:p>
          </p:txBody>
        </p:sp>
        <p:sp>
          <p:nvSpPr>
            <p:cNvPr id="564" name="object 564"/>
            <p:cNvSpPr/>
            <p:nvPr/>
          </p:nvSpPr>
          <p:spPr>
            <a:xfrm>
              <a:off x="4958572" y="4845639"/>
              <a:ext cx="635" cy="635"/>
            </a:xfrm>
            <a:custGeom>
              <a:avLst/>
              <a:gdLst/>
              <a:ahLst/>
              <a:cxnLst/>
              <a:rect l="l" t="t" r="r" b="b"/>
              <a:pathLst>
                <a:path w="635" h="635">
                  <a:moveTo>
                    <a:pt x="368" y="228"/>
                  </a:moveTo>
                  <a:lnTo>
                    <a:pt x="50" y="292"/>
                  </a:lnTo>
                  <a:lnTo>
                    <a:pt x="0" y="50"/>
                  </a:lnTo>
                  <a:lnTo>
                    <a:pt x="317" y="0"/>
                  </a:lnTo>
                  <a:lnTo>
                    <a:pt x="368" y="228"/>
                  </a:lnTo>
                  <a:close/>
                </a:path>
              </a:pathLst>
            </a:custGeom>
            <a:ln w="3175">
              <a:solidFill>
                <a:srgbClr val="BCBEC0"/>
              </a:solidFill>
            </a:ln>
          </p:spPr>
          <p:txBody>
            <a:bodyPr wrap="square" lIns="0" tIns="0" rIns="0" bIns="0" rtlCol="0"/>
            <a:lstStyle/>
            <a:p>
              <a:endParaRPr/>
            </a:p>
          </p:txBody>
        </p:sp>
        <p:sp>
          <p:nvSpPr>
            <p:cNvPr id="565" name="object 565"/>
            <p:cNvSpPr/>
            <p:nvPr/>
          </p:nvSpPr>
          <p:spPr>
            <a:xfrm>
              <a:off x="4958340" y="4845667"/>
              <a:ext cx="635" cy="635"/>
            </a:xfrm>
            <a:custGeom>
              <a:avLst/>
              <a:gdLst/>
              <a:ahLst/>
              <a:cxnLst/>
              <a:rect l="l" t="t" r="r" b="b"/>
              <a:pathLst>
                <a:path w="635" h="635">
                  <a:moveTo>
                    <a:pt x="152" y="0"/>
                  </a:moveTo>
                  <a:lnTo>
                    <a:pt x="0" y="50"/>
                  </a:lnTo>
                  <a:lnTo>
                    <a:pt x="126" y="152"/>
                  </a:lnTo>
                  <a:lnTo>
                    <a:pt x="152" y="0"/>
                  </a:lnTo>
                  <a:close/>
                </a:path>
              </a:pathLst>
            </a:custGeom>
            <a:solidFill>
              <a:srgbClr val="00A9BE"/>
            </a:solidFill>
          </p:spPr>
          <p:txBody>
            <a:bodyPr wrap="square" lIns="0" tIns="0" rIns="0" bIns="0" rtlCol="0"/>
            <a:lstStyle/>
            <a:p>
              <a:endParaRPr/>
            </a:p>
          </p:txBody>
        </p:sp>
        <p:sp>
          <p:nvSpPr>
            <p:cNvPr id="566" name="object 566"/>
            <p:cNvSpPr/>
            <p:nvPr/>
          </p:nvSpPr>
          <p:spPr>
            <a:xfrm>
              <a:off x="4959316" y="4845514"/>
              <a:ext cx="635" cy="635"/>
            </a:xfrm>
            <a:custGeom>
              <a:avLst/>
              <a:gdLst/>
              <a:ahLst/>
              <a:cxnLst/>
              <a:rect l="l" t="t" r="r" b="b"/>
              <a:pathLst>
                <a:path w="635" h="635">
                  <a:moveTo>
                    <a:pt x="355" y="228"/>
                  </a:moveTo>
                  <a:lnTo>
                    <a:pt x="38" y="279"/>
                  </a:lnTo>
                  <a:lnTo>
                    <a:pt x="0" y="50"/>
                  </a:lnTo>
                  <a:lnTo>
                    <a:pt x="317" y="0"/>
                  </a:lnTo>
                  <a:lnTo>
                    <a:pt x="355" y="228"/>
                  </a:lnTo>
                  <a:close/>
                </a:path>
              </a:pathLst>
            </a:custGeom>
            <a:ln w="3175">
              <a:solidFill>
                <a:srgbClr val="BCBEC0"/>
              </a:solidFill>
            </a:ln>
          </p:spPr>
          <p:txBody>
            <a:bodyPr wrap="square" lIns="0" tIns="0" rIns="0" bIns="0" rtlCol="0"/>
            <a:lstStyle/>
            <a:p>
              <a:endParaRPr/>
            </a:p>
          </p:txBody>
        </p:sp>
        <p:sp>
          <p:nvSpPr>
            <p:cNvPr id="567" name="object 567"/>
            <p:cNvSpPr/>
            <p:nvPr/>
          </p:nvSpPr>
          <p:spPr>
            <a:xfrm>
              <a:off x="4959337" y="4845594"/>
              <a:ext cx="635" cy="635"/>
            </a:xfrm>
            <a:custGeom>
              <a:avLst/>
              <a:gdLst/>
              <a:ahLst/>
              <a:cxnLst/>
              <a:rect l="l" t="t" r="r" b="b"/>
              <a:pathLst>
                <a:path w="635" h="635">
                  <a:moveTo>
                    <a:pt x="190" y="0"/>
                  </a:moveTo>
                  <a:lnTo>
                    <a:pt x="0" y="0"/>
                  </a:lnTo>
                  <a:lnTo>
                    <a:pt x="152" y="13"/>
                  </a:lnTo>
                  <a:close/>
                </a:path>
              </a:pathLst>
            </a:custGeom>
            <a:solidFill>
              <a:srgbClr val="00A9BE">
                <a:alpha val="39999"/>
              </a:srgbClr>
            </a:solidFill>
          </p:spPr>
          <p:txBody>
            <a:bodyPr wrap="square" lIns="0" tIns="0" rIns="0" bIns="0" rtlCol="0"/>
            <a:lstStyle/>
            <a:p>
              <a:endParaRPr/>
            </a:p>
          </p:txBody>
        </p:sp>
        <p:sp>
          <p:nvSpPr>
            <p:cNvPr id="568" name="object 568"/>
            <p:cNvSpPr/>
            <p:nvPr/>
          </p:nvSpPr>
          <p:spPr>
            <a:xfrm>
              <a:off x="4959084" y="4845531"/>
              <a:ext cx="635" cy="635"/>
            </a:xfrm>
            <a:custGeom>
              <a:avLst/>
              <a:gdLst/>
              <a:ahLst/>
              <a:cxnLst/>
              <a:rect l="l" t="t" r="r" b="b"/>
              <a:pathLst>
                <a:path w="635" h="635">
                  <a:moveTo>
                    <a:pt x="152" y="0"/>
                  </a:moveTo>
                  <a:lnTo>
                    <a:pt x="0" y="63"/>
                  </a:lnTo>
                  <a:lnTo>
                    <a:pt x="177" y="139"/>
                  </a:lnTo>
                  <a:lnTo>
                    <a:pt x="152" y="0"/>
                  </a:lnTo>
                  <a:close/>
                </a:path>
              </a:pathLst>
            </a:custGeom>
            <a:solidFill>
              <a:srgbClr val="F48FA0"/>
            </a:solidFill>
          </p:spPr>
          <p:txBody>
            <a:bodyPr wrap="square" lIns="0" tIns="0" rIns="0" bIns="0" rtlCol="0"/>
            <a:lstStyle/>
            <a:p>
              <a:endParaRPr/>
            </a:p>
          </p:txBody>
        </p:sp>
        <p:sp>
          <p:nvSpPr>
            <p:cNvPr id="569" name="object 569"/>
            <p:cNvSpPr/>
            <p:nvPr/>
          </p:nvSpPr>
          <p:spPr>
            <a:xfrm>
              <a:off x="4957188" y="4844873"/>
              <a:ext cx="1270" cy="635"/>
            </a:xfrm>
            <a:custGeom>
              <a:avLst/>
              <a:gdLst/>
              <a:ahLst/>
              <a:cxnLst/>
              <a:rect l="l" t="t" r="r" b="b"/>
              <a:pathLst>
                <a:path w="1270" h="635">
                  <a:moveTo>
                    <a:pt x="660" y="0"/>
                  </a:moveTo>
                  <a:lnTo>
                    <a:pt x="50" y="114"/>
                  </a:lnTo>
                  <a:lnTo>
                    <a:pt x="647" y="114"/>
                  </a:lnTo>
                  <a:close/>
                </a:path>
              </a:pathLst>
            </a:custGeom>
            <a:solidFill>
              <a:srgbClr val="00A9BE"/>
            </a:solidFill>
          </p:spPr>
          <p:txBody>
            <a:bodyPr wrap="square" lIns="0" tIns="0" rIns="0" bIns="0" rtlCol="0"/>
            <a:lstStyle/>
            <a:p>
              <a:endParaRPr/>
            </a:p>
          </p:txBody>
        </p:sp>
        <p:sp>
          <p:nvSpPr>
            <p:cNvPr id="570" name="object 570"/>
            <p:cNvSpPr/>
            <p:nvPr/>
          </p:nvSpPr>
          <p:spPr>
            <a:xfrm>
              <a:off x="4957997" y="4844774"/>
              <a:ext cx="635" cy="635"/>
            </a:xfrm>
            <a:custGeom>
              <a:avLst/>
              <a:gdLst/>
              <a:ahLst/>
              <a:cxnLst/>
              <a:rect l="l" t="t" r="r" b="b"/>
              <a:pathLst>
                <a:path w="635" h="635">
                  <a:moveTo>
                    <a:pt x="571" y="88"/>
                  </a:moveTo>
                  <a:lnTo>
                    <a:pt x="12" y="190"/>
                  </a:lnTo>
                  <a:lnTo>
                    <a:pt x="546" y="0"/>
                  </a:lnTo>
                  <a:close/>
                </a:path>
              </a:pathLst>
            </a:custGeom>
            <a:ln w="3175">
              <a:solidFill>
                <a:srgbClr val="808285"/>
              </a:solidFill>
            </a:ln>
          </p:spPr>
          <p:txBody>
            <a:bodyPr wrap="square" lIns="0" tIns="0" rIns="0" bIns="0" rtlCol="0"/>
            <a:lstStyle/>
            <a:p>
              <a:endParaRPr/>
            </a:p>
          </p:txBody>
        </p:sp>
        <p:sp>
          <p:nvSpPr>
            <p:cNvPr id="571" name="object 571"/>
            <p:cNvSpPr/>
            <p:nvPr/>
          </p:nvSpPr>
          <p:spPr>
            <a:xfrm>
              <a:off x="4958021" y="4844935"/>
              <a:ext cx="635" cy="635"/>
            </a:xfrm>
            <a:custGeom>
              <a:avLst/>
              <a:gdLst/>
              <a:ahLst/>
              <a:cxnLst/>
              <a:rect l="l" t="t" r="r" b="b"/>
              <a:pathLst>
                <a:path w="635" h="635">
                  <a:moveTo>
                    <a:pt x="571" y="88"/>
                  </a:moveTo>
                  <a:lnTo>
                    <a:pt x="25" y="190"/>
                  </a:lnTo>
                  <a:lnTo>
                    <a:pt x="558" y="0"/>
                  </a:lnTo>
                  <a:close/>
                </a:path>
              </a:pathLst>
            </a:custGeom>
            <a:ln w="3175">
              <a:solidFill>
                <a:srgbClr val="808285"/>
              </a:solidFill>
            </a:ln>
          </p:spPr>
          <p:txBody>
            <a:bodyPr wrap="square" lIns="0" tIns="0" rIns="0" bIns="0" rtlCol="0"/>
            <a:lstStyle/>
            <a:p>
              <a:endParaRPr/>
            </a:p>
          </p:txBody>
        </p:sp>
        <p:sp>
          <p:nvSpPr>
            <p:cNvPr id="572" name="object 572"/>
            <p:cNvSpPr/>
            <p:nvPr/>
          </p:nvSpPr>
          <p:spPr>
            <a:xfrm>
              <a:off x="4958059" y="4845095"/>
              <a:ext cx="635" cy="635"/>
            </a:xfrm>
            <a:custGeom>
              <a:avLst/>
              <a:gdLst/>
              <a:ahLst/>
              <a:cxnLst/>
              <a:rect l="l" t="t" r="r" b="b"/>
              <a:pathLst>
                <a:path w="635" h="635">
                  <a:moveTo>
                    <a:pt x="558" y="101"/>
                  </a:moveTo>
                  <a:lnTo>
                    <a:pt x="12" y="203"/>
                  </a:lnTo>
                  <a:lnTo>
                    <a:pt x="546" y="0"/>
                  </a:lnTo>
                  <a:close/>
                </a:path>
              </a:pathLst>
            </a:custGeom>
            <a:ln w="3175">
              <a:solidFill>
                <a:srgbClr val="808285"/>
              </a:solidFill>
            </a:ln>
          </p:spPr>
          <p:txBody>
            <a:bodyPr wrap="square" lIns="0" tIns="0" rIns="0" bIns="0" rtlCol="0"/>
            <a:lstStyle/>
            <a:p>
              <a:endParaRPr/>
            </a:p>
          </p:txBody>
        </p:sp>
        <p:sp>
          <p:nvSpPr>
            <p:cNvPr id="573" name="object 573"/>
            <p:cNvSpPr/>
            <p:nvPr/>
          </p:nvSpPr>
          <p:spPr>
            <a:xfrm>
              <a:off x="4958083" y="4845269"/>
              <a:ext cx="635" cy="635"/>
            </a:xfrm>
            <a:custGeom>
              <a:avLst/>
              <a:gdLst/>
              <a:ahLst/>
              <a:cxnLst/>
              <a:rect l="l" t="t" r="r" b="b"/>
              <a:pathLst>
                <a:path w="635" h="635">
                  <a:moveTo>
                    <a:pt x="571" y="88"/>
                  </a:moveTo>
                  <a:lnTo>
                    <a:pt x="12" y="190"/>
                  </a:lnTo>
                  <a:lnTo>
                    <a:pt x="546" y="0"/>
                  </a:lnTo>
                  <a:close/>
                </a:path>
              </a:pathLst>
            </a:custGeom>
            <a:ln w="3175">
              <a:solidFill>
                <a:srgbClr val="808285"/>
              </a:solidFill>
            </a:ln>
          </p:spPr>
          <p:txBody>
            <a:bodyPr wrap="square" lIns="0" tIns="0" rIns="0" bIns="0" rtlCol="0"/>
            <a:lstStyle/>
            <a:p>
              <a:endParaRPr/>
            </a:p>
          </p:txBody>
        </p:sp>
        <p:sp>
          <p:nvSpPr>
            <p:cNvPr id="574" name="object 574"/>
            <p:cNvSpPr/>
            <p:nvPr/>
          </p:nvSpPr>
          <p:spPr>
            <a:xfrm>
              <a:off x="4958109" y="4845431"/>
              <a:ext cx="635" cy="635"/>
            </a:xfrm>
            <a:custGeom>
              <a:avLst/>
              <a:gdLst/>
              <a:ahLst/>
              <a:cxnLst/>
              <a:rect l="l" t="t" r="r" b="b"/>
              <a:pathLst>
                <a:path w="635" h="635">
                  <a:moveTo>
                    <a:pt x="571" y="88"/>
                  </a:moveTo>
                  <a:lnTo>
                    <a:pt x="25" y="190"/>
                  </a:lnTo>
                  <a:lnTo>
                    <a:pt x="558" y="0"/>
                  </a:lnTo>
                  <a:close/>
                </a:path>
              </a:pathLst>
            </a:custGeom>
            <a:ln w="3175">
              <a:solidFill>
                <a:srgbClr val="808285"/>
              </a:solidFill>
            </a:ln>
          </p:spPr>
          <p:txBody>
            <a:bodyPr wrap="square" lIns="0" tIns="0" rIns="0" bIns="0" rtlCol="0"/>
            <a:lstStyle/>
            <a:p>
              <a:endParaRPr/>
            </a:p>
          </p:txBody>
        </p:sp>
        <p:sp>
          <p:nvSpPr>
            <p:cNvPr id="575" name="object 575"/>
            <p:cNvSpPr/>
            <p:nvPr/>
          </p:nvSpPr>
          <p:spPr>
            <a:xfrm>
              <a:off x="4957345" y="4843928"/>
              <a:ext cx="1270" cy="1270"/>
            </a:xfrm>
            <a:custGeom>
              <a:avLst/>
              <a:gdLst/>
              <a:ahLst/>
              <a:cxnLst/>
              <a:rect l="l" t="t" r="r" b="b"/>
              <a:pathLst>
                <a:path w="1270" h="1270">
                  <a:moveTo>
                    <a:pt x="838" y="165"/>
                  </a:moveTo>
                  <a:lnTo>
                    <a:pt x="711" y="76"/>
                  </a:lnTo>
                  <a:lnTo>
                    <a:pt x="393" y="152"/>
                  </a:lnTo>
                  <a:lnTo>
                    <a:pt x="253" y="0"/>
                  </a:lnTo>
                  <a:lnTo>
                    <a:pt x="241" y="165"/>
                  </a:lnTo>
                  <a:lnTo>
                    <a:pt x="152" y="368"/>
                  </a:lnTo>
                  <a:lnTo>
                    <a:pt x="0" y="546"/>
                  </a:lnTo>
                  <a:lnTo>
                    <a:pt x="139" y="609"/>
                  </a:lnTo>
                  <a:lnTo>
                    <a:pt x="241" y="457"/>
                  </a:lnTo>
                  <a:lnTo>
                    <a:pt x="330" y="292"/>
                  </a:lnTo>
                  <a:lnTo>
                    <a:pt x="647" y="228"/>
                  </a:lnTo>
                  <a:lnTo>
                    <a:pt x="622" y="419"/>
                  </a:lnTo>
                  <a:lnTo>
                    <a:pt x="546" y="584"/>
                  </a:lnTo>
                  <a:lnTo>
                    <a:pt x="431" y="812"/>
                  </a:lnTo>
                  <a:lnTo>
                    <a:pt x="279" y="927"/>
                  </a:lnTo>
                  <a:lnTo>
                    <a:pt x="355" y="1054"/>
                  </a:lnTo>
                  <a:lnTo>
                    <a:pt x="558" y="876"/>
                  </a:lnTo>
                  <a:lnTo>
                    <a:pt x="647" y="698"/>
                  </a:lnTo>
                  <a:lnTo>
                    <a:pt x="736" y="508"/>
                  </a:lnTo>
                  <a:lnTo>
                    <a:pt x="774" y="355"/>
                  </a:lnTo>
                  <a:lnTo>
                    <a:pt x="787" y="215"/>
                  </a:lnTo>
                  <a:close/>
                </a:path>
              </a:pathLst>
            </a:custGeom>
            <a:ln w="3175">
              <a:solidFill>
                <a:srgbClr val="00A9BE"/>
              </a:solidFill>
            </a:ln>
          </p:spPr>
          <p:txBody>
            <a:bodyPr wrap="square" lIns="0" tIns="0" rIns="0" bIns="0" rtlCol="0"/>
            <a:lstStyle/>
            <a:p>
              <a:endParaRPr/>
            </a:p>
          </p:txBody>
        </p:sp>
        <p:sp>
          <p:nvSpPr>
            <p:cNvPr id="576" name="object 576"/>
            <p:cNvSpPr/>
            <p:nvPr/>
          </p:nvSpPr>
          <p:spPr>
            <a:xfrm>
              <a:off x="4958613" y="4843659"/>
              <a:ext cx="1270" cy="1270"/>
            </a:xfrm>
            <a:custGeom>
              <a:avLst/>
              <a:gdLst/>
              <a:ahLst/>
              <a:cxnLst/>
              <a:rect l="l" t="t" r="r" b="b"/>
              <a:pathLst>
                <a:path w="1270" h="1270">
                  <a:moveTo>
                    <a:pt x="723" y="12"/>
                  </a:moveTo>
                  <a:lnTo>
                    <a:pt x="520" y="25"/>
                  </a:lnTo>
                  <a:lnTo>
                    <a:pt x="571" y="292"/>
                  </a:lnTo>
                  <a:lnTo>
                    <a:pt x="647" y="698"/>
                  </a:lnTo>
                  <a:lnTo>
                    <a:pt x="558" y="825"/>
                  </a:lnTo>
                  <a:lnTo>
                    <a:pt x="330" y="990"/>
                  </a:lnTo>
                  <a:lnTo>
                    <a:pt x="571" y="1003"/>
                  </a:lnTo>
                  <a:lnTo>
                    <a:pt x="723" y="876"/>
                  </a:lnTo>
                  <a:lnTo>
                    <a:pt x="762" y="647"/>
                  </a:lnTo>
                  <a:lnTo>
                    <a:pt x="774" y="520"/>
                  </a:lnTo>
                  <a:lnTo>
                    <a:pt x="711" y="177"/>
                  </a:lnTo>
                  <a:lnTo>
                    <a:pt x="711" y="38"/>
                  </a:lnTo>
                  <a:close/>
                </a:path>
                <a:path w="1270" h="1270">
                  <a:moveTo>
                    <a:pt x="203" y="114"/>
                  </a:moveTo>
                  <a:lnTo>
                    <a:pt x="0" y="126"/>
                  </a:lnTo>
                  <a:lnTo>
                    <a:pt x="114" y="711"/>
                  </a:lnTo>
                  <a:lnTo>
                    <a:pt x="266" y="685"/>
                  </a:lnTo>
                  <a:lnTo>
                    <a:pt x="177" y="165"/>
                  </a:lnTo>
                  <a:close/>
                </a:path>
              </a:pathLst>
            </a:custGeom>
            <a:ln w="3175">
              <a:solidFill>
                <a:srgbClr val="00A9BE"/>
              </a:solidFill>
            </a:ln>
          </p:spPr>
          <p:txBody>
            <a:bodyPr wrap="square" lIns="0" tIns="0" rIns="0" bIns="0" rtlCol="0"/>
            <a:lstStyle/>
            <a:p>
              <a:endParaRPr/>
            </a:p>
          </p:txBody>
        </p:sp>
        <p:sp>
          <p:nvSpPr>
            <p:cNvPr id="577" name="object 577"/>
            <p:cNvSpPr/>
            <p:nvPr/>
          </p:nvSpPr>
          <p:spPr>
            <a:xfrm>
              <a:off x="4959897" y="4843716"/>
              <a:ext cx="1270" cy="1270"/>
            </a:xfrm>
            <a:custGeom>
              <a:avLst/>
              <a:gdLst/>
              <a:ahLst/>
              <a:cxnLst/>
              <a:rect l="l" t="t" r="r" b="b"/>
              <a:pathLst>
                <a:path w="1270" h="1270">
                  <a:moveTo>
                    <a:pt x="444" y="228"/>
                  </a:moveTo>
                  <a:lnTo>
                    <a:pt x="381" y="88"/>
                  </a:lnTo>
                  <a:lnTo>
                    <a:pt x="228" y="101"/>
                  </a:lnTo>
                  <a:lnTo>
                    <a:pt x="355" y="279"/>
                  </a:lnTo>
                  <a:close/>
                </a:path>
                <a:path w="1270" h="1270">
                  <a:moveTo>
                    <a:pt x="749" y="25"/>
                  </a:moveTo>
                  <a:lnTo>
                    <a:pt x="609" y="0"/>
                  </a:lnTo>
                  <a:lnTo>
                    <a:pt x="622" y="368"/>
                  </a:lnTo>
                  <a:lnTo>
                    <a:pt x="469" y="558"/>
                  </a:lnTo>
                  <a:lnTo>
                    <a:pt x="254" y="736"/>
                  </a:lnTo>
                  <a:lnTo>
                    <a:pt x="482" y="711"/>
                  </a:lnTo>
                  <a:lnTo>
                    <a:pt x="711" y="508"/>
                  </a:lnTo>
                  <a:lnTo>
                    <a:pt x="723" y="114"/>
                  </a:lnTo>
                  <a:close/>
                </a:path>
                <a:path w="1270" h="1270">
                  <a:moveTo>
                    <a:pt x="241" y="330"/>
                  </a:moveTo>
                  <a:lnTo>
                    <a:pt x="165" y="203"/>
                  </a:lnTo>
                  <a:lnTo>
                    <a:pt x="0" y="203"/>
                  </a:lnTo>
                  <a:lnTo>
                    <a:pt x="101" y="330"/>
                  </a:lnTo>
                  <a:close/>
                </a:path>
              </a:pathLst>
            </a:custGeom>
            <a:ln w="3175">
              <a:solidFill>
                <a:srgbClr val="00A9BE"/>
              </a:solidFill>
            </a:ln>
          </p:spPr>
          <p:txBody>
            <a:bodyPr wrap="square" lIns="0" tIns="0" rIns="0" bIns="0" rtlCol="0"/>
            <a:lstStyle/>
            <a:p>
              <a:endParaRPr/>
            </a:p>
          </p:txBody>
        </p:sp>
        <p:sp>
          <p:nvSpPr>
            <p:cNvPr id="578" name="object 578"/>
            <p:cNvSpPr/>
            <p:nvPr/>
          </p:nvSpPr>
          <p:spPr>
            <a:xfrm>
              <a:off x="4961103" y="4843265"/>
              <a:ext cx="1270" cy="1270"/>
            </a:xfrm>
            <a:custGeom>
              <a:avLst/>
              <a:gdLst/>
              <a:ahLst/>
              <a:cxnLst/>
              <a:rect l="l" t="t" r="r" b="b"/>
              <a:pathLst>
                <a:path w="1270" h="1270">
                  <a:moveTo>
                    <a:pt x="838" y="165"/>
                  </a:moveTo>
                  <a:lnTo>
                    <a:pt x="711" y="76"/>
                  </a:lnTo>
                  <a:lnTo>
                    <a:pt x="380" y="152"/>
                  </a:lnTo>
                  <a:lnTo>
                    <a:pt x="253" y="0"/>
                  </a:lnTo>
                  <a:lnTo>
                    <a:pt x="241" y="165"/>
                  </a:lnTo>
                  <a:lnTo>
                    <a:pt x="152" y="368"/>
                  </a:lnTo>
                  <a:lnTo>
                    <a:pt x="0" y="546"/>
                  </a:lnTo>
                  <a:lnTo>
                    <a:pt x="139" y="609"/>
                  </a:lnTo>
                  <a:lnTo>
                    <a:pt x="241" y="457"/>
                  </a:lnTo>
                  <a:lnTo>
                    <a:pt x="330" y="292"/>
                  </a:lnTo>
                  <a:lnTo>
                    <a:pt x="634" y="228"/>
                  </a:lnTo>
                  <a:lnTo>
                    <a:pt x="622" y="419"/>
                  </a:lnTo>
                  <a:lnTo>
                    <a:pt x="546" y="584"/>
                  </a:lnTo>
                  <a:lnTo>
                    <a:pt x="431" y="812"/>
                  </a:lnTo>
                  <a:lnTo>
                    <a:pt x="279" y="927"/>
                  </a:lnTo>
                  <a:lnTo>
                    <a:pt x="355" y="1054"/>
                  </a:lnTo>
                  <a:lnTo>
                    <a:pt x="546" y="876"/>
                  </a:lnTo>
                  <a:lnTo>
                    <a:pt x="634" y="698"/>
                  </a:lnTo>
                  <a:lnTo>
                    <a:pt x="736" y="507"/>
                  </a:lnTo>
                  <a:lnTo>
                    <a:pt x="774" y="355"/>
                  </a:lnTo>
                  <a:lnTo>
                    <a:pt x="787" y="215"/>
                  </a:lnTo>
                  <a:close/>
                </a:path>
              </a:pathLst>
            </a:custGeom>
            <a:ln w="3175">
              <a:solidFill>
                <a:srgbClr val="00A9BE"/>
              </a:solidFill>
            </a:ln>
          </p:spPr>
          <p:txBody>
            <a:bodyPr wrap="square" lIns="0" tIns="0" rIns="0" bIns="0" rtlCol="0"/>
            <a:lstStyle/>
            <a:p>
              <a:endParaRPr/>
            </a:p>
          </p:txBody>
        </p:sp>
        <p:sp>
          <p:nvSpPr>
            <p:cNvPr id="579" name="object 579"/>
            <p:cNvSpPr/>
            <p:nvPr/>
          </p:nvSpPr>
          <p:spPr>
            <a:xfrm>
              <a:off x="4956728" y="4844943"/>
              <a:ext cx="1270" cy="1270"/>
            </a:xfrm>
            <a:custGeom>
              <a:avLst/>
              <a:gdLst/>
              <a:ahLst/>
              <a:cxnLst/>
              <a:rect l="l" t="t" r="r" b="b"/>
              <a:pathLst>
                <a:path w="1270" h="1270">
                  <a:moveTo>
                    <a:pt x="711" y="12"/>
                  </a:moveTo>
                  <a:lnTo>
                    <a:pt x="507" y="12"/>
                  </a:lnTo>
                  <a:lnTo>
                    <a:pt x="558" y="279"/>
                  </a:lnTo>
                  <a:lnTo>
                    <a:pt x="634" y="698"/>
                  </a:lnTo>
                  <a:lnTo>
                    <a:pt x="546" y="825"/>
                  </a:lnTo>
                  <a:lnTo>
                    <a:pt x="317" y="990"/>
                  </a:lnTo>
                  <a:lnTo>
                    <a:pt x="558" y="990"/>
                  </a:lnTo>
                  <a:lnTo>
                    <a:pt x="711" y="876"/>
                  </a:lnTo>
                  <a:lnTo>
                    <a:pt x="749" y="635"/>
                  </a:lnTo>
                  <a:lnTo>
                    <a:pt x="749" y="419"/>
                  </a:lnTo>
                  <a:lnTo>
                    <a:pt x="698" y="165"/>
                  </a:lnTo>
                  <a:lnTo>
                    <a:pt x="711" y="25"/>
                  </a:lnTo>
                  <a:close/>
                </a:path>
                <a:path w="1270" h="1270">
                  <a:moveTo>
                    <a:pt x="190" y="114"/>
                  </a:moveTo>
                  <a:lnTo>
                    <a:pt x="0" y="114"/>
                  </a:lnTo>
                  <a:lnTo>
                    <a:pt x="101" y="698"/>
                  </a:lnTo>
                  <a:lnTo>
                    <a:pt x="253" y="673"/>
                  </a:lnTo>
                  <a:lnTo>
                    <a:pt x="165" y="152"/>
                  </a:lnTo>
                  <a:close/>
                </a:path>
              </a:pathLst>
            </a:custGeom>
            <a:ln w="3175">
              <a:solidFill>
                <a:srgbClr val="00A9BE"/>
              </a:solidFill>
            </a:ln>
          </p:spPr>
          <p:txBody>
            <a:bodyPr wrap="square" lIns="0" tIns="0" rIns="0" bIns="0" rtlCol="0"/>
            <a:lstStyle/>
            <a:p>
              <a:endParaRPr/>
            </a:p>
          </p:txBody>
        </p:sp>
        <p:sp>
          <p:nvSpPr>
            <p:cNvPr id="580" name="object 580"/>
            <p:cNvSpPr/>
            <p:nvPr/>
          </p:nvSpPr>
          <p:spPr>
            <a:xfrm>
              <a:off x="4957999" y="4844994"/>
              <a:ext cx="1270" cy="1270"/>
            </a:xfrm>
            <a:custGeom>
              <a:avLst/>
              <a:gdLst/>
              <a:ahLst/>
              <a:cxnLst/>
              <a:rect l="l" t="t" r="r" b="b"/>
              <a:pathLst>
                <a:path w="1270" h="1270">
                  <a:moveTo>
                    <a:pt x="444" y="228"/>
                  </a:moveTo>
                  <a:lnTo>
                    <a:pt x="317" y="25"/>
                  </a:lnTo>
                  <a:lnTo>
                    <a:pt x="304" y="215"/>
                  </a:lnTo>
                  <a:close/>
                </a:path>
                <a:path w="1270" h="1270">
                  <a:moveTo>
                    <a:pt x="749" y="38"/>
                  </a:moveTo>
                  <a:lnTo>
                    <a:pt x="596" y="0"/>
                  </a:lnTo>
                  <a:lnTo>
                    <a:pt x="609" y="368"/>
                  </a:lnTo>
                  <a:lnTo>
                    <a:pt x="469" y="571"/>
                  </a:lnTo>
                  <a:lnTo>
                    <a:pt x="241" y="736"/>
                  </a:lnTo>
                  <a:lnTo>
                    <a:pt x="368" y="787"/>
                  </a:lnTo>
                  <a:lnTo>
                    <a:pt x="698" y="507"/>
                  </a:lnTo>
                  <a:lnTo>
                    <a:pt x="711" y="114"/>
                  </a:lnTo>
                  <a:close/>
                </a:path>
                <a:path w="1270" h="1270">
                  <a:moveTo>
                    <a:pt x="228" y="330"/>
                  </a:moveTo>
                  <a:lnTo>
                    <a:pt x="165" y="203"/>
                  </a:lnTo>
                  <a:lnTo>
                    <a:pt x="0" y="203"/>
                  </a:lnTo>
                  <a:lnTo>
                    <a:pt x="88" y="330"/>
                  </a:lnTo>
                  <a:close/>
                </a:path>
              </a:pathLst>
            </a:custGeom>
            <a:ln w="3175">
              <a:solidFill>
                <a:srgbClr val="00A9BE"/>
              </a:solidFill>
            </a:ln>
          </p:spPr>
          <p:txBody>
            <a:bodyPr wrap="square" lIns="0" tIns="0" rIns="0" bIns="0" rtlCol="0"/>
            <a:lstStyle/>
            <a:p>
              <a:endParaRPr/>
            </a:p>
          </p:txBody>
        </p:sp>
        <p:sp>
          <p:nvSpPr>
            <p:cNvPr id="581" name="object 581"/>
            <p:cNvSpPr/>
            <p:nvPr/>
          </p:nvSpPr>
          <p:spPr>
            <a:xfrm>
              <a:off x="4959193" y="4844549"/>
              <a:ext cx="1270" cy="1270"/>
            </a:xfrm>
            <a:custGeom>
              <a:avLst/>
              <a:gdLst/>
              <a:ahLst/>
              <a:cxnLst/>
              <a:rect l="l" t="t" r="r" b="b"/>
              <a:pathLst>
                <a:path w="1270" h="1270">
                  <a:moveTo>
                    <a:pt x="838" y="152"/>
                  </a:moveTo>
                  <a:lnTo>
                    <a:pt x="711" y="76"/>
                  </a:lnTo>
                  <a:lnTo>
                    <a:pt x="393" y="152"/>
                  </a:lnTo>
                  <a:lnTo>
                    <a:pt x="253" y="0"/>
                  </a:lnTo>
                  <a:lnTo>
                    <a:pt x="241" y="165"/>
                  </a:lnTo>
                  <a:lnTo>
                    <a:pt x="152" y="368"/>
                  </a:lnTo>
                  <a:lnTo>
                    <a:pt x="0" y="546"/>
                  </a:lnTo>
                  <a:lnTo>
                    <a:pt x="139" y="609"/>
                  </a:lnTo>
                  <a:lnTo>
                    <a:pt x="241" y="457"/>
                  </a:lnTo>
                  <a:lnTo>
                    <a:pt x="330" y="279"/>
                  </a:lnTo>
                  <a:lnTo>
                    <a:pt x="647" y="228"/>
                  </a:lnTo>
                  <a:lnTo>
                    <a:pt x="622" y="419"/>
                  </a:lnTo>
                  <a:lnTo>
                    <a:pt x="546" y="584"/>
                  </a:lnTo>
                  <a:lnTo>
                    <a:pt x="431" y="812"/>
                  </a:lnTo>
                  <a:lnTo>
                    <a:pt x="279" y="927"/>
                  </a:lnTo>
                  <a:lnTo>
                    <a:pt x="431" y="990"/>
                  </a:lnTo>
                  <a:lnTo>
                    <a:pt x="558" y="876"/>
                  </a:lnTo>
                  <a:lnTo>
                    <a:pt x="634" y="698"/>
                  </a:lnTo>
                  <a:lnTo>
                    <a:pt x="736" y="508"/>
                  </a:lnTo>
                  <a:lnTo>
                    <a:pt x="774" y="355"/>
                  </a:lnTo>
                  <a:lnTo>
                    <a:pt x="787" y="228"/>
                  </a:lnTo>
                  <a:close/>
                </a:path>
              </a:pathLst>
            </a:custGeom>
            <a:ln w="3175">
              <a:solidFill>
                <a:srgbClr val="00A9BE"/>
              </a:solidFill>
            </a:ln>
          </p:spPr>
          <p:txBody>
            <a:bodyPr wrap="square" lIns="0" tIns="0" rIns="0" bIns="0" rtlCol="0"/>
            <a:lstStyle/>
            <a:p>
              <a:endParaRPr/>
            </a:p>
          </p:txBody>
        </p:sp>
        <p:sp>
          <p:nvSpPr>
            <p:cNvPr id="582" name="object 582"/>
            <p:cNvSpPr/>
            <p:nvPr/>
          </p:nvSpPr>
          <p:spPr>
            <a:xfrm>
              <a:off x="4960543" y="4844379"/>
              <a:ext cx="635" cy="1270"/>
            </a:xfrm>
            <a:custGeom>
              <a:avLst/>
              <a:gdLst/>
              <a:ahLst/>
              <a:cxnLst/>
              <a:rect l="l" t="t" r="r" b="b"/>
              <a:pathLst>
                <a:path w="635" h="1270">
                  <a:moveTo>
                    <a:pt x="380" y="0"/>
                  </a:moveTo>
                  <a:lnTo>
                    <a:pt x="241" y="25"/>
                  </a:lnTo>
                  <a:lnTo>
                    <a:pt x="126" y="190"/>
                  </a:lnTo>
                  <a:lnTo>
                    <a:pt x="25" y="342"/>
                  </a:lnTo>
                  <a:lnTo>
                    <a:pt x="266" y="292"/>
                  </a:lnTo>
                  <a:lnTo>
                    <a:pt x="380" y="939"/>
                  </a:lnTo>
                  <a:lnTo>
                    <a:pt x="546" y="914"/>
                  </a:lnTo>
                  <a:lnTo>
                    <a:pt x="380" y="0"/>
                  </a:lnTo>
                  <a:close/>
                </a:path>
              </a:pathLst>
            </a:custGeom>
            <a:ln w="3175">
              <a:solidFill>
                <a:srgbClr val="00A9BE"/>
              </a:solidFill>
            </a:ln>
          </p:spPr>
          <p:txBody>
            <a:bodyPr wrap="square" lIns="0" tIns="0" rIns="0" bIns="0" rtlCol="0"/>
            <a:lstStyle/>
            <a:p>
              <a:endParaRPr/>
            </a:p>
          </p:txBody>
        </p:sp>
        <p:sp>
          <p:nvSpPr>
            <p:cNvPr id="583" name="object 583"/>
            <p:cNvSpPr/>
            <p:nvPr/>
          </p:nvSpPr>
          <p:spPr>
            <a:xfrm>
              <a:off x="4957910" y="4845070"/>
              <a:ext cx="1270" cy="1270"/>
            </a:xfrm>
            <a:custGeom>
              <a:avLst/>
              <a:gdLst/>
              <a:ahLst/>
              <a:cxnLst/>
              <a:rect l="l" t="t" r="r" b="b"/>
              <a:pathLst>
                <a:path w="1270" h="1270">
                  <a:moveTo>
                    <a:pt x="1054" y="419"/>
                  </a:moveTo>
                  <a:lnTo>
                    <a:pt x="1003" y="139"/>
                  </a:lnTo>
                  <a:lnTo>
                    <a:pt x="774" y="0"/>
                  </a:lnTo>
                  <a:lnTo>
                    <a:pt x="508" y="38"/>
                  </a:lnTo>
                  <a:lnTo>
                    <a:pt x="190" y="101"/>
                  </a:lnTo>
                  <a:lnTo>
                    <a:pt x="0" y="393"/>
                  </a:lnTo>
                  <a:lnTo>
                    <a:pt x="50" y="673"/>
                  </a:lnTo>
                  <a:lnTo>
                    <a:pt x="88" y="889"/>
                  </a:lnTo>
                  <a:lnTo>
                    <a:pt x="304" y="965"/>
                  </a:lnTo>
                  <a:lnTo>
                    <a:pt x="457" y="838"/>
                  </a:lnTo>
                  <a:lnTo>
                    <a:pt x="508" y="673"/>
                  </a:lnTo>
                  <a:lnTo>
                    <a:pt x="558" y="469"/>
                  </a:lnTo>
                  <a:lnTo>
                    <a:pt x="546" y="165"/>
                  </a:lnTo>
                  <a:lnTo>
                    <a:pt x="685" y="152"/>
                  </a:lnTo>
                  <a:lnTo>
                    <a:pt x="850" y="266"/>
                  </a:lnTo>
                  <a:lnTo>
                    <a:pt x="889" y="419"/>
                  </a:lnTo>
                  <a:lnTo>
                    <a:pt x="914" y="584"/>
                  </a:lnTo>
                  <a:lnTo>
                    <a:pt x="787" y="787"/>
                  </a:lnTo>
                  <a:lnTo>
                    <a:pt x="774" y="965"/>
                  </a:lnTo>
                  <a:lnTo>
                    <a:pt x="952" y="850"/>
                  </a:lnTo>
                  <a:lnTo>
                    <a:pt x="1028" y="685"/>
                  </a:lnTo>
                  <a:lnTo>
                    <a:pt x="1066" y="533"/>
                  </a:lnTo>
                  <a:close/>
                </a:path>
                <a:path w="1270" h="1270">
                  <a:moveTo>
                    <a:pt x="393" y="215"/>
                  </a:moveTo>
                  <a:lnTo>
                    <a:pt x="406" y="419"/>
                  </a:lnTo>
                  <a:lnTo>
                    <a:pt x="355" y="762"/>
                  </a:lnTo>
                  <a:lnTo>
                    <a:pt x="215" y="736"/>
                  </a:lnTo>
                  <a:lnTo>
                    <a:pt x="177" y="558"/>
                  </a:lnTo>
                  <a:lnTo>
                    <a:pt x="266" y="330"/>
                  </a:lnTo>
                  <a:lnTo>
                    <a:pt x="393" y="215"/>
                  </a:lnTo>
                  <a:close/>
                </a:path>
              </a:pathLst>
            </a:custGeom>
            <a:ln w="3175">
              <a:solidFill>
                <a:srgbClr val="00A9BE"/>
              </a:solidFill>
            </a:ln>
          </p:spPr>
          <p:txBody>
            <a:bodyPr wrap="square" lIns="0" tIns="0" rIns="0" bIns="0" rtlCol="0"/>
            <a:lstStyle/>
            <a:p>
              <a:endParaRPr/>
            </a:p>
          </p:txBody>
        </p:sp>
        <p:sp>
          <p:nvSpPr>
            <p:cNvPr id="584" name="object 584"/>
            <p:cNvSpPr/>
            <p:nvPr/>
          </p:nvSpPr>
          <p:spPr>
            <a:xfrm>
              <a:off x="4957317" y="4845405"/>
              <a:ext cx="1270" cy="1270"/>
            </a:xfrm>
            <a:custGeom>
              <a:avLst/>
              <a:gdLst/>
              <a:ahLst/>
              <a:cxnLst/>
              <a:rect l="l" t="t" r="r" b="b"/>
              <a:pathLst>
                <a:path w="1270" h="1270">
                  <a:moveTo>
                    <a:pt x="977" y="380"/>
                  </a:moveTo>
                  <a:lnTo>
                    <a:pt x="901" y="0"/>
                  </a:lnTo>
                  <a:lnTo>
                    <a:pt x="393" y="88"/>
                  </a:lnTo>
                  <a:lnTo>
                    <a:pt x="469" y="469"/>
                  </a:lnTo>
                  <a:lnTo>
                    <a:pt x="977" y="380"/>
                  </a:lnTo>
                  <a:close/>
                </a:path>
                <a:path w="1270" h="1270">
                  <a:moveTo>
                    <a:pt x="800" y="177"/>
                  </a:moveTo>
                  <a:lnTo>
                    <a:pt x="558" y="228"/>
                  </a:lnTo>
                  <a:lnTo>
                    <a:pt x="800" y="126"/>
                  </a:lnTo>
                  <a:close/>
                </a:path>
                <a:path w="1270" h="1270">
                  <a:moveTo>
                    <a:pt x="825" y="317"/>
                  </a:moveTo>
                  <a:lnTo>
                    <a:pt x="584" y="368"/>
                  </a:lnTo>
                  <a:lnTo>
                    <a:pt x="825" y="266"/>
                  </a:lnTo>
                  <a:close/>
                </a:path>
                <a:path w="1270" h="1270">
                  <a:moveTo>
                    <a:pt x="1092" y="507"/>
                  </a:moveTo>
                  <a:lnTo>
                    <a:pt x="380" y="533"/>
                  </a:lnTo>
                  <a:lnTo>
                    <a:pt x="520" y="622"/>
                  </a:lnTo>
                  <a:lnTo>
                    <a:pt x="457" y="761"/>
                  </a:lnTo>
                  <a:lnTo>
                    <a:pt x="317" y="723"/>
                  </a:lnTo>
                  <a:lnTo>
                    <a:pt x="266" y="482"/>
                  </a:lnTo>
                  <a:lnTo>
                    <a:pt x="406" y="457"/>
                  </a:lnTo>
                  <a:lnTo>
                    <a:pt x="253" y="355"/>
                  </a:lnTo>
                  <a:lnTo>
                    <a:pt x="215" y="152"/>
                  </a:lnTo>
                  <a:lnTo>
                    <a:pt x="76" y="114"/>
                  </a:lnTo>
                  <a:lnTo>
                    <a:pt x="126" y="380"/>
                  </a:lnTo>
                  <a:lnTo>
                    <a:pt x="25" y="520"/>
                  </a:lnTo>
                  <a:lnTo>
                    <a:pt x="190" y="787"/>
                  </a:lnTo>
                  <a:lnTo>
                    <a:pt x="114" y="977"/>
                  </a:lnTo>
                  <a:lnTo>
                    <a:pt x="355" y="850"/>
                  </a:lnTo>
                  <a:lnTo>
                    <a:pt x="495" y="901"/>
                  </a:lnTo>
                  <a:lnTo>
                    <a:pt x="596" y="774"/>
                  </a:lnTo>
                  <a:lnTo>
                    <a:pt x="546" y="952"/>
                  </a:lnTo>
                  <a:lnTo>
                    <a:pt x="393" y="1054"/>
                  </a:lnTo>
                  <a:lnTo>
                    <a:pt x="558" y="1054"/>
                  </a:lnTo>
                  <a:lnTo>
                    <a:pt x="673" y="914"/>
                  </a:lnTo>
                  <a:lnTo>
                    <a:pt x="749" y="761"/>
                  </a:lnTo>
                  <a:lnTo>
                    <a:pt x="711" y="977"/>
                  </a:lnTo>
                  <a:lnTo>
                    <a:pt x="711" y="1117"/>
                  </a:lnTo>
                  <a:lnTo>
                    <a:pt x="825" y="952"/>
                  </a:lnTo>
                  <a:lnTo>
                    <a:pt x="1003" y="1054"/>
                  </a:lnTo>
                  <a:lnTo>
                    <a:pt x="1130" y="901"/>
                  </a:lnTo>
                  <a:lnTo>
                    <a:pt x="1117" y="685"/>
                  </a:lnTo>
                  <a:lnTo>
                    <a:pt x="634" y="647"/>
                  </a:lnTo>
                  <a:lnTo>
                    <a:pt x="1092" y="507"/>
                  </a:lnTo>
                  <a:close/>
                </a:path>
                <a:path w="1270" h="1270">
                  <a:moveTo>
                    <a:pt x="977" y="698"/>
                  </a:moveTo>
                  <a:lnTo>
                    <a:pt x="990" y="825"/>
                  </a:lnTo>
                  <a:lnTo>
                    <a:pt x="838" y="939"/>
                  </a:lnTo>
                  <a:lnTo>
                    <a:pt x="927" y="761"/>
                  </a:lnTo>
                  <a:close/>
                </a:path>
              </a:pathLst>
            </a:custGeom>
            <a:ln w="3175">
              <a:solidFill>
                <a:srgbClr val="00A9BE"/>
              </a:solidFill>
            </a:ln>
          </p:spPr>
          <p:txBody>
            <a:bodyPr wrap="square" lIns="0" tIns="0" rIns="0" bIns="0" rtlCol="0"/>
            <a:lstStyle/>
            <a:p>
              <a:endParaRPr/>
            </a:p>
          </p:txBody>
        </p:sp>
        <p:sp>
          <p:nvSpPr>
            <p:cNvPr id="585" name="object 585"/>
            <p:cNvSpPr/>
            <p:nvPr/>
          </p:nvSpPr>
          <p:spPr>
            <a:xfrm>
              <a:off x="4958528" y="4845234"/>
              <a:ext cx="1270" cy="1270"/>
            </a:xfrm>
            <a:custGeom>
              <a:avLst/>
              <a:gdLst/>
              <a:ahLst/>
              <a:cxnLst/>
              <a:rect l="l" t="t" r="r" b="b"/>
              <a:pathLst>
                <a:path w="1270" h="1270">
                  <a:moveTo>
                    <a:pt x="1168" y="292"/>
                  </a:moveTo>
                  <a:lnTo>
                    <a:pt x="977" y="279"/>
                  </a:lnTo>
                  <a:lnTo>
                    <a:pt x="825" y="203"/>
                  </a:lnTo>
                  <a:lnTo>
                    <a:pt x="698" y="127"/>
                  </a:lnTo>
                  <a:lnTo>
                    <a:pt x="431" y="0"/>
                  </a:lnTo>
                  <a:lnTo>
                    <a:pt x="355" y="279"/>
                  </a:lnTo>
                  <a:lnTo>
                    <a:pt x="152" y="444"/>
                  </a:lnTo>
                  <a:lnTo>
                    <a:pt x="0" y="533"/>
                  </a:lnTo>
                  <a:lnTo>
                    <a:pt x="165" y="596"/>
                  </a:lnTo>
                  <a:lnTo>
                    <a:pt x="330" y="457"/>
                  </a:lnTo>
                  <a:lnTo>
                    <a:pt x="850" y="444"/>
                  </a:lnTo>
                  <a:lnTo>
                    <a:pt x="990" y="406"/>
                  </a:lnTo>
                  <a:close/>
                </a:path>
                <a:path w="1270" h="1270">
                  <a:moveTo>
                    <a:pt x="787" y="330"/>
                  </a:moveTo>
                  <a:lnTo>
                    <a:pt x="380" y="406"/>
                  </a:lnTo>
                  <a:lnTo>
                    <a:pt x="469" y="279"/>
                  </a:lnTo>
                  <a:lnTo>
                    <a:pt x="634" y="254"/>
                  </a:lnTo>
                  <a:lnTo>
                    <a:pt x="787" y="330"/>
                  </a:lnTo>
                  <a:close/>
                </a:path>
                <a:path w="1270" h="1270">
                  <a:moveTo>
                    <a:pt x="1054" y="1003"/>
                  </a:moveTo>
                  <a:lnTo>
                    <a:pt x="977" y="520"/>
                  </a:lnTo>
                  <a:lnTo>
                    <a:pt x="253" y="647"/>
                  </a:lnTo>
                  <a:lnTo>
                    <a:pt x="342" y="1143"/>
                  </a:lnTo>
                  <a:lnTo>
                    <a:pt x="469" y="1117"/>
                  </a:lnTo>
                  <a:lnTo>
                    <a:pt x="914" y="990"/>
                  </a:lnTo>
                  <a:close/>
                </a:path>
                <a:path w="1270" h="1270">
                  <a:moveTo>
                    <a:pt x="901" y="863"/>
                  </a:moveTo>
                  <a:lnTo>
                    <a:pt x="444" y="939"/>
                  </a:lnTo>
                  <a:lnTo>
                    <a:pt x="406" y="749"/>
                  </a:lnTo>
                  <a:lnTo>
                    <a:pt x="863" y="660"/>
                  </a:lnTo>
                  <a:lnTo>
                    <a:pt x="901" y="863"/>
                  </a:lnTo>
                  <a:close/>
                </a:path>
              </a:pathLst>
            </a:custGeom>
            <a:ln w="3175">
              <a:solidFill>
                <a:srgbClr val="00A9BE"/>
              </a:solidFill>
            </a:ln>
          </p:spPr>
          <p:txBody>
            <a:bodyPr wrap="square" lIns="0" tIns="0" rIns="0" bIns="0" rtlCol="0"/>
            <a:lstStyle/>
            <a:p>
              <a:endParaRPr/>
            </a:p>
          </p:txBody>
        </p:sp>
        <p:sp>
          <p:nvSpPr>
            <p:cNvPr id="586" name="object 586"/>
            <p:cNvSpPr/>
            <p:nvPr/>
          </p:nvSpPr>
          <p:spPr>
            <a:xfrm>
              <a:off x="4958799" y="4844589"/>
              <a:ext cx="1270" cy="635"/>
            </a:xfrm>
            <a:custGeom>
              <a:avLst/>
              <a:gdLst/>
              <a:ahLst/>
              <a:cxnLst/>
              <a:rect l="l" t="t" r="r" b="b"/>
              <a:pathLst>
                <a:path w="1270" h="635">
                  <a:moveTo>
                    <a:pt x="660" y="0"/>
                  </a:moveTo>
                  <a:lnTo>
                    <a:pt x="50" y="114"/>
                  </a:lnTo>
                  <a:lnTo>
                    <a:pt x="647" y="114"/>
                  </a:lnTo>
                  <a:close/>
                </a:path>
              </a:pathLst>
            </a:custGeom>
            <a:solidFill>
              <a:srgbClr val="F48FA0"/>
            </a:solidFill>
          </p:spPr>
          <p:txBody>
            <a:bodyPr wrap="square" lIns="0" tIns="0" rIns="0" bIns="0" rtlCol="0"/>
            <a:lstStyle/>
            <a:p>
              <a:endParaRPr/>
            </a:p>
          </p:txBody>
        </p:sp>
        <p:sp>
          <p:nvSpPr>
            <p:cNvPr id="587" name="object 587"/>
            <p:cNvSpPr/>
            <p:nvPr/>
          </p:nvSpPr>
          <p:spPr>
            <a:xfrm>
              <a:off x="4958958" y="4843644"/>
              <a:ext cx="1270" cy="1270"/>
            </a:xfrm>
            <a:custGeom>
              <a:avLst/>
              <a:gdLst/>
              <a:ahLst/>
              <a:cxnLst/>
              <a:rect l="l" t="t" r="r" b="b"/>
              <a:pathLst>
                <a:path w="1270" h="1270">
                  <a:moveTo>
                    <a:pt x="838" y="165"/>
                  </a:moveTo>
                  <a:lnTo>
                    <a:pt x="711" y="76"/>
                  </a:lnTo>
                  <a:lnTo>
                    <a:pt x="393" y="152"/>
                  </a:lnTo>
                  <a:lnTo>
                    <a:pt x="253" y="0"/>
                  </a:lnTo>
                  <a:lnTo>
                    <a:pt x="241" y="165"/>
                  </a:lnTo>
                  <a:lnTo>
                    <a:pt x="152" y="368"/>
                  </a:lnTo>
                  <a:lnTo>
                    <a:pt x="0" y="546"/>
                  </a:lnTo>
                  <a:lnTo>
                    <a:pt x="139" y="609"/>
                  </a:lnTo>
                  <a:lnTo>
                    <a:pt x="241" y="457"/>
                  </a:lnTo>
                  <a:lnTo>
                    <a:pt x="330" y="292"/>
                  </a:lnTo>
                  <a:lnTo>
                    <a:pt x="647" y="241"/>
                  </a:lnTo>
                  <a:lnTo>
                    <a:pt x="622" y="419"/>
                  </a:lnTo>
                  <a:lnTo>
                    <a:pt x="546" y="584"/>
                  </a:lnTo>
                  <a:lnTo>
                    <a:pt x="431" y="812"/>
                  </a:lnTo>
                  <a:lnTo>
                    <a:pt x="279" y="927"/>
                  </a:lnTo>
                  <a:lnTo>
                    <a:pt x="355" y="1054"/>
                  </a:lnTo>
                  <a:lnTo>
                    <a:pt x="558" y="889"/>
                  </a:lnTo>
                  <a:lnTo>
                    <a:pt x="647" y="698"/>
                  </a:lnTo>
                  <a:lnTo>
                    <a:pt x="736" y="508"/>
                  </a:lnTo>
                  <a:lnTo>
                    <a:pt x="774" y="355"/>
                  </a:lnTo>
                  <a:lnTo>
                    <a:pt x="800" y="203"/>
                  </a:lnTo>
                  <a:close/>
                </a:path>
              </a:pathLst>
            </a:custGeom>
            <a:ln w="3175">
              <a:solidFill>
                <a:srgbClr val="F48FA0"/>
              </a:solidFill>
            </a:ln>
          </p:spPr>
          <p:txBody>
            <a:bodyPr wrap="square" lIns="0" tIns="0" rIns="0" bIns="0" rtlCol="0"/>
            <a:lstStyle/>
            <a:p>
              <a:endParaRPr/>
            </a:p>
          </p:txBody>
        </p:sp>
        <p:sp>
          <p:nvSpPr>
            <p:cNvPr id="588" name="object 588"/>
            <p:cNvSpPr/>
            <p:nvPr/>
          </p:nvSpPr>
          <p:spPr>
            <a:xfrm>
              <a:off x="4960226" y="4843374"/>
              <a:ext cx="1270" cy="1270"/>
            </a:xfrm>
            <a:custGeom>
              <a:avLst/>
              <a:gdLst/>
              <a:ahLst/>
              <a:cxnLst/>
              <a:rect l="l" t="t" r="r" b="b"/>
              <a:pathLst>
                <a:path w="1270" h="1270">
                  <a:moveTo>
                    <a:pt x="723" y="12"/>
                  </a:moveTo>
                  <a:lnTo>
                    <a:pt x="520" y="25"/>
                  </a:lnTo>
                  <a:lnTo>
                    <a:pt x="571" y="292"/>
                  </a:lnTo>
                  <a:lnTo>
                    <a:pt x="647" y="711"/>
                  </a:lnTo>
                  <a:lnTo>
                    <a:pt x="330" y="990"/>
                  </a:lnTo>
                  <a:lnTo>
                    <a:pt x="571" y="1003"/>
                  </a:lnTo>
                  <a:lnTo>
                    <a:pt x="723" y="876"/>
                  </a:lnTo>
                  <a:lnTo>
                    <a:pt x="762" y="647"/>
                  </a:lnTo>
                  <a:lnTo>
                    <a:pt x="774" y="520"/>
                  </a:lnTo>
                  <a:lnTo>
                    <a:pt x="711" y="177"/>
                  </a:lnTo>
                  <a:lnTo>
                    <a:pt x="711" y="38"/>
                  </a:lnTo>
                  <a:close/>
                </a:path>
                <a:path w="1270" h="1270">
                  <a:moveTo>
                    <a:pt x="203" y="114"/>
                  </a:moveTo>
                  <a:lnTo>
                    <a:pt x="0" y="126"/>
                  </a:lnTo>
                  <a:lnTo>
                    <a:pt x="114" y="711"/>
                  </a:lnTo>
                  <a:lnTo>
                    <a:pt x="266" y="685"/>
                  </a:lnTo>
                  <a:lnTo>
                    <a:pt x="177" y="165"/>
                  </a:lnTo>
                  <a:close/>
                </a:path>
              </a:pathLst>
            </a:custGeom>
            <a:ln w="3175">
              <a:solidFill>
                <a:srgbClr val="F48FA0"/>
              </a:solidFill>
            </a:ln>
          </p:spPr>
          <p:txBody>
            <a:bodyPr wrap="square" lIns="0" tIns="0" rIns="0" bIns="0" rtlCol="0"/>
            <a:lstStyle/>
            <a:p>
              <a:endParaRPr/>
            </a:p>
          </p:txBody>
        </p:sp>
        <p:sp>
          <p:nvSpPr>
            <p:cNvPr id="589" name="object 589"/>
            <p:cNvSpPr/>
            <p:nvPr/>
          </p:nvSpPr>
          <p:spPr>
            <a:xfrm>
              <a:off x="4957923" y="4844825"/>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590" name="object 590"/>
            <p:cNvSpPr/>
            <p:nvPr/>
          </p:nvSpPr>
          <p:spPr>
            <a:xfrm>
              <a:off x="4958059" y="4845631"/>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grpSp>
      <p:sp>
        <p:nvSpPr>
          <p:cNvPr id="591" name="object 591"/>
          <p:cNvSpPr txBox="1"/>
          <p:nvPr/>
        </p:nvSpPr>
        <p:spPr>
          <a:xfrm rot="21000000">
            <a:off x="4928954" y="4841572"/>
            <a:ext cx="4622" cy="6350"/>
          </a:xfrm>
          <a:prstGeom prst="rect">
            <a:avLst/>
          </a:prstGeom>
        </p:spPr>
        <p:txBody>
          <a:bodyPr vert="horz" wrap="square" lIns="0" tIns="1270" rIns="0" bIns="0" rtlCol="0">
            <a:spAutoFit/>
          </a:bodyPr>
          <a:lstStyle/>
          <a:p>
            <a:pPr>
              <a:lnSpc>
                <a:spcPts val="5"/>
              </a:lnSpc>
              <a:spcBef>
                <a:spcPts val="10"/>
              </a:spcBef>
            </a:pPr>
            <a:r>
              <a:rPr sz="100" b="1" spc="-15" dirty="0">
                <a:solidFill>
                  <a:srgbClr val="FFFFFF"/>
                </a:solidFill>
                <a:latin typeface="Microsoft JhengHei"/>
                <a:cs typeface="Microsoft JhengHei"/>
              </a:rPr>
              <a:t>I</a:t>
            </a:r>
            <a:r>
              <a:rPr sz="100" b="1" spc="40" dirty="0">
                <a:solidFill>
                  <a:srgbClr val="FFFFFF"/>
                </a:solidFill>
                <a:latin typeface="Microsoft JhengHei"/>
                <a:cs typeface="Microsoft JhengHei"/>
              </a:rPr>
              <a:t> </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oeee</a:t>
            </a:r>
            <a:r>
              <a:rPr sz="100" b="1" spc="-30" dirty="0">
                <a:solidFill>
                  <a:srgbClr val="FFFFFF"/>
                </a:solidFill>
                <a:latin typeface="Microsoft JhengHei"/>
                <a:cs typeface="Microsoft JhengHei"/>
              </a:rPr>
              <a:t>I</a:t>
            </a:r>
            <a:r>
              <a:rPr sz="100" b="0" spc="-30" dirty="0">
                <a:solidFill>
                  <a:srgbClr val="231F20"/>
                </a:solidFill>
                <a:latin typeface="Yu Gothic Medium"/>
                <a:cs typeface="Yu Gothic Medium"/>
              </a:rPr>
              <a:t>rr</a:t>
            </a:r>
            <a:endParaRPr sz="100">
              <a:latin typeface="Yu Gothic Medium"/>
              <a:cs typeface="Yu Gothic Medium"/>
            </a:endParaRPr>
          </a:p>
        </p:txBody>
      </p:sp>
      <p:sp>
        <p:nvSpPr>
          <p:cNvPr id="592" name="object 592"/>
          <p:cNvSpPr txBox="1"/>
          <p:nvPr/>
        </p:nvSpPr>
        <p:spPr>
          <a:xfrm rot="21000000">
            <a:off x="4958046" y="4841432"/>
            <a:ext cx="1796" cy="6350"/>
          </a:xfrm>
          <a:prstGeom prst="rect">
            <a:avLst/>
          </a:prstGeom>
        </p:spPr>
        <p:txBody>
          <a:bodyPr vert="horz" wrap="square" lIns="0" tIns="1270" rIns="0" bIns="0" rtlCol="0">
            <a:spAutoFit/>
          </a:bodyPr>
          <a:lstStyle/>
          <a:p>
            <a:pPr>
              <a:lnSpc>
                <a:spcPts val="5"/>
              </a:lnSpc>
              <a:spcBef>
                <a:spcPts val="10"/>
              </a:spcBef>
            </a:pP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oee</a:t>
            </a:r>
            <a:r>
              <a:rPr sz="100" b="1" spc="-30" dirty="0">
                <a:solidFill>
                  <a:srgbClr val="FFFFFF"/>
                </a:solidFill>
                <a:latin typeface="Microsoft JhengHei"/>
                <a:cs typeface="Microsoft JhengHei"/>
              </a:rPr>
              <a:t>-</a:t>
            </a:r>
            <a:r>
              <a:rPr sz="100" b="0" spc="-30" dirty="0">
                <a:solidFill>
                  <a:srgbClr val="231F20"/>
                </a:solidFill>
                <a:latin typeface="Yu Gothic Medium"/>
                <a:cs typeface="Yu Gothic Medium"/>
              </a:rPr>
              <a:t>e</a:t>
            </a:r>
            <a:r>
              <a:rPr sz="100" b="1" spc="-30" dirty="0">
                <a:solidFill>
                  <a:srgbClr val="FFFFFF"/>
                </a:solidFill>
                <a:latin typeface="Microsoft JhengHei"/>
                <a:cs typeface="Microsoft JhengHei"/>
              </a:rPr>
              <a:t>II</a:t>
            </a:r>
            <a:endParaRPr sz="100">
              <a:latin typeface="Microsoft JhengHei"/>
              <a:cs typeface="Microsoft JhengHei"/>
            </a:endParaRPr>
          </a:p>
        </p:txBody>
      </p:sp>
      <p:grpSp>
        <p:nvGrpSpPr>
          <p:cNvPr id="593" name="object 593"/>
          <p:cNvGrpSpPr/>
          <p:nvPr/>
        </p:nvGrpSpPr>
        <p:grpSpPr>
          <a:xfrm>
            <a:off x="4958506" y="4845663"/>
            <a:ext cx="635" cy="635"/>
            <a:chOff x="4958506" y="4845663"/>
            <a:chExt cx="635" cy="635"/>
          </a:xfrm>
        </p:grpSpPr>
        <p:sp>
          <p:nvSpPr>
            <p:cNvPr id="594" name="object 594"/>
            <p:cNvSpPr/>
            <p:nvPr/>
          </p:nvSpPr>
          <p:spPr>
            <a:xfrm>
              <a:off x="4958506" y="4845748"/>
              <a:ext cx="635" cy="635"/>
            </a:xfrm>
            <a:custGeom>
              <a:avLst/>
              <a:gdLst/>
              <a:ahLst/>
              <a:cxnLst/>
              <a:rect l="l" t="t" r="r" b="b"/>
              <a:pathLst>
                <a:path w="635" h="635">
                  <a:moveTo>
                    <a:pt x="190" y="114"/>
                  </a:moveTo>
                  <a:lnTo>
                    <a:pt x="38" y="114"/>
                  </a:lnTo>
                  <a:lnTo>
                    <a:pt x="0" y="292"/>
                  </a:lnTo>
                  <a:lnTo>
                    <a:pt x="190" y="114"/>
                  </a:lnTo>
                  <a:close/>
                </a:path>
                <a:path w="635" h="635">
                  <a:moveTo>
                    <a:pt x="196" y="76"/>
                  </a:moveTo>
                  <a:lnTo>
                    <a:pt x="38" y="76"/>
                  </a:lnTo>
                  <a:lnTo>
                    <a:pt x="203" y="88"/>
                  </a:lnTo>
                  <a:close/>
                </a:path>
                <a:path w="635" h="635">
                  <a:moveTo>
                    <a:pt x="190" y="95"/>
                  </a:moveTo>
                  <a:close/>
                </a:path>
                <a:path w="635" h="635">
                  <a:moveTo>
                    <a:pt x="190" y="63"/>
                  </a:moveTo>
                  <a:close/>
                </a:path>
                <a:path w="635" h="635">
                  <a:moveTo>
                    <a:pt x="76" y="25"/>
                  </a:moveTo>
                  <a:close/>
                </a:path>
                <a:path w="635" h="635">
                  <a:moveTo>
                    <a:pt x="190" y="25"/>
                  </a:moveTo>
                  <a:close/>
                </a:path>
                <a:path w="635" h="635">
                  <a:moveTo>
                    <a:pt x="195" y="35"/>
                  </a:moveTo>
                  <a:close/>
                </a:path>
                <a:path w="635" h="635">
                  <a:moveTo>
                    <a:pt x="203" y="0"/>
                  </a:moveTo>
                  <a:close/>
                </a:path>
              </a:pathLst>
            </a:custGeom>
            <a:solidFill>
              <a:srgbClr val="F1C9BB"/>
            </a:solidFill>
          </p:spPr>
          <p:txBody>
            <a:bodyPr wrap="square" lIns="0" tIns="0" rIns="0" bIns="0" rtlCol="0"/>
            <a:lstStyle/>
            <a:p>
              <a:endParaRPr/>
            </a:p>
          </p:txBody>
        </p:sp>
        <p:sp>
          <p:nvSpPr>
            <p:cNvPr id="595" name="object 595"/>
            <p:cNvSpPr/>
            <p:nvPr/>
          </p:nvSpPr>
          <p:spPr>
            <a:xfrm>
              <a:off x="4958562" y="4845672"/>
              <a:ext cx="635" cy="635"/>
            </a:xfrm>
            <a:custGeom>
              <a:avLst/>
              <a:gdLst/>
              <a:ahLst/>
              <a:cxnLst/>
              <a:rect l="l" t="t" r="r" b="b"/>
              <a:pathLst>
                <a:path w="635" h="635">
                  <a:moveTo>
                    <a:pt x="127" y="0"/>
                  </a:moveTo>
                  <a:lnTo>
                    <a:pt x="0" y="228"/>
                  </a:lnTo>
                  <a:lnTo>
                    <a:pt x="127" y="0"/>
                  </a:lnTo>
                  <a:close/>
                </a:path>
              </a:pathLst>
            </a:custGeom>
            <a:solidFill>
              <a:srgbClr val="3E3C3C"/>
            </a:solidFill>
          </p:spPr>
          <p:txBody>
            <a:bodyPr wrap="square" lIns="0" tIns="0" rIns="0" bIns="0" rtlCol="0"/>
            <a:lstStyle/>
            <a:p>
              <a:endParaRPr/>
            </a:p>
          </p:txBody>
        </p:sp>
        <p:sp>
          <p:nvSpPr>
            <p:cNvPr id="596" name="object 596"/>
            <p:cNvSpPr/>
            <p:nvPr/>
          </p:nvSpPr>
          <p:spPr>
            <a:xfrm>
              <a:off x="4958579" y="4845791"/>
              <a:ext cx="635" cy="635"/>
            </a:xfrm>
            <a:custGeom>
              <a:avLst/>
              <a:gdLst/>
              <a:ahLst/>
              <a:cxnLst/>
              <a:rect l="l" t="t" r="r" b="b"/>
              <a:pathLst>
                <a:path w="635" h="635">
                  <a:moveTo>
                    <a:pt x="88" y="76"/>
                  </a:moveTo>
                  <a:close/>
                </a:path>
              </a:pathLst>
            </a:custGeom>
            <a:ln w="3175">
              <a:solidFill>
                <a:srgbClr val="808285"/>
              </a:solidFill>
            </a:ln>
          </p:spPr>
          <p:txBody>
            <a:bodyPr wrap="square" lIns="0" tIns="0" rIns="0" bIns="0" rtlCol="0"/>
            <a:lstStyle/>
            <a:p>
              <a:endParaRPr/>
            </a:p>
          </p:txBody>
        </p:sp>
      </p:grpSp>
      <p:sp>
        <p:nvSpPr>
          <p:cNvPr id="597" name="object 597"/>
          <p:cNvSpPr txBox="1"/>
          <p:nvPr/>
        </p:nvSpPr>
        <p:spPr>
          <a:xfrm rot="300000">
            <a:off x="4958530" y="4842151"/>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sp>
        <p:nvSpPr>
          <p:cNvPr id="598" name="object 598"/>
          <p:cNvSpPr txBox="1"/>
          <p:nvPr/>
        </p:nvSpPr>
        <p:spPr>
          <a:xfrm rot="300000">
            <a:off x="4931667" y="4842104"/>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grpSp>
        <p:nvGrpSpPr>
          <p:cNvPr id="599" name="object 599"/>
          <p:cNvGrpSpPr/>
          <p:nvPr/>
        </p:nvGrpSpPr>
        <p:grpSpPr>
          <a:xfrm>
            <a:off x="4953984" y="4842154"/>
            <a:ext cx="7620" cy="5080"/>
            <a:chOff x="4953984" y="4842154"/>
            <a:chExt cx="7620" cy="5080"/>
          </a:xfrm>
        </p:grpSpPr>
        <p:sp>
          <p:nvSpPr>
            <p:cNvPr id="600" name="object 600"/>
            <p:cNvSpPr/>
            <p:nvPr/>
          </p:nvSpPr>
          <p:spPr>
            <a:xfrm>
              <a:off x="4958593" y="4845693"/>
              <a:ext cx="635" cy="635"/>
            </a:xfrm>
            <a:custGeom>
              <a:avLst/>
              <a:gdLst/>
              <a:ahLst/>
              <a:cxnLst/>
              <a:rect l="l" t="t" r="r" b="b"/>
              <a:pathLst>
                <a:path w="635" h="635">
                  <a:moveTo>
                    <a:pt x="0" y="0"/>
                  </a:moveTo>
                  <a:lnTo>
                    <a:pt x="88" y="25"/>
                  </a:lnTo>
                </a:path>
              </a:pathLst>
            </a:custGeom>
            <a:ln w="3175">
              <a:solidFill>
                <a:srgbClr val="231F20"/>
              </a:solidFill>
            </a:ln>
          </p:spPr>
          <p:txBody>
            <a:bodyPr wrap="square" lIns="0" tIns="0" rIns="0" bIns="0" rtlCol="0"/>
            <a:lstStyle/>
            <a:p>
              <a:endParaRPr/>
            </a:p>
          </p:txBody>
        </p:sp>
        <p:sp>
          <p:nvSpPr>
            <p:cNvPr id="601" name="object 601"/>
            <p:cNvSpPr/>
            <p:nvPr/>
          </p:nvSpPr>
          <p:spPr>
            <a:xfrm>
              <a:off x="4958579" y="4845718"/>
              <a:ext cx="635" cy="635"/>
            </a:xfrm>
            <a:custGeom>
              <a:avLst/>
              <a:gdLst/>
              <a:ahLst/>
              <a:cxnLst/>
              <a:rect l="l" t="t" r="r" b="b"/>
              <a:pathLst>
                <a:path w="635" h="635">
                  <a:moveTo>
                    <a:pt x="63" y="0"/>
                  </a:moveTo>
                  <a:close/>
                </a:path>
              </a:pathLst>
            </a:custGeom>
            <a:solidFill>
              <a:srgbClr val="939598"/>
            </a:solidFill>
          </p:spPr>
          <p:txBody>
            <a:bodyPr wrap="square" lIns="0" tIns="0" rIns="0" bIns="0" rtlCol="0"/>
            <a:lstStyle/>
            <a:p>
              <a:endParaRPr/>
            </a:p>
          </p:txBody>
        </p:sp>
        <p:sp>
          <p:nvSpPr>
            <p:cNvPr id="602" name="object 602"/>
            <p:cNvSpPr/>
            <p:nvPr/>
          </p:nvSpPr>
          <p:spPr>
            <a:xfrm>
              <a:off x="4958581" y="4845829"/>
              <a:ext cx="635" cy="635"/>
            </a:xfrm>
            <a:custGeom>
              <a:avLst/>
              <a:gdLst/>
              <a:ahLst/>
              <a:cxnLst/>
              <a:rect l="l" t="t" r="r" b="b"/>
              <a:pathLst>
                <a:path w="635" h="635">
                  <a:moveTo>
                    <a:pt x="0" y="0"/>
                  </a:moveTo>
                  <a:lnTo>
                    <a:pt x="88" y="12"/>
                  </a:lnTo>
                </a:path>
                <a:path w="635" h="635">
                  <a:moveTo>
                    <a:pt x="0" y="0"/>
                  </a:moveTo>
                  <a:lnTo>
                    <a:pt x="88" y="0"/>
                  </a:lnTo>
                </a:path>
                <a:path w="635" h="635">
                  <a:moveTo>
                    <a:pt x="0" y="0"/>
                  </a:moveTo>
                  <a:lnTo>
                    <a:pt x="88" y="0"/>
                  </a:lnTo>
                </a:path>
                <a:path w="635" h="635">
                  <a:moveTo>
                    <a:pt x="0" y="0"/>
                  </a:moveTo>
                  <a:lnTo>
                    <a:pt x="88" y="12"/>
                  </a:lnTo>
                </a:path>
                <a:path w="635" h="635">
                  <a:moveTo>
                    <a:pt x="0" y="0"/>
                  </a:moveTo>
                  <a:lnTo>
                    <a:pt x="88" y="12"/>
                  </a:lnTo>
                </a:path>
                <a:path w="635" h="635">
                  <a:moveTo>
                    <a:pt x="0" y="0"/>
                  </a:moveTo>
                  <a:lnTo>
                    <a:pt x="88" y="12"/>
                  </a:lnTo>
                </a:path>
                <a:path w="635" h="635">
                  <a:moveTo>
                    <a:pt x="0" y="0"/>
                  </a:moveTo>
                  <a:lnTo>
                    <a:pt x="88" y="0"/>
                  </a:lnTo>
                </a:path>
                <a:path w="635" h="635">
                  <a:moveTo>
                    <a:pt x="0" y="0"/>
                  </a:moveTo>
                  <a:lnTo>
                    <a:pt x="88" y="0"/>
                  </a:lnTo>
                </a:path>
                <a:path w="635" h="635">
                  <a:moveTo>
                    <a:pt x="0" y="0"/>
                  </a:moveTo>
                  <a:lnTo>
                    <a:pt x="88" y="12"/>
                  </a:lnTo>
                </a:path>
                <a:path w="635" h="635">
                  <a:moveTo>
                    <a:pt x="0" y="0"/>
                  </a:moveTo>
                  <a:lnTo>
                    <a:pt x="76" y="12"/>
                  </a:lnTo>
                </a:path>
                <a:path w="635" h="635">
                  <a:moveTo>
                    <a:pt x="0" y="0"/>
                  </a:moveTo>
                  <a:lnTo>
                    <a:pt x="38" y="0"/>
                  </a:lnTo>
                </a:path>
                <a:path w="635" h="635">
                  <a:moveTo>
                    <a:pt x="0" y="0"/>
                  </a:moveTo>
                  <a:lnTo>
                    <a:pt x="38" y="0"/>
                  </a:lnTo>
                </a:path>
                <a:path w="635" h="635">
                  <a:moveTo>
                    <a:pt x="0" y="0"/>
                  </a:moveTo>
                  <a:lnTo>
                    <a:pt x="38" y="12"/>
                  </a:lnTo>
                </a:path>
                <a:path w="635" h="635">
                  <a:moveTo>
                    <a:pt x="0" y="0"/>
                  </a:moveTo>
                  <a:lnTo>
                    <a:pt x="38" y="12"/>
                  </a:lnTo>
                </a:path>
                <a:path w="635" h="635">
                  <a:moveTo>
                    <a:pt x="0" y="0"/>
                  </a:moveTo>
                  <a:lnTo>
                    <a:pt x="38" y="0"/>
                  </a:lnTo>
                </a:path>
                <a:path w="635" h="635">
                  <a:moveTo>
                    <a:pt x="0" y="0"/>
                  </a:moveTo>
                  <a:lnTo>
                    <a:pt x="38" y="0"/>
                  </a:lnTo>
                </a:path>
                <a:path w="635" h="635">
                  <a:moveTo>
                    <a:pt x="0" y="0"/>
                  </a:moveTo>
                  <a:lnTo>
                    <a:pt x="38" y="0"/>
                  </a:lnTo>
                </a:path>
                <a:path w="635" h="635">
                  <a:moveTo>
                    <a:pt x="0" y="0"/>
                  </a:moveTo>
                  <a:lnTo>
                    <a:pt x="38" y="12"/>
                  </a:lnTo>
                </a:path>
                <a:path w="635" h="635">
                  <a:moveTo>
                    <a:pt x="0" y="0"/>
                  </a:moveTo>
                  <a:lnTo>
                    <a:pt x="38" y="12"/>
                  </a:lnTo>
                </a:path>
                <a:path w="635" h="635">
                  <a:moveTo>
                    <a:pt x="0" y="0"/>
                  </a:moveTo>
                  <a:lnTo>
                    <a:pt x="0" y="0"/>
                  </a:lnTo>
                </a:path>
              </a:pathLst>
            </a:custGeom>
            <a:ln w="3175">
              <a:solidFill>
                <a:srgbClr val="231F20"/>
              </a:solidFill>
            </a:ln>
          </p:spPr>
          <p:txBody>
            <a:bodyPr wrap="square" lIns="0" tIns="0" rIns="0" bIns="0" rtlCol="0"/>
            <a:lstStyle/>
            <a:p>
              <a:endParaRPr/>
            </a:p>
          </p:txBody>
        </p:sp>
        <p:sp>
          <p:nvSpPr>
            <p:cNvPr id="603" name="object 603"/>
            <p:cNvSpPr/>
            <p:nvPr/>
          </p:nvSpPr>
          <p:spPr>
            <a:xfrm>
              <a:off x="4958550" y="4845799"/>
              <a:ext cx="635" cy="635"/>
            </a:xfrm>
            <a:custGeom>
              <a:avLst/>
              <a:gdLst/>
              <a:ahLst/>
              <a:cxnLst/>
              <a:rect l="l" t="t" r="r" b="b"/>
              <a:pathLst>
                <a:path w="635" h="635">
                  <a:moveTo>
                    <a:pt x="12" y="25"/>
                  </a:moveTo>
                  <a:close/>
                </a:path>
                <a:path w="635" h="635">
                  <a:moveTo>
                    <a:pt x="152" y="0"/>
                  </a:moveTo>
                  <a:close/>
                </a:path>
              </a:pathLst>
            </a:custGeom>
            <a:solidFill>
              <a:srgbClr val="F1C9BB"/>
            </a:solidFill>
          </p:spPr>
          <p:txBody>
            <a:bodyPr wrap="square" lIns="0" tIns="0" rIns="0" bIns="0" rtlCol="0"/>
            <a:lstStyle/>
            <a:p>
              <a:endParaRPr/>
            </a:p>
          </p:txBody>
        </p:sp>
        <p:sp>
          <p:nvSpPr>
            <p:cNvPr id="604" name="object 604"/>
            <p:cNvSpPr/>
            <p:nvPr/>
          </p:nvSpPr>
          <p:spPr>
            <a:xfrm>
              <a:off x="4958725" y="4845664"/>
              <a:ext cx="635" cy="635"/>
            </a:xfrm>
            <a:custGeom>
              <a:avLst/>
              <a:gdLst/>
              <a:ahLst/>
              <a:cxnLst/>
              <a:rect l="l" t="t" r="r" b="b"/>
              <a:pathLst>
                <a:path w="635" h="635">
                  <a:moveTo>
                    <a:pt x="310" y="177"/>
                  </a:moveTo>
                  <a:close/>
                </a:path>
                <a:path w="635" h="635">
                  <a:moveTo>
                    <a:pt x="228" y="101"/>
                  </a:moveTo>
                  <a:lnTo>
                    <a:pt x="84" y="101"/>
                  </a:lnTo>
                  <a:lnTo>
                    <a:pt x="310" y="177"/>
                  </a:lnTo>
                  <a:close/>
                </a:path>
                <a:path w="635" h="635">
                  <a:moveTo>
                    <a:pt x="38" y="50"/>
                  </a:moveTo>
                  <a:close/>
                </a:path>
                <a:path w="635" h="635">
                  <a:moveTo>
                    <a:pt x="190" y="50"/>
                  </a:moveTo>
                  <a:lnTo>
                    <a:pt x="50" y="50"/>
                  </a:lnTo>
                  <a:lnTo>
                    <a:pt x="228" y="101"/>
                  </a:lnTo>
                  <a:close/>
                </a:path>
                <a:path w="635" h="635">
                  <a:moveTo>
                    <a:pt x="12" y="25"/>
                  </a:moveTo>
                  <a:close/>
                </a:path>
                <a:path w="635" h="635">
                  <a:moveTo>
                    <a:pt x="95" y="12"/>
                  </a:moveTo>
                  <a:close/>
                </a:path>
                <a:path w="635" h="635">
                  <a:moveTo>
                    <a:pt x="104" y="12"/>
                  </a:moveTo>
                  <a:close/>
                </a:path>
                <a:path w="635" h="635">
                  <a:moveTo>
                    <a:pt x="0" y="0"/>
                  </a:moveTo>
                  <a:close/>
                </a:path>
                <a:path w="635" h="635">
                  <a:moveTo>
                    <a:pt x="76" y="0"/>
                  </a:moveTo>
                  <a:close/>
                </a:path>
                <a:path w="635" h="635">
                  <a:moveTo>
                    <a:pt x="88" y="0"/>
                  </a:moveTo>
                  <a:close/>
                </a:path>
              </a:pathLst>
            </a:custGeom>
            <a:solidFill>
              <a:srgbClr val="F1C9BB"/>
            </a:solidFill>
          </p:spPr>
          <p:txBody>
            <a:bodyPr wrap="square" lIns="0" tIns="0" rIns="0" bIns="0" rtlCol="0"/>
            <a:lstStyle/>
            <a:p>
              <a:endParaRPr/>
            </a:p>
          </p:txBody>
        </p:sp>
        <p:sp>
          <p:nvSpPr>
            <p:cNvPr id="605" name="object 605"/>
            <p:cNvSpPr/>
            <p:nvPr/>
          </p:nvSpPr>
          <p:spPr>
            <a:xfrm>
              <a:off x="4957473" y="4844812"/>
              <a:ext cx="1270" cy="1270"/>
            </a:xfrm>
            <a:custGeom>
              <a:avLst/>
              <a:gdLst/>
              <a:ahLst/>
              <a:cxnLst/>
              <a:rect l="l" t="t" r="r" b="b"/>
              <a:pathLst>
                <a:path w="1270" h="1270">
                  <a:moveTo>
                    <a:pt x="698" y="12"/>
                  </a:moveTo>
                  <a:lnTo>
                    <a:pt x="508" y="12"/>
                  </a:lnTo>
                  <a:lnTo>
                    <a:pt x="558" y="279"/>
                  </a:lnTo>
                  <a:lnTo>
                    <a:pt x="622" y="698"/>
                  </a:lnTo>
                  <a:lnTo>
                    <a:pt x="546" y="825"/>
                  </a:lnTo>
                  <a:lnTo>
                    <a:pt x="317" y="990"/>
                  </a:lnTo>
                  <a:lnTo>
                    <a:pt x="558" y="990"/>
                  </a:lnTo>
                  <a:lnTo>
                    <a:pt x="698" y="876"/>
                  </a:lnTo>
                  <a:lnTo>
                    <a:pt x="749" y="647"/>
                  </a:lnTo>
                  <a:lnTo>
                    <a:pt x="762" y="507"/>
                  </a:lnTo>
                  <a:lnTo>
                    <a:pt x="698" y="165"/>
                  </a:lnTo>
                  <a:lnTo>
                    <a:pt x="698" y="12"/>
                  </a:lnTo>
                  <a:close/>
                </a:path>
                <a:path w="1270" h="1270">
                  <a:moveTo>
                    <a:pt x="177" y="114"/>
                  </a:moveTo>
                  <a:lnTo>
                    <a:pt x="0" y="126"/>
                  </a:lnTo>
                  <a:lnTo>
                    <a:pt x="101" y="711"/>
                  </a:lnTo>
                  <a:lnTo>
                    <a:pt x="254" y="673"/>
                  </a:lnTo>
                  <a:lnTo>
                    <a:pt x="152" y="152"/>
                  </a:lnTo>
                  <a:close/>
                </a:path>
              </a:pathLst>
            </a:custGeom>
            <a:ln w="3175">
              <a:solidFill>
                <a:srgbClr val="F48FA0"/>
              </a:solidFill>
            </a:ln>
          </p:spPr>
          <p:txBody>
            <a:bodyPr wrap="square" lIns="0" tIns="0" rIns="0" bIns="0" rtlCol="0"/>
            <a:lstStyle/>
            <a:p>
              <a:endParaRPr/>
            </a:p>
          </p:txBody>
        </p:sp>
        <p:sp>
          <p:nvSpPr>
            <p:cNvPr id="606" name="object 606"/>
            <p:cNvSpPr/>
            <p:nvPr/>
          </p:nvSpPr>
          <p:spPr>
            <a:xfrm>
              <a:off x="4958744" y="4844863"/>
              <a:ext cx="1270" cy="1270"/>
            </a:xfrm>
            <a:custGeom>
              <a:avLst/>
              <a:gdLst/>
              <a:ahLst/>
              <a:cxnLst/>
              <a:rect l="l" t="t" r="r" b="b"/>
              <a:pathLst>
                <a:path w="1270" h="1270">
                  <a:moveTo>
                    <a:pt x="444" y="228"/>
                  </a:moveTo>
                  <a:lnTo>
                    <a:pt x="317" y="38"/>
                  </a:lnTo>
                  <a:lnTo>
                    <a:pt x="304" y="215"/>
                  </a:lnTo>
                  <a:close/>
                </a:path>
                <a:path w="1270" h="1270">
                  <a:moveTo>
                    <a:pt x="736" y="38"/>
                  </a:moveTo>
                  <a:lnTo>
                    <a:pt x="596" y="0"/>
                  </a:lnTo>
                  <a:lnTo>
                    <a:pt x="609" y="368"/>
                  </a:lnTo>
                  <a:lnTo>
                    <a:pt x="469" y="571"/>
                  </a:lnTo>
                  <a:lnTo>
                    <a:pt x="241" y="736"/>
                  </a:lnTo>
                  <a:lnTo>
                    <a:pt x="469" y="711"/>
                  </a:lnTo>
                  <a:lnTo>
                    <a:pt x="698" y="520"/>
                  </a:lnTo>
                  <a:lnTo>
                    <a:pt x="711" y="114"/>
                  </a:lnTo>
                  <a:close/>
                </a:path>
                <a:path w="1270" h="1270">
                  <a:moveTo>
                    <a:pt x="228" y="330"/>
                  </a:moveTo>
                  <a:lnTo>
                    <a:pt x="152" y="203"/>
                  </a:lnTo>
                  <a:lnTo>
                    <a:pt x="0" y="215"/>
                  </a:lnTo>
                  <a:lnTo>
                    <a:pt x="127" y="381"/>
                  </a:lnTo>
                  <a:close/>
                </a:path>
              </a:pathLst>
            </a:custGeom>
            <a:ln w="3175">
              <a:solidFill>
                <a:srgbClr val="F48FA0"/>
              </a:solidFill>
            </a:ln>
          </p:spPr>
          <p:txBody>
            <a:bodyPr wrap="square" lIns="0" tIns="0" rIns="0" bIns="0" rtlCol="0"/>
            <a:lstStyle/>
            <a:p>
              <a:endParaRPr/>
            </a:p>
          </p:txBody>
        </p:sp>
        <p:sp>
          <p:nvSpPr>
            <p:cNvPr id="607" name="object 607"/>
            <p:cNvSpPr/>
            <p:nvPr/>
          </p:nvSpPr>
          <p:spPr>
            <a:xfrm>
              <a:off x="4959938" y="4844418"/>
              <a:ext cx="1270" cy="1270"/>
            </a:xfrm>
            <a:custGeom>
              <a:avLst/>
              <a:gdLst/>
              <a:ahLst/>
              <a:cxnLst/>
              <a:rect l="l" t="t" r="r" b="b"/>
              <a:pathLst>
                <a:path w="1270" h="1270">
                  <a:moveTo>
                    <a:pt x="838" y="152"/>
                  </a:moveTo>
                  <a:lnTo>
                    <a:pt x="711" y="76"/>
                  </a:lnTo>
                  <a:lnTo>
                    <a:pt x="380" y="152"/>
                  </a:lnTo>
                  <a:lnTo>
                    <a:pt x="253" y="0"/>
                  </a:lnTo>
                  <a:lnTo>
                    <a:pt x="228" y="165"/>
                  </a:lnTo>
                  <a:lnTo>
                    <a:pt x="139" y="368"/>
                  </a:lnTo>
                  <a:lnTo>
                    <a:pt x="0" y="546"/>
                  </a:lnTo>
                  <a:lnTo>
                    <a:pt x="139" y="609"/>
                  </a:lnTo>
                  <a:lnTo>
                    <a:pt x="228" y="457"/>
                  </a:lnTo>
                  <a:lnTo>
                    <a:pt x="330" y="279"/>
                  </a:lnTo>
                  <a:lnTo>
                    <a:pt x="634" y="215"/>
                  </a:lnTo>
                  <a:lnTo>
                    <a:pt x="609" y="419"/>
                  </a:lnTo>
                  <a:lnTo>
                    <a:pt x="546" y="584"/>
                  </a:lnTo>
                  <a:lnTo>
                    <a:pt x="419" y="812"/>
                  </a:lnTo>
                  <a:lnTo>
                    <a:pt x="266" y="927"/>
                  </a:lnTo>
                  <a:lnTo>
                    <a:pt x="419" y="990"/>
                  </a:lnTo>
                  <a:lnTo>
                    <a:pt x="546" y="876"/>
                  </a:lnTo>
                  <a:lnTo>
                    <a:pt x="634" y="698"/>
                  </a:lnTo>
                  <a:lnTo>
                    <a:pt x="736" y="507"/>
                  </a:lnTo>
                  <a:lnTo>
                    <a:pt x="761" y="355"/>
                  </a:lnTo>
                  <a:lnTo>
                    <a:pt x="787" y="215"/>
                  </a:lnTo>
                  <a:close/>
                </a:path>
              </a:pathLst>
            </a:custGeom>
            <a:ln w="3175">
              <a:solidFill>
                <a:srgbClr val="F48FA0"/>
              </a:solidFill>
            </a:ln>
          </p:spPr>
          <p:txBody>
            <a:bodyPr wrap="square" lIns="0" tIns="0" rIns="0" bIns="0" rtlCol="0"/>
            <a:lstStyle/>
            <a:p>
              <a:endParaRPr/>
            </a:p>
          </p:txBody>
        </p:sp>
        <p:sp>
          <p:nvSpPr>
            <p:cNvPr id="608" name="object 608"/>
            <p:cNvSpPr/>
            <p:nvPr/>
          </p:nvSpPr>
          <p:spPr>
            <a:xfrm>
              <a:off x="4958642" y="4844939"/>
              <a:ext cx="1270" cy="1270"/>
            </a:xfrm>
            <a:custGeom>
              <a:avLst/>
              <a:gdLst/>
              <a:ahLst/>
              <a:cxnLst/>
              <a:rect l="l" t="t" r="r" b="b"/>
              <a:pathLst>
                <a:path w="1270" h="1270">
                  <a:moveTo>
                    <a:pt x="1066" y="419"/>
                  </a:moveTo>
                  <a:lnTo>
                    <a:pt x="1016" y="139"/>
                  </a:lnTo>
                  <a:lnTo>
                    <a:pt x="774" y="0"/>
                  </a:lnTo>
                  <a:lnTo>
                    <a:pt x="520" y="38"/>
                  </a:lnTo>
                  <a:lnTo>
                    <a:pt x="203" y="101"/>
                  </a:lnTo>
                  <a:lnTo>
                    <a:pt x="0" y="393"/>
                  </a:lnTo>
                  <a:lnTo>
                    <a:pt x="50" y="673"/>
                  </a:lnTo>
                  <a:lnTo>
                    <a:pt x="88" y="888"/>
                  </a:lnTo>
                  <a:lnTo>
                    <a:pt x="317" y="965"/>
                  </a:lnTo>
                  <a:lnTo>
                    <a:pt x="469" y="825"/>
                  </a:lnTo>
                  <a:lnTo>
                    <a:pt x="520" y="673"/>
                  </a:lnTo>
                  <a:lnTo>
                    <a:pt x="558" y="469"/>
                  </a:lnTo>
                  <a:lnTo>
                    <a:pt x="546" y="165"/>
                  </a:lnTo>
                  <a:lnTo>
                    <a:pt x="685" y="152"/>
                  </a:lnTo>
                  <a:lnTo>
                    <a:pt x="850" y="266"/>
                  </a:lnTo>
                  <a:lnTo>
                    <a:pt x="901" y="419"/>
                  </a:lnTo>
                  <a:lnTo>
                    <a:pt x="914" y="584"/>
                  </a:lnTo>
                  <a:lnTo>
                    <a:pt x="800" y="787"/>
                  </a:lnTo>
                  <a:lnTo>
                    <a:pt x="660" y="850"/>
                  </a:lnTo>
                  <a:lnTo>
                    <a:pt x="825" y="927"/>
                  </a:lnTo>
                  <a:lnTo>
                    <a:pt x="952" y="850"/>
                  </a:lnTo>
                  <a:lnTo>
                    <a:pt x="1028" y="685"/>
                  </a:lnTo>
                  <a:lnTo>
                    <a:pt x="1079" y="533"/>
                  </a:lnTo>
                  <a:close/>
                </a:path>
                <a:path w="1270" h="1270">
                  <a:moveTo>
                    <a:pt x="393" y="215"/>
                  </a:moveTo>
                  <a:lnTo>
                    <a:pt x="406" y="419"/>
                  </a:lnTo>
                  <a:lnTo>
                    <a:pt x="355" y="761"/>
                  </a:lnTo>
                  <a:lnTo>
                    <a:pt x="215" y="736"/>
                  </a:lnTo>
                  <a:lnTo>
                    <a:pt x="177" y="558"/>
                  </a:lnTo>
                  <a:lnTo>
                    <a:pt x="266" y="330"/>
                  </a:lnTo>
                  <a:lnTo>
                    <a:pt x="393" y="215"/>
                  </a:lnTo>
                  <a:close/>
                </a:path>
              </a:pathLst>
            </a:custGeom>
            <a:ln w="3175">
              <a:solidFill>
                <a:srgbClr val="F48FA0"/>
              </a:solidFill>
            </a:ln>
          </p:spPr>
          <p:txBody>
            <a:bodyPr wrap="square" lIns="0" tIns="0" rIns="0" bIns="0" rtlCol="0"/>
            <a:lstStyle/>
            <a:p>
              <a:endParaRPr/>
            </a:p>
          </p:txBody>
        </p:sp>
        <p:sp>
          <p:nvSpPr>
            <p:cNvPr id="609" name="object 609"/>
            <p:cNvSpPr/>
            <p:nvPr/>
          </p:nvSpPr>
          <p:spPr>
            <a:xfrm>
              <a:off x="4958062" y="4845276"/>
              <a:ext cx="1270" cy="1270"/>
            </a:xfrm>
            <a:custGeom>
              <a:avLst/>
              <a:gdLst/>
              <a:ahLst/>
              <a:cxnLst/>
              <a:rect l="l" t="t" r="r" b="b"/>
              <a:pathLst>
                <a:path w="1270" h="1270">
                  <a:moveTo>
                    <a:pt x="965" y="380"/>
                  </a:moveTo>
                  <a:lnTo>
                    <a:pt x="901" y="0"/>
                  </a:lnTo>
                  <a:lnTo>
                    <a:pt x="393" y="88"/>
                  </a:lnTo>
                  <a:lnTo>
                    <a:pt x="469" y="469"/>
                  </a:lnTo>
                  <a:lnTo>
                    <a:pt x="965" y="380"/>
                  </a:lnTo>
                  <a:close/>
                </a:path>
                <a:path w="1270" h="1270">
                  <a:moveTo>
                    <a:pt x="800" y="177"/>
                  </a:moveTo>
                  <a:lnTo>
                    <a:pt x="546" y="228"/>
                  </a:lnTo>
                  <a:lnTo>
                    <a:pt x="800" y="126"/>
                  </a:lnTo>
                  <a:close/>
                </a:path>
                <a:path w="1270" h="1270">
                  <a:moveTo>
                    <a:pt x="825" y="317"/>
                  </a:moveTo>
                  <a:lnTo>
                    <a:pt x="571" y="368"/>
                  </a:lnTo>
                  <a:lnTo>
                    <a:pt x="825" y="266"/>
                  </a:lnTo>
                  <a:close/>
                </a:path>
                <a:path w="1270" h="1270">
                  <a:moveTo>
                    <a:pt x="1092" y="520"/>
                  </a:moveTo>
                  <a:lnTo>
                    <a:pt x="381" y="533"/>
                  </a:lnTo>
                  <a:lnTo>
                    <a:pt x="520" y="622"/>
                  </a:lnTo>
                  <a:lnTo>
                    <a:pt x="444" y="761"/>
                  </a:lnTo>
                  <a:lnTo>
                    <a:pt x="304" y="723"/>
                  </a:lnTo>
                  <a:lnTo>
                    <a:pt x="266" y="482"/>
                  </a:lnTo>
                  <a:lnTo>
                    <a:pt x="393" y="457"/>
                  </a:lnTo>
                  <a:lnTo>
                    <a:pt x="241" y="355"/>
                  </a:lnTo>
                  <a:lnTo>
                    <a:pt x="203" y="152"/>
                  </a:lnTo>
                  <a:lnTo>
                    <a:pt x="63" y="114"/>
                  </a:lnTo>
                  <a:lnTo>
                    <a:pt x="114" y="380"/>
                  </a:lnTo>
                  <a:lnTo>
                    <a:pt x="12" y="520"/>
                  </a:lnTo>
                  <a:lnTo>
                    <a:pt x="177" y="787"/>
                  </a:lnTo>
                  <a:lnTo>
                    <a:pt x="101" y="977"/>
                  </a:lnTo>
                  <a:lnTo>
                    <a:pt x="342" y="850"/>
                  </a:lnTo>
                  <a:lnTo>
                    <a:pt x="495" y="901"/>
                  </a:lnTo>
                  <a:lnTo>
                    <a:pt x="584" y="761"/>
                  </a:lnTo>
                  <a:lnTo>
                    <a:pt x="546" y="952"/>
                  </a:lnTo>
                  <a:lnTo>
                    <a:pt x="393" y="1054"/>
                  </a:lnTo>
                  <a:lnTo>
                    <a:pt x="558" y="1054"/>
                  </a:lnTo>
                  <a:lnTo>
                    <a:pt x="673" y="914"/>
                  </a:lnTo>
                  <a:lnTo>
                    <a:pt x="749" y="761"/>
                  </a:lnTo>
                  <a:lnTo>
                    <a:pt x="711" y="977"/>
                  </a:lnTo>
                  <a:lnTo>
                    <a:pt x="698" y="1117"/>
                  </a:lnTo>
                  <a:lnTo>
                    <a:pt x="825" y="952"/>
                  </a:lnTo>
                  <a:lnTo>
                    <a:pt x="901" y="1092"/>
                  </a:lnTo>
                  <a:lnTo>
                    <a:pt x="1054" y="1028"/>
                  </a:lnTo>
                  <a:lnTo>
                    <a:pt x="1117" y="888"/>
                  </a:lnTo>
                  <a:lnTo>
                    <a:pt x="1104" y="685"/>
                  </a:lnTo>
                  <a:lnTo>
                    <a:pt x="635" y="647"/>
                  </a:lnTo>
                  <a:lnTo>
                    <a:pt x="1092" y="520"/>
                  </a:lnTo>
                  <a:close/>
                </a:path>
                <a:path w="1270" h="1270">
                  <a:moveTo>
                    <a:pt x="965" y="698"/>
                  </a:moveTo>
                  <a:lnTo>
                    <a:pt x="977" y="825"/>
                  </a:lnTo>
                  <a:lnTo>
                    <a:pt x="838" y="939"/>
                  </a:lnTo>
                  <a:lnTo>
                    <a:pt x="927" y="761"/>
                  </a:lnTo>
                  <a:close/>
                </a:path>
              </a:pathLst>
            </a:custGeom>
            <a:ln w="3175">
              <a:solidFill>
                <a:srgbClr val="F48FA0"/>
              </a:solidFill>
            </a:ln>
          </p:spPr>
          <p:txBody>
            <a:bodyPr wrap="square" lIns="0" tIns="0" rIns="0" bIns="0" rtlCol="0"/>
            <a:lstStyle/>
            <a:p>
              <a:endParaRPr/>
            </a:p>
          </p:txBody>
        </p:sp>
        <p:sp>
          <p:nvSpPr>
            <p:cNvPr id="610" name="object 610"/>
            <p:cNvSpPr/>
            <p:nvPr/>
          </p:nvSpPr>
          <p:spPr>
            <a:xfrm>
              <a:off x="4959273" y="4845104"/>
              <a:ext cx="1270" cy="1270"/>
            </a:xfrm>
            <a:custGeom>
              <a:avLst/>
              <a:gdLst/>
              <a:ahLst/>
              <a:cxnLst/>
              <a:rect l="l" t="t" r="r" b="b"/>
              <a:pathLst>
                <a:path w="1270" h="1270">
                  <a:moveTo>
                    <a:pt x="1155" y="292"/>
                  </a:moveTo>
                  <a:lnTo>
                    <a:pt x="965" y="279"/>
                  </a:lnTo>
                  <a:lnTo>
                    <a:pt x="825" y="203"/>
                  </a:lnTo>
                  <a:lnTo>
                    <a:pt x="698" y="127"/>
                  </a:lnTo>
                  <a:lnTo>
                    <a:pt x="431" y="0"/>
                  </a:lnTo>
                  <a:lnTo>
                    <a:pt x="355" y="266"/>
                  </a:lnTo>
                  <a:lnTo>
                    <a:pt x="139" y="444"/>
                  </a:lnTo>
                  <a:lnTo>
                    <a:pt x="0" y="546"/>
                  </a:lnTo>
                  <a:lnTo>
                    <a:pt x="152" y="596"/>
                  </a:lnTo>
                  <a:lnTo>
                    <a:pt x="330" y="457"/>
                  </a:lnTo>
                  <a:lnTo>
                    <a:pt x="838" y="444"/>
                  </a:lnTo>
                  <a:lnTo>
                    <a:pt x="990" y="406"/>
                  </a:lnTo>
                  <a:close/>
                </a:path>
                <a:path w="1270" h="1270">
                  <a:moveTo>
                    <a:pt x="787" y="330"/>
                  </a:moveTo>
                  <a:lnTo>
                    <a:pt x="368" y="406"/>
                  </a:lnTo>
                  <a:lnTo>
                    <a:pt x="469" y="279"/>
                  </a:lnTo>
                  <a:lnTo>
                    <a:pt x="635" y="241"/>
                  </a:lnTo>
                  <a:lnTo>
                    <a:pt x="787" y="330"/>
                  </a:lnTo>
                  <a:close/>
                </a:path>
                <a:path w="1270" h="1270">
                  <a:moveTo>
                    <a:pt x="1054" y="1003"/>
                  </a:moveTo>
                  <a:lnTo>
                    <a:pt x="965" y="520"/>
                  </a:lnTo>
                  <a:lnTo>
                    <a:pt x="241" y="647"/>
                  </a:lnTo>
                  <a:lnTo>
                    <a:pt x="330" y="1143"/>
                  </a:lnTo>
                  <a:lnTo>
                    <a:pt x="469" y="1117"/>
                  </a:lnTo>
                  <a:lnTo>
                    <a:pt x="901" y="990"/>
                  </a:lnTo>
                  <a:lnTo>
                    <a:pt x="1054" y="1003"/>
                  </a:lnTo>
                  <a:close/>
                </a:path>
                <a:path w="1270" h="1270">
                  <a:moveTo>
                    <a:pt x="889" y="863"/>
                  </a:moveTo>
                  <a:lnTo>
                    <a:pt x="431" y="939"/>
                  </a:lnTo>
                  <a:lnTo>
                    <a:pt x="406" y="749"/>
                  </a:lnTo>
                  <a:lnTo>
                    <a:pt x="863" y="660"/>
                  </a:lnTo>
                  <a:lnTo>
                    <a:pt x="889" y="863"/>
                  </a:lnTo>
                  <a:close/>
                </a:path>
              </a:pathLst>
            </a:custGeom>
            <a:ln w="3175">
              <a:solidFill>
                <a:srgbClr val="F48FA0"/>
              </a:solidFill>
            </a:ln>
          </p:spPr>
          <p:txBody>
            <a:bodyPr wrap="square" lIns="0" tIns="0" rIns="0" bIns="0" rtlCol="0"/>
            <a:lstStyle/>
            <a:p>
              <a:endParaRPr/>
            </a:p>
          </p:txBody>
        </p:sp>
        <p:sp>
          <p:nvSpPr>
            <p:cNvPr id="611" name="object 611"/>
            <p:cNvSpPr/>
            <p:nvPr/>
          </p:nvSpPr>
          <p:spPr>
            <a:xfrm>
              <a:off x="4959578" y="4845564"/>
              <a:ext cx="635" cy="635"/>
            </a:xfrm>
            <a:custGeom>
              <a:avLst/>
              <a:gdLst/>
              <a:ahLst/>
              <a:cxnLst/>
              <a:rect l="l" t="t" r="r" b="b"/>
              <a:pathLst>
                <a:path w="635" h="635">
                  <a:moveTo>
                    <a:pt x="279" y="228"/>
                  </a:moveTo>
                  <a:lnTo>
                    <a:pt x="177" y="76"/>
                  </a:lnTo>
                  <a:lnTo>
                    <a:pt x="0" y="25"/>
                  </a:lnTo>
                  <a:lnTo>
                    <a:pt x="114" y="177"/>
                  </a:lnTo>
                  <a:close/>
                </a:path>
              </a:pathLst>
            </a:custGeom>
            <a:solidFill>
              <a:srgbClr val="F1C9BB"/>
            </a:solidFill>
          </p:spPr>
          <p:txBody>
            <a:bodyPr wrap="square" lIns="0" tIns="0" rIns="0" bIns="0" rtlCol="0"/>
            <a:lstStyle/>
            <a:p>
              <a:endParaRPr/>
            </a:p>
          </p:txBody>
        </p:sp>
        <p:sp>
          <p:nvSpPr>
            <p:cNvPr id="612" name="object 612"/>
            <p:cNvSpPr/>
            <p:nvPr/>
          </p:nvSpPr>
          <p:spPr>
            <a:xfrm>
              <a:off x="4959540" y="4845469"/>
              <a:ext cx="635" cy="635"/>
            </a:xfrm>
            <a:custGeom>
              <a:avLst/>
              <a:gdLst/>
              <a:ahLst/>
              <a:cxnLst/>
              <a:rect l="l" t="t" r="r" b="b"/>
              <a:pathLst>
                <a:path w="635" h="635">
                  <a:moveTo>
                    <a:pt x="190" y="228"/>
                  </a:moveTo>
                  <a:lnTo>
                    <a:pt x="127" y="50"/>
                  </a:lnTo>
                  <a:lnTo>
                    <a:pt x="0" y="50"/>
                  </a:lnTo>
                  <a:lnTo>
                    <a:pt x="88" y="228"/>
                  </a:lnTo>
                  <a:close/>
                </a:path>
              </a:pathLst>
            </a:custGeom>
            <a:solidFill>
              <a:srgbClr val="3E3C3C"/>
            </a:solidFill>
          </p:spPr>
          <p:txBody>
            <a:bodyPr wrap="square" lIns="0" tIns="0" rIns="0" bIns="0" rtlCol="0"/>
            <a:lstStyle/>
            <a:p>
              <a:endParaRPr/>
            </a:p>
          </p:txBody>
        </p:sp>
        <p:sp>
          <p:nvSpPr>
            <p:cNvPr id="613" name="object 613"/>
            <p:cNvSpPr/>
            <p:nvPr/>
          </p:nvSpPr>
          <p:spPr>
            <a:xfrm>
              <a:off x="4959610" y="4845592"/>
              <a:ext cx="635" cy="635"/>
            </a:xfrm>
            <a:custGeom>
              <a:avLst/>
              <a:gdLst/>
              <a:ahLst/>
              <a:cxnLst/>
              <a:rect l="l" t="t" r="r" b="b"/>
              <a:pathLst>
                <a:path w="635" h="635">
                  <a:moveTo>
                    <a:pt x="25" y="101"/>
                  </a:moveTo>
                  <a:close/>
                </a:path>
              </a:pathLst>
            </a:custGeom>
            <a:ln w="3175">
              <a:solidFill>
                <a:srgbClr val="808285"/>
              </a:solidFill>
            </a:ln>
          </p:spPr>
          <p:txBody>
            <a:bodyPr wrap="square" lIns="0" tIns="0" rIns="0" bIns="0" rtlCol="0"/>
            <a:lstStyle/>
            <a:p>
              <a:endParaRPr/>
            </a:p>
          </p:txBody>
        </p:sp>
        <p:sp>
          <p:nvSpPr>
            <p:cNvPr id="614" name="object 614"/>
            <p:cNvSpPr/>
            <p:nvPr/>
          </p:nvSpPr>
          <p:spPr>
            <a:xfrm>
              <a:off x="4959571" y="4845519"/>
              <a:ext cx="635" cy="635"/>
            </a:xfrm>
            <a:custGeom>
              <a:avLst/>
              <a:gdLst/>
              <a:ahLst/>
              <a:cxnLst/>
              <a:rect l="l" t="t" r="r" b="b"/>
              <a:pathLst>
                <a:path w="635" h="635">
                  <a:moveTo>
                    <a:pt x="88" y="0"/>
                  </a:moveTo>
                  <a:lnTo>
                    <a:pt x="0" y="38"/>
                  </a:lnTo>
                </a:path>
              </a:pathLst>
            </a:custGeom>
            <a:ln w="3175">
              <a:solidFill>
                <a:srgbClr val="231F20"/>
              </a:solidFill>
            </a:ln>
          </p:spPr>
          <p:txBody>
            <a:bodyPr wrap="square" lIns="0" tIns="0" rIns="0" bIns="0" rtlCol="0"/>
            <a:lstStyle/>
            <a:p>
              <a:endParaRPr/>
            </a:p>
          </p:txBody>
        </p:sp>
        <p:sp>
          <p:nvSpPr>
            <p:cNvPr id="615" name="object 615"/>
            <p:cNvSpPr/>
            <p:nvPr/>
          </p:nvSpPr>
          <p:spPr>
            <a:xfrm>
              <a:off x="4959610" y="4845518"/>
              <a:ext cx="635" cy="635"/>
            </a:xfrm>
            <a:custGeom>
              <a:avLst/>
              <a:gdLst/>
              <a:ahLst/>
              <a:cxnLst/>
              <a:rect l="l" t="t" r="r" b="b"/>
              <a:pathLst>
                <a:path w="635" h="635">
                  <a:moveTo>
                    <a:pt x="50" y="0"/>
                  </a:moveTo>
                  <a:close/>
                </a:path>
              </a:pathLst>
            </a:custGeom>
            <a:solidFill>
              <a:srgbClr val="939598"/>
            </a:solidFill>
          </p:spPr>
          <p:txBody>
            <a:bodyPr wrap="square" lIns="0" tIns="0" rIns="0" bIns="0" rtlCol="0"/>
            <a:lstStyle/>
            <a:p>
              <a:endParaRPr/>
            </a:p>
          </p:txBody>
        </p:sp>
        <p:sp>
          <p:nvSpPr>
            <p:cNvPr id="616" name="object 616"/>
            <p:cNvSpPr/>
            <p:nvPr/>
          </p:nvSpPr>
          <p:spPr>
            <a:xfrm>
              <a:off x="4959620" y="4845631"/>
              <a:ext cx="635" cy="635"/>
            </a:xfrm>
            <a:custGeom>
              <a:avLst/>
              <a:gdLst/>
              <a:ahLst/>
              <a:cxnLst/>
              <a:rect l="l" t="t" r="r" b="b"/>
              <a:pathLst>
                <a:path w="635" h="635">
                  <a:moveTo>
                    <a:pt x="88" y="0"/>
                  </a:moveTo>
                  <a:lnTo>
                    <a:pt x="0" y="38"/>
                  </a:lnTo>
                </a:path>
                <a:path w="635" h="635">
                  <a:moveTo>
                    <a:pt x="88" y="0"/>
                  </a:moveTo>
                  <a:lnTo>
                    <a:pt x="12" y="25"/>
                  </a:lnTo>
                </a:path>
                <a:path w="635" h="635">
                  <a:moveTo>
                    <a:pt x="88" y="0"/>
                  </a:moveTo>
                  <a:lnTo>
                    <a:pt x="0" y="38"/>
                  </a:lnTo>
                </a:path>
                <a:path w="635" h="635">
                  <a:moveTo>
                    <a:pt x="88" y="0"/>
                  </a:moveTo>
                  <a:lnTo>
                    <a:pt x="0" y="50"/>
                  </a:lnTo>
                </a:path>
                <a:path w="635" h="635">
                  <a:moveTo>
                    <a:pt x="88" y="0"/>
                  </a:moveTo>
                  <a:lnTo>
                    <a:pt x="0" y="50"/>
                  </a:lnTo>
                </a:path>
                <a:path w="635" h="635">
                  <a:moveTo>
                    <a:pt x="88" y="0"/>
                  </a:moveTo>
                  <a:lnTo>
                    <a:pt x="0" y="38"/>
                  </a:lnTo>
                </a:path>
                <a:path w="635" h="635">
                  <a:moveTo>
                    <a:pt x="88" y="0"/>
                  </a:moveTo>
                  <a:lnTo>
                    <a:pt x="0" y="25"/>
                  </a:lnTo>
                </a:path>
                <a:path w="635" h="635">
                  <a:moveTo>
                    <a:pt x="88" y="0"/>
                  </a:moveTo>
                  <a:lnTo>
                    <a:pt x="0" y="38"/>
                  </a:lnTo>
                </a:path>
                <a:path w="635" h="635">
                  <a:moveTo>
                    <a:pt x="88" y="0"/>
                  </a:moveTo>
                  <a:lnTo>
                    <a:pt x="0" y="50"/>
                  </a:lnTo>
                </a:path>
                <a:path w="635" h="635">
                  <a:moveTo>
                    <a:pt x="88" y="0"/>
                  </a:moveTo>
                  <a:lnTo>
                    <a:pt x="25" y="25"/>
                  </a:lnTo>
                </a:path>
                <a:path w="635" h="635">
                  <a:moveTo>
                    <a:pt x="88" y="0"/>
                  </a:moveTo>
                  <a:lnTo>
                    <a:pt x="50" y="25"/>
                  </a:lnTo>
                </a:path>
                <a:path w="635" h="635">
                  <a:moveTo>
                    <a:pt x="88" y="0"/>
                  </a:moveTo>
                  <a:lnTo>
                    <a:pt x="50" y="25"/>
                  </a:lnTo>
                </a:path>
                <a:path w="635" h="635">
                  <a:moveTo>
                    <a:pt x="88" y="0"/>
                  </a:moveTo>
                  <a:lnTo>
                    <a:pt x="63" y="12"/>
                  </a:lnTo>
                </a:path>
                <a:path w="635" h="635">
                  <a:moveTo>
                    <a:pt x="88" y="0"/>
                  </a:moveTo>
                  <a:lnTo>
                    <a:pt x="50" y="0"/>
                  </a:lnTo>
                </a:path>
                <a:path w="635" h="635">
                  <a:moveTo>
                    <a:pt x="88" y="0"/>
                  </a:moveTo>
                  <a:lnTo>
                    <a:pt x="50" y="12"/>
                  </a:lnTo>
                </a:path>
                <a:path w="635" h="635">
                  <a:moveTo>
                    <a:pt x="88" y="0"/>
                  </a:moveTo>
                  <a:lnTo>
                    <a:pt x="50" y="25"/>
                  </a:lnTo>
                </a:path>
                <a:path w="635" h="635">
                  <a:moveTo>
                    <a:pt x="88" y="0"/>
                  </a:moveTo>
                  <a:lnTo>
                    <a:pt x="50" y="25"/>
                  </a:lnTo>
                </a:path>
                <a:path w="635" h="635">
                  <a:moveTo>
                    <a:pt x="88" y="0"/>
                  </a:moveTo>
                  <a:lnTo>
                    <a:pt x="50" y="25"/>
                  </a:lnTo>
                </a:path>
                <a:path w="635" h="635">
                  <a:moveTo>
                    <a:pt x="88" y="0"/>
                  </a:moveTo>
                  <a:lnTo>
                    <a:pt x="63" y="12"/>
                  </a:lnTo>
                </a:path>
                <a:path w="635" h="635">
                  <a:moveTo>
                    <a:pt x="88" y="0"/>
                  </a:moveTo>
                  <a:lnTo>
                    <a:pt x="76" y="0"/>
                  </a:lnTo>
                </a:path>
              </a:pathLst>
            </a:custGeom>
            <a:ln w="3175">
              <a:solidFill>
                <a:srgbClr val="231F20"/>
              </a:solidFill>
            </a:ln>
          </p:spPr>
          <p:txBody>
            <a:bodyPr wrap="square" lIns="0" tIns="0" rIns="0" bIns="0" rtlCol="0"/>
            <a:lstStyle/>
            <a:p>
              <a:endParaRPr/>
            </a:p>
          </p:txBody>
        </p:sp>
        <p:sp>
          <p:nvSpPr>
            <p:cNvPr id="617" name="object 617"/>
            <p:cNvSpPr/>
            <p:nvPr/>
          </p:nvSpPr>
          <p:spPr>
            <a:xfrm>
              <a:off x="4959579" y="4845570"/>
              <a:ext cx="635" cy="635"/>
            </a:xfrm>
            <a:custGeom>
              <a:avLst/>
              <a:gdLst/>
              <a:ahLst/>
              <a:cxnLst/>
              <a:rect l="l" t="t" r="r" b="b"/>
              <a:pathLst>
                <a:path w="635" h="635">
                  <a:moveTo>
                    <a:pt x="25" y="63"/>
                  </a:moveTo>
                  <a:close/>
                </a:path>
                <a:path w="635" h="635">
                  <a:moveTo>
                    <a:pt x="38" y="114"/>
                  </a:moveTo>
                  <a:close/>
                </a:path>
                <a:path w="635" h="635">
                  <a:moveTo>
                    <a:pt x="165" y="76"/>
                  </a:moveTo>
                  <a:close/>
                </a:path>
              </a:pathLst>
            </a:custGeom>
            <a:solidFill>
              <a:srgbClr val="F1C9BB"/>
            </a:solidFill>
          </p:spPr>
          <p:txBody>
            <a:bodyPr wrap="square" lIns="0" tIns="0" rIns="0" bIns="0" rtlCol="0"/>
            <a:lstStyle/>
            <a:p>
              <a:endParaRPr/>
            </a:p>
          </p:txBody>
        </p:sp>
        <p:sp>
          <p:nvSpPr>
            <p:cNvPr id="618" name="object 618"/>
            <p:cNvSpPr/>
            <p:nvPr/>
          </p:nvSpPr>
          <p:spPr>
            <a:xfrm>
              <a:off x="4959285" y="4845514"/>
              <a:ext cx="635" cy="635"/>
            </a:xfrm>
            <a:custGeom>
              <a:avLst/>
              <a:gdLst/>
              <a:ahLst/>
              <a:cxnLst/>
              <a:rect l="l" t="t" r="r" b="b"/>
              <a:pathLst>
                <a:path w="635" h="635">
                  <a:moveTo>
                    <a:pt x="101" y="253"/>
                  </a:moveTo>
                  <a:lnTo>
                    <a:pt x="0" y="406"/>
                  </a:lnTo>
                  <a:lnTo>
                    <a:pt x="101" y="253"/>
                  </a:lnTo>
                  <a:close/>
                </a:path>
                <a:path w="635" h="635">
                  <a:moveTo>
                    <a:pt x="190" y="177"/>
                  </a:moveTo>
                  <a:lnTo>
                    <a:pt x="50" y="177"/>
                  </a:lnTo>
                  <a:lnTo>
                    <a:pt x="190" y="177"/>
                  </a:lnTo>
                  <a:close/>
                </a:path>
                <a:path w="635" h="635">
                  <a:moveTo>
                    <a:pt x="188" y="139"/>
                  </a:moveTo>
                  <a:lnTo>
                    <a:pt x="50" y="177"/>
                  </a:lnTo>
                  <a:lnTo>
                    <a:pt x="188" y="139"/>
                  </a:lnTo>
                  <a:close/>
                </a:path>
                <a:path w="635" h="635">
                  <a:moveTo>
                    <a:pt x="215" y="152"/>
                  </a:moveTo>
                  <a:close/>
                </a:path>
                <a:path w="635" h="635">
                  <a:moveTo>
                    <a:pt x="169" y="114"/>
                  </a:moveTo>
                  <a:close/>
                </a:path>
                <a:path w="635" h="635">
                  <a:moveTo>
                    <a:pt x="228" y="50"/>
                  </a:moveTo>
                  <a:close/>
                </a:path>
                <a:path w="635" h="635">
                  <a:moveTo>
                    <a:pt x="139" y="50"/>
                  </a:moveTo>
                  <a:close/>
                </a:path>
                <a:path w="635" h="635">
                  <a:moveTo>
                    <a:pt x="220" y="38"/>
                  </a:moveTo>
                  <a:close/>
                </a:path>
                <a:path w="635" h="635">
                  <a:moveTo>
                    <a:pt x="152" y="25"/>
                  </a:moveTo>
                  <a:close/>
                </a:path>
                <a:path w="635" h="635">
                  <a:moveTo>
                    <a:pt x="190" y="12"/>
                  </a:moveTo>
                  <a:close/>
                </a:path>
                <a:path w="635" h="635">
                  <a:moveTo>
                    <a:pt x="215" y="0"/>
                  </a:moveTo>
                  <a:close/>
                </a:path>
              </a:pathLst>
            </a:custGeom>
            <a:solidFill>
              <a:srgbClr val="F1C9BB"/>
            </a:solidFill>
          </p:spPr>
          <p:txBody>
            <a:bodyPr wrap="square" lIns="0" tIns="0" rIns="0" bIns="0" rtlCol="0"/>
            <a:lstStyle/>
            <a:p>
              <a:endParaRPr/>
            </a:p>
          </p:txBody>
        </p:sp>
        <p:sp>
          <p:nvSpPr>
            <p:cNvPr id="619" name="object 619"/>
            <p:cNvSpPr/>
            <p:nvPr/>
          </p:nvSpPr>
          <p:spPr>
            <a:xfrm>
              <a:off x="4957483" y="4845380"/>
              <a:ext cx="635" cy="635"/>
            </a:xfrm>
            <a:custGeom>
              <a:avLst/>
              <a:gdLst/>
              <a:ahLst/>
              <a:cxnLst/>
              <a:rect l="l" t="t" r="r" b="b"/>
              <a:pathLst>
                <a:path w="635" h="635">
                  <a:moveTo>
                    <a:pt x="50" y="88"/>
                  </a:moveTo>
                  <a:close/>
                </a:path>
                <a:path w="635" h="635">
                  <a:moveTo>
                    <a:pt x="63" y="25"/>
                  </a:moveTo>
                  <a:close/>
                </a:path>
                <a:path w="635" h="635">
                  <a:moveTo>
                    <a:pt x="76" y="101"/>
                  </a:moveTo>
                  <a:close/>
                </a:path>
                <a:path w="635" h="635">
                  <a:moveTo>
                    <a:pt x="88" y="215"/>
                  </a:moveTo>
                  <a:close/>
                </a:path>
                <a:path w="635" h="635">
                  <a:moveTo>
                    <a:pt x="88" y="76"/>
                  </a:moveTo>
                  <a:close/>
                </a:path>
                <a:path w="635" h="635">
                  <a:moveTo>
                    <a:pt x="101" y="165"/>
                  </a:moveTo>
                  <a:close/>
                </a:path>
                <a:path w="635" h="635">
                  <a:moveTo>
                    <a:pt x="101" y="165"/>
                  </a:moveTo>
                  <a:close/>
                </a:path>
                <a:path w="635" h="635">
                  <a:moveTo>
                    <a:pt x="101" y="50"/>
                  </a:moveTo>
                  <a:close/>
                </a:path>
                <a:path w="635" h="635">
                  <a:moveTo>
                    <a:pt x="114" y="292"/>
                  </a:moveTo>
                  <a:close/>
                </a:path>
                <a:path w="635" h="635">
                  <a:moveTo>
                    <a:pt x="139" y="190"/>
                  </a:moveTo>
                  <a:close/>
                </a:path>
                <a:path w="635" h="635">
                  <a:moveTo>
                    <a:pt x="139" y="25"/>
                  </a:moveTo>
                  <a:close/>
                </a:path>
                <a:path w="635" h="635">
                  <a:moveTo>
                    <a:pt x="190" y="139"/>
                  </a:moveTo>
                  <a:close/>
                </a:path>
                <a:path w="635" h="635">
                  <a:moveTo>
                    <a:pt x="279" y="228"/>
                  </a:moveTo>
                  <a:close/>
                </a:path>
                <a:path w="635" h="635">
                  <a:moveTo>
                    <a:pt x="279" y="88"/>
                  </a:moveTo>
                  <a:close/>
                </a:path>
                <a:path w="635" h="635">
                  <a:moveTo>
                    <a:pt x="292" y="190"/>
                  </a:moveTo>
                  <a:lnTo>
                    <a:pt x="254" y="12"/>
                  </a:lnTo>
                  <a:lnTo>
                    <a:pt x="127" y="50"/>
                  </a:lnTo>
                  <a:lnTo>
                    <a:pt x="152" y="177"/>
                  </a:lnTo>
                  <a:lnTo>
                    <a:pt x="292" y="190"/>
                  </a:lnTo>
                  <a:close/>
                </a:path>
                <a:path w="635" h="635">
                  <a:moveTo>
                    <a:pt x="304" y="241"/>
                  </a:moveTo>
                  <a:close/>
                </a:path>
              </a:pathLst>
            </a:custGeom>
            <a:solidFill>
              <a:srgbClr val="231F20"/>
            </a:solidFill>
          </p:spPr>
          <p:txBody>
            <a:bodyPr wrap="square" lIns="0" tIns="0" rIns="0" bIns="0" rtlCol="0"/>
            <a:lstStyle/>
            <a:p>
              <a:endParaRPr/>
            </a:p>
          </p:txBody>
        </p:sp>
        <p:sp>
          <p:nvSpPr>
            <p:cNvPr id="620" name="object 620"/>
            <p:cNvSpPr/>
            <p:nvPr/>
          </p:nvSpPr>
          <p:spPr>
            <a:xfrm>
              <a:off x="4957389" y="4845347"/>
              <a:ext cx="635" cy="635"/>
            </a:xfrm>
            <a:custGeom>
              <a:avLst/>
              <a:gdLst/>
              <a:ahLst/>
              <a:cxnLst/>
              <a:rect l="l" t="t" r="r" b="b"/>
              <a:pathLst>
                <a:path w="635" h="635">
                  <a:moveTo>
                    <a:pt x="76" y="0"/>
                  </a:moveTo>
                  <a:lnTo>
                    <a:pt x="0" y="12"/>
                  </a:lnTo>
                  <a:lnTo>
                    <a:pt x="12" y="76"/>
                  </a:lnTo>
                </a:path>
              </a:pathLst>
            </a:custGeom>
            <a:ln w="3175">
              <a:solidFill>
                <a:srgbClr val="939598"/>
              </a:solidFill>
            </a:ln>
          </p:spPr>
          <p:txBody>
            <a:bodyPr wrap="square" lIns="0" tIns="0" rIns="0" bIns="0" rtlCol="0"/>
            <a:lstStyle/>
            <a:p>
              <a:endParaRPr/>
            </a:p>
          </p:txBody>
        </p:sp>
        <p:sp>
          <p:nvSpPr>
            <p:cNvPr id="621" name="object 621"/>
            <p:cNvSpPr/>
            <p:nvPr/>
          </p:nvSpPr>
          <p:spPr>
            <a:xfrm>
              <a:off x="4957723" y="4845282"/>
              <a:ext cx="635" cy="635"/>
            </a:xfrm>
            <a:custGeom>
              <a:avLst/>
              <a:gdLst/>
              <a:ahLst/>
              <a:cxnLst/>
              <a:rect l="l" t="t" r="r" b="b"/>
              <a:pathLst>
                <a:path w="635" h="635">
                  <a:moveTo>
                    <a:pt x="88" y="76"/>
                  </a:moveTo>
                  <a:lnTo>
                    <a:pt x="76" y="0"/>
                  </a:lnTo>
                  <a:lnTo>
                    <a:pt x="0" y="12"/>
                  </a:lnTo>
                </a:path>
              </a:pathLst>
            </a:custGeom>
            <a:ln w="3175">
              <a:solidFill>
                <a:srgbClr val="939598"/>
              </a:solidFill>
            </a:ln>
          </p:spPr>
          <p:txBody>
            <a:bodyPr wrap="square" lIns="0" tIns="0" rIns="0" bIns="0" rtlCol="0"/>
            <a:lstStyle/>
            <a:p>
              <a:endParaRPr/>
            </a:p>
          </p:txBody>
        </p:sp>
        <p:sp>
          <p:nvSpPr>
            <p:cNvPr id="622" name="object 622"/>
            <p:cNvSpPr/>
            <p:nvPr/>
          </p:nvSpPr>
          <p:spPr>
            <a:xfrm>
              <a:off x="4957799" y="4845616"/>
              <a:ext cx="635" cy="635"/>
            </a:xfrm>
            <a:custGeom>
              <a:avLst/>
              <a:gdLst/>
              <a:ahLst/>
              <a:cxnLst/>
              <a:rect l="l" t="t" r="r" b="b"/>
              <a:pathLst>
                <a:path w="635" h="635">
                  <a:moveTo>
                    <a:pt x="0" y="101"/>
                  </a:moveTo>
                  <a:lnTo>
                    <a:pt x="76" y="76"/>
                  </a:lnTo>
                  <a:lnTo>
                    <a:pt x="63" y="0"/>
                  </a:lnTo>
                </a:path>
              </a:pathLst>
            </a:custGeom>
            <a:ln w="3175">
              <a:solidFill>
                <a:srgbClr val="939598"/>
              </a:solidFill>
            </a:ln>
          </p:spPr>
          <p:txBody>
            <a:bodyPr wrap="square" lIns="0" tIns="0" rIns="0" bIns="0" rtlCol="0"/>
            <a:lstStyle/>
            <a:p>
              <a:endParaRPr/>
            </a:p>
          </p:txBody>
        </p:sp>
        <p:sp>
          <p:nvSpPr>
            <p:cNvPr id="623" name="object 623"/>
            <p:cNvSpPr/>
            <p:nvPr/>
          </p:nvSpPr>
          <p:spPr>
            <a:xfrm>
              <a:off x="4957452" y="4845693"/>
              <a:ext cx="635" cy="635"/>
            </a:xfrm>
            <a:custGeom>
              <a:avLst/>
              <a:gdLst/>
              <a:ahLst/>
              <a:cxnLst/>
              <a:rect l="l" t="t" r="r" b="b"/>
              <a:pathLst>
                <a:path w="635" h="635">
                  <a:moveTo>
                    <a:pt x="0" y="0"/>
                  </a:moveTo>
                  <a:lnTo>
                    <a:pt x="12" y="76"/>
                  </a:lnTo>
                  <a:lnTo>
                    <a:pt x="88" y="63"/>
                  </a:lnTo>
                </a:path>
              </a:pathLst>
            </a:custGeom>
            <a:ln w="3175">
              <a:solidFill>
                <a:srgbClr val="939598"/>
              </a:solidFill>
            </a:ln>
          </p:spPr>
          <p:txBody>
            <a:bodyPr wrap="square" lIns="0" tIns="0" rIns="0" bIns="0" rtlCol="0"/>
            <a:lstStyle/>
            <a:p>
              <a:endParaRPr/>
            </a:p>
          </p:txBody>
        </p:sp>
        <p:sp>
          <p:nvSpPr>
            <p:cNvPr id="624" name="object 624"/>
            <p:cNvSpPr/>
            <p:nvPr/>
          </p:nvSpPr>
          <p:spPr>
            <a:xfrm>
              <a:off x="4959096" y="4845088"/>
              <a:ext cx="635" cy="635"/>
            </a:xfrm>
            <a:custGeom>
              <a:avLst/>
              <a:gdLst/>
              <a:ahLst/>
              <a:cxnLst/>
              <a:rect l="l" t="t" r="r" b="b"/>
              <a:pathLst>
                <a:path w="635" h="635">
                  <a:moveTo>
                    <a:pt x="12" y="177"/>
                  </a:moveTo>
                  <a:close/>
                </a:path>
                <a:path w="635" h="635">
                  <a:moveTo>
                    <a:pt x="38" y="127"/>
                  </a:moveTo>
                  <a:close/>
                </a:path>
                <a:path w="635" h="635">
                  <a:moveTo>
                    <a:pt x="50" y="215"/>
                  </a:moveTo>
                  <a:close/>
                </a:path>
                <a:path w="635" h="635">
                  <a:moveTo>
                    <a:pt x="63" y="177"/>
                  </a:moveTo>
                  <a:close/>
                </a:path>
                <a:path w="635" h="635">
                  <a:moveTo>
                    <a:pt x="76" y="114"/>
                  </a:moveTo>
                  <a:close/>
                </a:path>
                <a:path w="635" h="635">
                  <a:moveTo>
                    <a:pt x="76" y="114"/>
                  </a:moveTo>
                  <a:close/>
                </a:path>
                <a:path w="635" h="635">
                  <a:moveTo>
                    <a:pt x="88" y="165"/>
                  </a:moveTo>
                  <a:close/>
                </a:path>
                <a:path w="635" h="635">
                  <a:moveTo>
                    <a:pt x="88" y="88"/>
                  </a:moveTo>
                  <a:close/>
                </a:path>
                <a:path w="635" h="635">
                  <a:moveTo>
                    <a:pt x="88" y="25"/>
                  </a:moveTo>
                  <a:close/>
                </a:path>
                <a:path w="635" h="635">
                  <a:moveTo>
                    <a:pt x="101" y="317"/>
                  </a:moveTo>
                  <a:close/>
                </a:path>
                <a:path w="635" h="635">
                  <a:moveTo>
                    <a:pt x="127" y="76"/>
                  </a:moveTo>
                  <a:close/>
                </a:path>
                <a:path w="635" h="635">
                  <a:moveTo>
                    <a:pt x="152" y="38"/>
                  </a:moveTo>
                  <a:close/>
                </a:path>
                <a:path w="635" h="635">
                  <a:moveTo>
                    <a:pt x="152" y="12"/>
                  </a:moveTo>
                  <a:close/>
                </a:path>
                <a:path w="635" h="635">
                  <a:moveTo>
                    <a:pt x="165" y="50"/>
                  </a:moveTo>
                  <a:close/>
                </a:path>
                <a:path w="635" h="635">
                  <a:moveTo>
                    <a:pt x="165" y="25"/>
                  </a:moveTo>
                  <a:close/>
                </a:path>
                <a:path w="635" h="635">
                  <a:moveTo>
                    <a:pt x="190" y="114"/>
                  </a:moveTo>
                  <a:close/>
                </a:path>
                <a:path w="635" h="635">
                  <a:moveTo>
                    <a:pt x="203" y="241"/>
                  </a:moveTo>
                  <a:close/>
                </a:path>
                <a:path w="635" h="635">
                  <a:moveTo>
                    <a:pt x="228" y="279"/>
                  </a:moveTo>
                  <a:close/>
                </a:path>
                <a:path w="635" h="635">
                  <a:moveTo>
                    <a:pt x="228" y="139"/>
                  </a:moveTo>
                  <a:lnTo>
                    <a:pt x="114" y="165"/>
                  </a:lnTo>
                  <a:lnTo>
                    <a:pt x="114" y="63"/>
                  </a:lnTo>
                  <a:lnTo>
                    <a:pt x="88" y="190"/>
                  </a:lnTo>
                  <a:lnTo>
                    <a:pt x="228" y="177"/>
                  </a:lnTo>
                  <a:close/>
                </a:path>
                <a:path w="635" h="635">
                  <a:moveTo>
                    <a:pt x="241" y="101"/>
                  </a:moveTo>
                  <a:close/>
                </a:path>
                <a:path w="635" h="635">
                  <a:moveTo>
                    <a:pt x="254" y="279"/>
                  </a:moveTo>
                  <a:close/>
                </a:path>
                <a:path w="635" h="635">
                  <a:moveTo>
                    <a:pt x="254" y="177"/>
                  </a:moveTo>
                  <a:close/>
                </a:path>
                <a:path w="635" h="635">
                  <a:moveTo>
                    <a:pt x="254" y="0"/>
                  </a:moveTo>
                  <a:close/>
                </a:path>
                <a:path w="635" h="635">
                  <a:moveTo>
                    <a:pt x="266" y="228"/>
                  </a:moveTo>
                  <a:close/>
                </a:path>
                <a:path w="635" h="635">
                  <a:moveTo>
                    <a:pt x="266" y="76"/>
                  </a:moveTo>
                  <a:close/>
                </a:path>
                <a:path w="635" h="635">
                  <a:moveTo>
                    <a:pt x="279" y="241"/>
                  </a:moveTo>
                  <a:close/>
                </a:path>
                <a:path w="635" h="635">
                  <a:moveTo>
                    <a:pt x="279" y="215"/>
                  </a:moveTo>
                  <a:close/>
                </a:path>
                <a:path w="635" h="635">
                  <a:moveTo>
                    <a:pt x="279" y="139"/>
                  </a:moveTo>
                  <a:close/>
                </a:path>
                <a:path w="635" h="635">
                  <a:moveTo>
                    <a:pt x="304" y="266"/>
                  </a:moveTo>
                  <a:close/>
                </a:path>
              </a:pathLst>
            </a:custGeom>
            <a:solidFill>
              <a:srgbClr val="231F20"/>
            </a:solidFill>
          </p:spPr>
          <p:txBody>
            <a:bodyPr wrap="square" lIns="0" tIns="0" rIns="0" bIns="0" rtlCol="0"/>
            <a:lstStyle/>
            <a:p>
              <a:endParaRPr/>
            </a:p>
          </p:txBody>
        </p:sp>
        <p:sp>
          <p:nvSpPr>
            <p:cNvPr id="625" name="object 625"/>
            <p:cNvSpPr/>
            <p:nvPr/>
          </p:nvSpPr>
          <p:spPr>
            <a:xfrm>
              <a:off x="4959000" y="4845061"/>
              <a:ext cx="635" cy="635"/>
            </a:xfrm>
            <a:custGeom>
              <a:avLst/>
              <a:gdLst/>
              <a:ahLst/>
              <a:cxnLst/>
              <a:rect l="l" t="t" r="r" b="b"/>
              <a:pathLst>
                <a:path w="635" h="635">
                  <a:moveTo>
                    <a:pt x="76" y="0"/>
                  </a:moveTo>
                  <a:lnTo>
                    <a:pt x="0" y="12"/>
                  </a:lnTo>
                  <a:lnTo>
                    <a:pt x="12" y="88"/>
                  </a:lnTo>
                </a:path>
              </a:pathLst>
            </a:custGeom>
            <a:ln w="3175">
              <a:solidFill>
                <a:srgbClr val="939598"/>
              </a:solidFill>
            </a:ln>
          </p:spPr>
          <p:txBody>
            <a:bodyPr wrap="square" lIns="0" tIns="0" rIns="0" bIns="0" rtlCol="0"/>
            <a:lstStyle/>
            <a:p>
              <a:endParaRPr/>
            </a:p>
          </p:txBody>
        </p:sp>
        <p:sp>
          <p:nvSpPr>
            <p:cNvPr id="626" name="object 626"/>
            <p:cNvSpPr/>
            <p:nvPr/>
          </p:nvSpPr>
          <p:spPr>
            <a:xfrm>
              <a:off x="4959336" y="4844997"/>
              <a:ext cx="635" cy="635"/>
            </a:xfrm>
            <a:custGeom>
              <a:avLst/>
              <a:gdLst/>
              <a:ahLst/>
              <a:cxnLst/>
              <a:rect l="l" t="t" r="r" b="b"/>
              <a:pathLst>
                <a:path w="635" h="635">
                  <a:moveTo>
                    <a:pt x="88" y="76"/>
                  </a:moveTo>
                  <a:lnTo>
                    <a:pt x="76" y="0"/>
                  </a:lnTo>
                  <a:lnTo>
                    <a:pt x="0" y="12"/>
                  </a:lnTo>
                </a:path>
              </a:pathLst>
            </a:custGeom>
            <a:ln w="3175">
              <a:solidFill>
                <a:srgbClr val="939598"/>
              </a:solidFill>
            </a:ln>
          </p:spPr>
          <p:txBody>
            <a:bodyPr wrap="square" lIns="0" tIns="0" rIns="0" bIns="0" rtlCol="0"/>
            <a:lstStyle/>
            <a:p>
              <a:endParaRPr/>
            </a:p>
          </p:txBody>
        </p:sp>
        <p:sp>
          <p:nvSpPr>
            <p:cNvPr id="627" name="object 627"/>
            <p:cNvSpPr/>
            <p:nvPr/>
          </p:nvSpPr>
          <p:spPr>
            <a:xfrm>
              <a:off x="4959412" y="4845319"/>
              <a:ext cx="635" cy="635"/>
            </a:xfrm>
            <a:custGeom>
              <a:avLst/>
              <a:gdLst/>
              <a:ahLst/>
              <a:cxnLst/>
              <a:rect l="l" t="t" r="r" b="b"/>
              <a:pathLst>
                <a:path w="635" h="635">
                  <a:moveTo>
                    <a:pt x="0" y="101"/>
                  </a:moveTo>
                  <a:lnTo>
                    <a:pt x="76" y="88"/>
                  </a:lnTo>
                  <a:lnTo>
                    <a:pt x="63" y="0"/>
                  </a:lnTo>
                </a:path>
              </a:pathLst>
            </a:custGeom>
            <a:ln w="3175">
              <a:solidFill>
                <a:srgbClr val="939598"/>
              </a:solidFill>
            </a:ln>
          </p:spPr>
          <p:txBody>
            <a:bodyPr wrap="square" lIns="0" tIns="0" rIns="0" bIns="0" rtlCol="0"/>
            <a:lstStyle/>
            <a:p>
              <a:endParaRPr/>
            </a:p>
          </p:txBody>
        </p:sp>
        <p:sp>
          <p:nvSpPr>
            <p:cNvPr id="628" name="object 628"/>
            <p:cNvSpPr/>
            <p:nvPr/>
          </p:nvSpPr>
          <p:spPr>
            <a:xfrm>
              <a:off x="4959064" y="4845396"/>
              <a:ext cx="635" cy="635"/>
            </a:xfrm>
            <a:custGeom>
              <a:avLst/>
              <a:gdLst/>
              <a:ahLst/>
              <a:cxnLst/>
              <a:rect l="l" t="t" r="r" b="b"/>
              <a:pathLst>
                <a:path w="635" h="635">
                  <a:moveTo>
                    <a:pt x="0" y="0"/>
                  </a:moveTo>
                  <a:lnTo>
                    <a:pt x="12" y="88"/>
                  </a:lnTo>
                  <a:lnTo>
                    <a:pt x="88" y="76"/>
                  </a:lnTo>
                </a:path>
              </a:pathLst>
            </a:custGeom>
            <a:ln w="3175">
              <a:solidFill>
                <a:srgbClr val="939598"/>
              </a:solidFill>
            </a:ln>
          </p:spPr>
          <p:txBody>
            <a:bodyPr wrap="square" lIns="0" tIns="0" rIns="0" bIns="0" rtlCol="0"/>
            <a:lstStyle/>
            <a:p>
              <a:endParaRPr/>
            </a:p>
          </p:txBody>
        </p:sp>
        <p:sp>
          <p:nvSpPr>
            <p:cNvPr id="629" name="object 629"/>
            <p:cNvSpPr/>
            <p:nvPr/>
          </p:nvSpPr>
          <p:spPr>
            <a:xfrm>
              <a:off x="4955044" y="4842154"/>
              <a:ext cx="5080" cy="635"/>
            </a:xfrm>
            <a:custGeom>
              <a:avLst/>
              <a:gdLst/>
              <a:ahLst/>
              <a:cxnLst/>
              <a:rect l="l" t="t" r="r" b="b"/>
              <a:pathLst>
                <a:path w="5079" h="635">
                  <a:moveTo>
                    <a:pt x="4940" y="0"/>
                  </a:moveTo>
                  <a:lnTo>
                    <a:pt x="0" y="0"/>
                  </a:lnTo>
                  <a:lnTo>
                    <a:pt x="0" y="393"/>
                  </a:lnTo>
                  <a:lnTo>
                    <a:pt x="4940" y="393"/>
                  </a:lnTo>
                  <a:lnTo>
                    <a:pt x="4940" y="0"/>
                  </a:lnTo>
                  <a:close/>
                </a:path>
              </a:pathLst>
            </a:custGeom>
            <a:solidFill>
              <a:srgbClr val="6D6E71"/>
            </a:solidFill>
          </p:spPr>
          <p:txBody>
            <a:bodyPr wrap="square" lIns="0" tIns="0" rIns="0" bIns="0" rtlCol="0"/>
            <a:lstStyle/>
            <a:p>
              <a:endParaRPr/>
            </a:p>
          </p:txBody>
        </p:sp>
        <p:sp>
          <p:nvSpPr>
            <p:cNvPr id="630" name="object 630"/>
            <p:cNvSpPr/>
            <p:nvPr/>
          </p:nvSpPr>
          <p:spPr>
            <a:xfrm>
              <a:off x="4954301" y="4842531"/>
              <a:ext cx="1270" cy="635"/>
            </a:xfrm>
            <a:custGeom>
              <a:avLst/>
              <a:gdLst/>
              <a:ahLst/>
              <a:cxnLst/>
              <a:rect l="l" t="t" r="r" b="b"/>
              <a:pathLst>
                <a:path w="1270" h="635">
                  <a:moveTo>
                    <a:pt x="0" y="0"/>
                  </a:moveTo>
                  <a:lnTo>
                    <a:pt x="0" y="266"/>
                  </a:lnTo>
                  <a:lnTo>
                    <a:pt x="774" y="266"/>
                  </a:lnTo>
                </a:path>
              </a:pathLst>
            </a:custGeom>
            <a:ln w="3175">
              <a:solidFill>
                <a:srgbClr val="00A9BE"/>
              </a:solidFill>
            </a:ln>
          </p:spPr>
          <p:txBody>
            <a:bodyPr wrap="square" lIns="0" tIns="0" rIns="0" bIns="0" rtlCol="0"/>
            <a:lstStyle/>
            <a:p>
              <a:endParaRPr/>
            </a:p>
          </p:txBody>
        </p:sp>
        <p:sp>
          <p:nvSpPr>
            <p:cNvPr id="631" name="object 631"/>
            <p:cNvSpPr/>
            <p:nvPr/>
          </p:nvSpPr>
          <p:spPr>
            <a:xfrm>
              <a:off x="4958689" y="4843272"/>
              <a:ext cx="1270" cy="635"/>
            </a:xfrm>
            <a:custGeom>
              <a:avLst/>
              <a:gdLst/>
              <a:ahLst/>
              <a:cxnLst/>
              <a:rect l="l" t="t" r="r" b="b"/>
              <a:pathLst>
                <a:path w="1270" h="635">
                  <a:moveTo>
                    <a:pt x="1015" y="0"/>
                  </a:moveTo>
                  <a:lnTo>
                    <a:pt x="0" y="0"/>
                  </a:lnTo>
                  <a:lnTo>
                    <a:pt x="0" y="584"/>
                  </a:lnTo>
                  <a:lnTo>
                    <a:pt x="1015" y="584"/>
                  </a:lnTo>
                  <a:lnTo>
                    <a:pt x="1015" y="0"/>
                  </a:lnTo>
                  <a:close/>
                </a:path>
              </a:pathLst>
            </a:custGeom>
            <a:solidFill>
              <a:srgbClr val="364B5C"/>
            </a:solidFill>
          </p:spPr>
          <p:txBody>
            <a:bodyPr wrap="square" lIns="0" tIns="0" rIns="0" bIns="0" rtlCol="0"/>
            <a:lstStyle/>
            <a:p>
              <a:endParaRPr/>
            </a:p>
          </p:txBody>
        </p:sp>
        <p:sp>
          <p:nvSpPr>
            <p:cNvPr id="632" name="object 632"/>
            <p:cNvSpPr/>
            <p:nvPr/>
          </p:nvSpPr>
          <p:spPr>
            <a:xfrm>
              <a:off x="4958528" y="4843908"/>
              <a:ext cx="1905" cy="635"/>
            </a:xfrm>
            <a:custGeom>
              <a:avLst/>
              <a:gdLst/>
              <a:ahLst/>
              <a:cxnLst/>
              <a:rect l="l" t="t" r="r" b="b"/>
              <a:pathLst>
                <a:path w="1904" h="635">
                  <a:moveTo>
                    <a:pt x="1231" y="0"/>
                  </a:moveTo>
                  <a:lnTo>
                    <a:pt x="101" y="0"/>
                  </a:lnTo>
                  <a:lnTo>
                    <a:pt x="0" y="177"/>
                  </a:lnTo>
                  <a:lnTo>
                    <a:pt x="1346" y="190"/>
                  </a:lnTo>
                  <a:lnTo>
                    <a:pt x="1231" y="0"/>
                  </a:lnTo>
                  <a:close/>
                </a:path>
              </a:pathLst>
            </a:custGeom>
            <a:solidFill>
              <a:srgbClr val="A7BEC5"/>
            </a:solidFill>
          </p:spPr>
          <p:txBody>
            <a:bodyPr wrap="square" lIns="0" tIns="0" rIns="0" bIns="0" rtlCol="0"/>
            <a:lstStyle/>
            <a:p>
              <a:endParaRPr/>
            </a:p>
          </p:txBody>
        </p:sp>
        <p:sp>
          <p:nvSpPr>
            <p:cNvPr id="633" name="object 633"/>
            <p:cNvSpPr/>
            <p:nvPr/>
          </p:nvSpPr>
          <p:spPr>
            <a:xfrm>
              <a:off x="4959071" y="4843373"/>
              <a:ext cx="635" cy="635"/>
            </a:xfrm>
            <a:custGeom>
              <a:avLst/>
              <a:gdLst/>
              <a:ahLst/>
              <a:cxnLst/>
              <a:rect l="l" t="t" r="r" b="b"/>
              <a:pathLst>
                <a:path w="635" h="635">
                  <a:moveTo>
                    <a:pt x="152" y="165"/>
                  </a:moveTo>
                  <a:close/>
                </a:path>
                <a:path w="635" h="635">
                  <a:moveTo>
                    <a:pt x="152" y="63"/>
                  </a:moveTo>
                  <a:close/>
                </a:path>
                <a:path w="635" h="635">
                  <a:moveTo>
                    <a:pt x="165" y="114"/>
                  </a:moveTo>
                  <a:close/>
                </a:path>
                <a:path w="635" h="635">
                  <a:moveTo>
                    <a:pt x="177" y="114"/>
                  </a:moveTo>
                  <a:close/>
                </a:path>
                <a:path w="635" h="635">
                  <a:moveTo>
                    <a:pt x="228" y="88"/>
                  </a:moveTo>
                  <a:close/>
                </a:path>
                <a:path w="635" h="635">
                  <a:moveTo>
                    <a:pt x="241" y="76"/>
                  </a:moveTo>
                  <a:lnTo>
                    <a:pt x="63" y="0"/>
                  </a:lnTo>
                  <a:lnTo>
                    <a:pt x="241" y="76"/>
                  </a:lnTo>
                  <a:close/>
                </a:path>
                <a:path w="635" h="635">
                  <a:moveTo>
                    <a:pt x="254" y="76"/>
                  </a:moveTo>
                  <a:close/>
                </a:path>
              </a:pathLst>
            </a:custGeom>
            <a:solidFill>
              <a:srgbClr val="00A9BE">
                <a:alpha val="39999"/>
              </a:srgbClr>
            </a:solidFill>
          </p:spPr>
          <p:txBody>
            <a:bodyPr wrap="square" lIns="0" tIns="0" rIns="0" bIns="0" rtlCol="0"/>
            <a:lstStyle/>
            <a:p>
              <a:endParaRPr/>
            </a:p>
          </p:txBody>
        </p:sp>
      </p:grpSp>
      <p:sp>
        <p:nvSpPr>
          <p:cNvPr id="634" name="object 634"/>
          <p:cNvSpPr txBox="1"/>
          <p:nvPr/>
        </p:nvSpPr>
        <p:spPr>
          <a:xfrm>
            <a:off x="4843462" y="4830277"/>
            <a:ext cx="16256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Q</a:t>
            </a:r>
            <a:r>
              <a:rPr sz="100" b="1" spc="-25" dirty="0">
                <a:solidFill>
                  <a:srgbClr val="231F20"/>
                </a:solidFill>
                <a:latin typeface="Yu Gothic UI"/>
                <a:cs typeface="Yu Gothic UI"/>
              </a:rPr>
              <a:t>R</a:t>
            </a:r>
            <a:r>
              <a:rPr sz="100" b="1" spc="-30" dirty="0">
                <a:solidFill>
                  <a:srgbClr val="231F20"/>
                </a:solidFill>
                <a:latin typeface="Yu Gothic UI"/>
                <a:cs typeface="Yu Gothic UI"/>
              </a:rPr>
              <a:t>スキャンしない方を予め手で          </a:t>
            </a:r>
            <a:r>
              <a:rPr sz="100" b="1" spc="-5" dirty="0">
                <a:solidFill>
                  <a:srgbClr val="231F20"/>
                </a:solidFill>
                <a:latin typeface="Yu Gothic UI"/>
                <a:cs typeface="Yu Gothic UI"/>
              </a:rPr>
              <a:t> </a:t>
            </a:r>
            <a:r>
              <a:rPr sz="100" b="1" spc="-40" dirty="0">
                <a:solidFill>
                  <a:srgbClr val="FFFFFF"/>
                </a:solidFill>
                <a:latin typeface="Microsoft JhengHei"/>
                <a:cs typeface="Microsoft JhengHei"/>
              </a:rPr>
              <a:t>ック</a:t>
            </a:r>
            <a:r>
              <a:rPr sz="100" b="1" spc="-60" dirty="0">
                <a:solidFill>
                  <a:srgbClr val="FFFFFF"/>
                </a:solidFill>
                <a:latin typeface="Microsoft JhengHei"/>
                <a:cs typeface="Microsoft JhengHei"/>
              </a:rPr>
              <a:t>１</a:t>
            </a:r>
            <a:r>
              <a:rPr sz="100" b="0" spc="-40" dirty="0">
                <a:solidFill>
                  <a:srgbClr val="231F20"/>
                </a:solidFill>
                <a:latin typeface="Yu Gothic Medium"/>
                <a:cs typeface="Yu Gothic Medium"/>
              </a:rPr>
              <a:t>（</a:t>
            </a:r>
            <a:r>
              <a:rPr sz="100" b="0" spc="-55" dirty="0">
                <a:solidFill>
                  <a:srgbClr val="231F20"/>
                </a:solidFill>
                <a:latin typeface="Yu Gothic Medium"/>
                <a:cs typeface="Yu Gothic Medium"/>
              </a:rPr>
              <a:t>w</a:t>
            </a:r>
            <a:r>
              <a:rPr sz="100" b="0" spc="-40" dirty="0">
                <a:solidFill>
                  <a:srgbClr val="231F20"/>
                </a:solidFill>
                <a:latin typeface="Yu Gothic Medium"/>
                <a:cs typeface="Yu Gothic Medium"/>
              </a:rPr>
              <a:t>表示されま</a:t>
            </a:r>
            <a:r>
              <a:rPr sz="100" b="0" spc="-100" dirty="0">
                <a:solidFill>
                  <a:srgbClr val="231F20"/>
                </a:solidFill>
                <a:latin typeface="Yu Gothic Medium"/>
                <a:cs typeface="Yu Gothic Medium"/>
              </a:rPr>
              <a:t>す</a:t>
            </a:r>
            <a:r>
              <a:rPr sz="100" b="0" spc="-40" dirty="0">
                <a:solidFill>
                  <a:srgbClr val="231F20"/>
                </a:solidFill>
                <a:latin typeface="Yu Gothic Medium"/>
                <a:cs typeface="Yu Gothic Medium"/>
              </a:rPr>
              <a:t>接続すると認証画面</a:t>
            </a:r>
            <a:r>
              <a:rPr sz="100" b="0" spc="-130" dirty="0">
                <a:solidFill>
                  <a:srgbClr val="231F20"/>
                </a:solidFill>
                <a:latin typeface="Yu Gothic Medium"/>
                <a:cs typeface="Yu Gothic Medium"/>
              </a:rPr>
              <a:t>が</a:t>
            </a:r>
            <a:r>
              <a:rPr sz="100" b="1" spc="-40" dirty="0">
                <a:solidFill>
                  <a:srgbClr val="FFFFFF"/>
                </a:solidFill>
                <a:latin typeface="Microsoft JhengHei"/>
                <a:cs typeface="Microsoft JhengHei"/>
              </a:rPr>
              <a:t>ック</a:t>
            </a:r>
            <a:r>
              <a:rPr sz="100" b="1" spc="-65" dirty="0">
                <a:solidFill>
                  <a:srgbClr val="FFFFFF"/>
                </a:solidFill>
                <a:latin typeface="Microsoft JhengHei"/>
                <a:cs typeface="Microsoft JhengHei"/>
              </a:rPr>
              <a:t>２</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ﬁ</a:t>
            </a:r>
            <a:r>
              <a:rPr sz="100" b="0" spc="-30" dirty="0">
                <a:solidFill>
                  <a:srgbClr val="231F20"/>
                </a:solidFill>
                <a:latin typeface="Yu Gothic Medium"/>
                <a:cs typeface="Yu Gothic Medium"/>
              </a:rPr>
              <a:t>2</a:t>
            </a:r>
            <a:r>
              <a:rPr sz="100" b="0" spc="-50" dirty="0">
                <a:solidFill>
                  <a:srgbClr val="231F20"/>
                </a:solidFill>
                <a:latin typeface="Yu Gothic Medium"/>
                <a:cs typeface="Yu Gothic Medium"/>
              </a:rPr>
              <a:t>W</a:t>
            </a:r>
            <a:r>
              <a:rPr sz="100" b="0" spc="-25" dirty="0">
                <a:solidFill>
                  <a:srgbClr val="231F20"/>
                </a:solidFill>
                <a:latin typeface="Yu Gothic Medium"/>
                <a:cs typeface="Yu Gothic Medium"/>
              </a:rPr>
              <a:t>4</a:t>
            </a:r>
            <a:r>
              <a:rPr sz="100" b="0" spc="-20" dirty="0">
                <a:solidFill>
                  <a:srgbClr val="231F20"/>
                </a:solidFill>
                <a:latin typeface="Yu Gothic Medium"/>
                <a:cs typeface="Yu Gothic Medium"/>
              </a:rPr>
              <a:t>.i-Fi</a:t>
            </a:r>
            <a:r>
              <a:rPr sz="100" b="0" spc="-70" dirty="0">
                <a:solidFill>
                  <a:srgbClr val="231F20"/>
                </a:solidFill>
                <a:latin typeface="Yu Gothic Medium"/>
                <a:cs typeface="Yu Gothic Medium"/>
              </a:rPr>
              <a:t>認</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など</a:t>
            </a:r>
            <a:r>
              <a:rPr sz="100" b="0" spc="-60" dirty="0">
                <a:solidFill>
                  <a:srgbClr val="231F20"/>
                </a:solidFill>
                <a:latin typeface="Yu Gothic Medium"/>
                <a:cs typeface="Yu Gothic Medium"/>
              </a:rPr>
              <a:t>）</a:t>
            </a:r>
            <a:r>
              <a:rPr sz="100" b="0" spc="-40" dirty="0">
                <a:solidFill>
                  <a:srgbClr val="231F20"/>
                </a:solidFill>
                <a:latin typeface="Yu Gothic Medium"/>
                <a:cs typeface="Yu Gothic Medium"/>
              </a:rPr>
              <a:t>証</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0" spc="-40" dirty="0">
                <a:solidFill>
                  <a:srgbClr val="231F20"/>
                </a:solidFill>
                <a:latin typeface="Yu Gothic Medium"/>
                <a:cs typeface="Yu Gothic Medium"/>
              </a:rPr>
              <a:t>（</a:t>
            </a:r>
            <a:r>
              <a:rPr sz="100" b="0" spc="-55" dirty="0">
                <a:solidFill>
                  <a:srgbClr val="231F20"/>
                </a:solidFill>
                <a:latin typeface="Yu Gothic Medium"/>
                <a:cs typeface="Yu Gothic Medium"/>
              </a:rPr>
              <a:t>w</a:t>
            </a:r>
            <a:r>
              <a:rPr sz="100" b="0" spc="-40" dirty="0">
                <a:solidFill>
                  <a:srgbClr val="231F20"/>
                </a:solidFill>
                <a:latin typeface="Yu Gothic Medium"/>
                <a:cs typeface="Yu Gothic Medium"/>
              </a:rPr>
              <a:t>表示されま</a:t>
            </a:r>
            <a:r>
              <a:rPr sz="100" b="0" spc="-100" dirty="0">
                <a:solidFill>
                  <a:srgbClr val="231F20"/>
                </a:solidFill>
                <a:latin typeface="Yu Gothic Medium"/>
                <a:cs typeface="Yu Gothic Medium"/>
              </a:rPr>
              <a:t>す</a:t>
            </a:r>
            <a:r>
              <a:rPr sz="100" b="0" spc="-40" dirty="0">
                <a:solidFill>
                  <a:srgbClr val="231F20"/>
                </a:solidFill>
                <a:latin typeface="Yu Gothic Medium"/>
                <a:cs typeface="Yu Gothic Medium"/>
              </a:rPr>
              <a:t>接続すると認証画面</a:t>
            </a:r>
            <a:r>
              <a:rPr sz="100" b="0" spc="-125" dirty="0">
                <a:solidFill>
                  <a:srgbClr val="231F20"/>
                </a:solidFill>
                <a:latin typeface="Yu Gothic Medium"/>
                <a:cs typeface="Yu Gothic Medium"/>
              </a:rPr>
              <a:t>が</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ﬁ</a:t>
            </a:r>
            <a:r>
              <a:rPr sz="100" b="0" spc="-30" dirty="0">
                <a:solidFill>
                  <a:srgbClr val="231F20"/>
                </a:solidFill>
                <a:latin typeface="Yu Gothic Medium"/>
                <a:cs typeface="Yu Gothic Medium"/>
              </a:rPr>
              <a:t>2</a:t>
            </a:r>
            <a:r>
              <a:rPr sz="100" b="0" spc="-50" dirty="0">
                <a:solidFill>
                  <a:srgbClr val="231F20"/>
                </a:solidFill>
                <a:latin typeface="Yu Gothic Medium"/>
                <a:cs typeface="Yu Gothic Medium"/>
              </a:rPr>
              <a:t>W</a:t>
            </a:r>
            <a:r>
              <a:rPr sz="100" b="0" spc="-25" dirty="0">
                <a:solidFill>
                  <a:srgbClr val="231F20"/>
                </a:solidFill>
                <a:latin typeface="Yu Gothic Medium"/>
                <a:cs typeface="Yu Gothic Medium"/>
              </a:rPr>
              <a:t>4</a:t>
            </a:r>
            <a:r>
              <a:rPr sz="100" b="0" spc="-20" dirty="0">
                <a:solidFill>
                  <a:srgbClr val="231F20"/>
                </a:solidFill>
                <a:latin typeface="Yu Gothic Medium"/>
                <a:cs typeface="Yu Gothic Medium"/>
              </a:rPr>
              <a:t>.i-Fi</a:t>
            </a:r>
            <a:r>
              <a:rPr sz="100" b="0" spc="-70" dirty="0">
                <a:solidFill>
                  <a:srgbClr val="231F20"/>
                </a:solidFill>
                <a:latin typeface="Yu Gothic Medium"/>
                <a:cs typeface="Yu Gothic Medium"/>
              </a:rPr>
              <a:t>認</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など</a:t>
            </a:r>
            <a:r>
              <a:rPr sz="100" b="0" spc="-60" dirty="0">
                <a:solidFill>
                  <a:srgbClr val="231F20"/>
                </a:solidFill>
                <a:latin typeface="Yu Gothic Medium"/>
                <a:cs typeface="Yu Gothic Medium"/>
              </a:rPr>
              <a:t>）</a:t>
            </a:r>
            <a:r>
              <a:rPr sz="100" b="0" spc="-40" dirty="0">
                <a:solidFill>
                  <a:srgbClr val="231F20"/>
                </a:solidFill>
                <a:latin typeface="Yu Gothic Medium"/>
                <a:cs typeface="Yu Gothic Medium"/>
              </a:rPr>
              <a:t>証</a:t>
            </a:r>
            <a:endParaRPr sz="100">
              <a:latin typeface="Yu Gothic Medium"/>
              <a:cs typeface="Yu Gothic Medium"/>
            </a:endParaRPr>
          </a:p>
        </p:txBody>
      </p:sp>
      <p:grpSp>
        <p:nvGrpSpPr>
          <p:cNvPr id="635" name="object 635"/>
          <p:cNvGrpSpPr/>
          <p:nvPr/>
        </p:nvGrpSpPr>
        <p:grpSpPr>
          <a:xfrm>
            <a:off x="4956783" y="4843170"/>
            <a:ext cx="1905" cy="1905"/>
            <a:chOff x="4956783" y="4843170"/>
            <a:chExt cx="1905" cy="1905"/>
          </a:xfrm>
        </p:grpSpPr>
        <p:sp>
          <p:nvSpPr>
            <p:cNvPr id="636" name="object 636"/>
            <p:cNvSpPr/>
            <p:nvPr/>
          </p:nvSpPr>
          <p:spPr>
            <a:xfrm>
              <a:off x="4958395" y="4843486"/>
              <a:ext cx="635" cy="635"/>
            </a:xfrm>
            <a:custGeom>
              <a:avLst/>
              <a:gdLst/>
              <a:ahLst/>
              <a:cxnLst/>
              <a:rect l="l" t="t" r="r" b="b"/>
              <a:pathLst>
                <a:path w="635" h="635">
                  <a:moveTo>
                    <a:pt x="0" y="0"/>
                  </a:moveTo>
                  <a:lnTo>
                    <a:pt x="0" y="253"/>
                  </a:lnTo>
                  <a:lnTo>
                    <a:pt x="139" y="126"/>
                  </a:lnTo>
                  <a:lnTo>
                    <a:pt x="0" y="0"/>
                  </a:lnTo>
                  <a:close/>
                </a:path>
              </a:pathLst>
            </a:custGeom>
            <a:solidFill>
              <a:srgbClr val="FFF200">
                <a:alpha val="59999"/>
              </a:srgbClr>
            </a:solidFill>
          </p:spPr>
          <p:txBody>
            <a:bodyPr wrap="square" lIns="0" tIns="0" rIns="0" bIns="0" rtlCol="0"/>
            <a:lstStyle/>
            <a:p>
              <a:endParaRPr/>
            </a:p>
          </p:txBody>
        </p:sp>
        <p:sp>
          <p:nvSpPr>
            <p:cNvPr id="637" name="object 637"/>
            <p:cNvSpPr/>
            <p:nvPr/>
          </p:nvSpPr>
          <p:spPr>
            <a:xfrm>
              <a:off x="4957203" y="4843271"/>
              <a:ext cx="1270" cy="635"/>
            </a:xfrm>
            <a:custGeom>
              <a:avLst/>
              <a:gdLst/>
              <a:ahLst/>
              <a:cxnLst/>
              <a:rect l="l" t="t" r="r" b="b"/>
              <a:pathLst>
                <a:path w="1270" h="635">
                  <a:moveTo>
                    <a:pt x="1015" y="0"/>
                  </a:moveTo>
                  <a:lnTo>
                    <a:pt x="0" y="0"/>
                  </a:lnTo>
                  <a:lnTo>
                    <a:pt x="0" y="584"/>
                  </a:lnTo>
                  <a:lnTo>
                    <a:pt x="1015" y="584"/>
                  </a:lnTo>
                  <a:lnTo>
                    <a:pt x="1015" y="0"/>
                  </a:lnTo>
                  <a:close/>
                </a:path>
              </a:pathLst>
            </a:custGeom>
            <a:solidFill>
              <a:srgbClr val="364B5C"/>
            </a:solidFill>
          </p:spPr>
          <p:txBody>
            <a:bodyPr wrap="square" lIns="0" tIns="0" rIns="0" bIns="0" rtlCol="0"/>
            <a:lstStyle/>
            <a:p>
              <a:endParaRPr/>
            </a:p>
          </p:txBody>
        </p:sp>
        <p:sp>
          <p:nvSpPr>
            <p:cNvPr id="638" name="object 638"/>
            <p:cNvSpPr/>
            <p:nvPr/>
          </p:nvSpPr>
          <p:spPr>
            <a:xfrm>
              <a:off x="4957040" y="4843908"/>
              <a:ext cx="1905" cy="635"/>
            </a:xfrm>
            <a:custGeom>
              <a:avLst/>
              <a:gdLst/>
              <a:ahLst/>
              <a:cxnLst/>
              <a:rect l="l" t="t" r="r" b="b"/>
              <a:pathLst>
                <a:path w="1904" h="635">
                  <a:moveTo>
                    <a:pt x="1244" y="0"/>
                  </a:moveTo>
                  <a:lnTo>
                    <a:pt x="114" y="0"/>
                  </a:lnTo>
                  <a:lnTo>
                    <a:pt x="0" y="177"/>
                  </a:lnTo>
                  <a:lnTo>
                    <a:pt x="1358" y="177"/>
                  </a:lnTo>
                  <a:lnTo>
                    <a:pt x="1244" y="0"/>
                  </a:lnTo>
                  <a:close/>
                </a:path>
              </a:pathLst>
            </a:custGeom>
            <a:solidFill>
              <a:srgbClr val="A7BEC5"/>
            </a:solidFill>
          </p:spPr>
          <p:txBody>
            <a:bodyPr wrap="square" lIns="0" tIns="0" rIns="0" bIns="0" rtlCol="0"/>
            <a:lstStyle/>
            <a:p>
              <a:endParaRPr/>
            </a:p>
          </p:txBody>
        </p:sp>
        <p:sp>
          <p:nvSpPr>
            <p:cNvPr id="639" name="object 639"/>
            <p:cNvSpPr/>
            <p:nvPr/>
          </p:nvSpPr>
          <p:spPr>
            <a:xfrm>
              <a:off x="4956772" y="4843881"/>
              <a:ext cx="1905" cy="1270"/>
            </a:xfrm>
            <a:custGeom>
              <a:avLst/>
              <a:gdLst/>
              <a:ahLst/>
              <a:cxnLst/>
              <a:rect l="l" t="t" r="r" b="b"/>
              <a:pathLst>
                <a:path w="1904" h="1270">
                  <a:moveTo>
                    <a:pt x="825" y="88"/>
                  </a:moveTo>
                  <a:lnTo>
                    <a:pt x="711" y="215"/>
                  </a:lnTo>
                  <a:lnTo>
                    <a:pt x="825" y="88"/>
                  </a:lnTo>
                  <a:close/>
                </a:path>
                <a:path w="1904" h="1270">
                  <a:moveTo>
                    <a:pt x="825" y="63"/>
                  </a:moveTo>
                  <a:lnTo>
                    <a:pt x="698" y="63"/>
                  </a:lnTo>
                  <a:lnTo>
                    <a:pt x="533" y="215"/>
                  </a:lnTo>
                  <a:lnTo>
                    <a:pt x="673" y="12"/>
                  </a:lnTo>
                  <a:lnTo>
                    <a:pt x="444" y="215"/>
                  </a:lnTo>
                  <a:lnTo>
                    <a:pt x="241" y="533"/>
                  </a:lnTo>
                  <a:lnTo>
                    <a:pt x="0" y="762"/>
                  </a:lnTo>
                  <a:lnTo>
                    <a:pt x="177" y="825"/>
                  </a:lnTo>
                  <a:lnTo>
                    <a:pt x="469" y="533"/>
                  </a:lnTo>
                  <a:lnTo>
                    <a:pt x="596" y="457"/>
                  </a:lnTo>
                  <a:lnTo>
                    <a:pt x="800" y="381"/>
                  </a:lnTo>
                  <a:lnTo>
                    <a:pt x="647" y="381"/>
                  </a:lnTo>
                  <a:lnTo>
                    <a:pt x="825" y="63"/>
                  </a:lnTo>
                  <a:close/>
                </a:path>
                <a:path w="1904" h="1270">
                  <a:moveTo>
                    <a:pt x="1257" y="279"/>
                  </a:moveTo>
                  <a:lnTo>
                    <a:pt x="1041" y="88"/>
                  </a:lnTo>
                  <a:lnTo>
                    <a:pt x="1155" y="279"/>
                  </a:lnTo>
                  <a:close/>
                </a:path>
                <a:path w="1904" h="1270">
                  <a:moveTo>
                    <a:pt x="1866" y="762"/>
                  </a:moveTo>
                  <a:lnTo>
                    <a:pt x="1625" y="533"/>
                  </a:lnTo>
                  <a:lnTo>
                    <a:pt x="1422" y="215"/>
                  </a:lnTo>
                  <a:lnTo>
                    <a:pt x="1308" y="88"/>
                  </a:lnTo>
                  <a:lnTo>
                    <a:pt x="1346" y="215"/>
                  </a:lnTo>
                  <a:lnTo>
                    <a:pt x="1168" y="63"/>
                  </a:lnTo>
                  <a:lnTo>
                    <a:pt x="1041" y="63"/>
                  </a:lnTo>
                  <a:lnTo>
                    <a:pt x="1257" y="279"/>
                  </a:lnTo>
                  <a:lnTo>
                    <a:pt x="1104" y="342"/>
                  </a:lnTo>
                  <a:lnTo>
                    <a:pt x="1282" y="457"/>
                  </a:lnTo>
                  <a:lnTo>
                    <a:pt x="1689" y="825"/>
                  </a:lnTo>
                  <a:lnTo>
                    <a:pt x="1866" y="762"/>
                  </a:lnTo>
                  <a:close/>
                </a:path>
              </a:pathLst>
            </a:custGeom>
            <a:solidFill>
              <a:srgbClr val="F1C9BB"/>
            </a:solidFill>
          </p:spPr>
          <p:txBody>
            <a:bodyPr wrap="square" lIns="0" tIns="0" rIns="0" bIns="0" rtlCol="0"/>
            <a:lstStyle/>
            <a:p>
              <a:endParaRPr/>
            </a:p>
          </p:txBody>
        </p:sp>
        <p:pic>
          <p:nvPicPr>
            <p:cNvPr id="640" name="object 640"/>
            <p:cNvPicPr/>
            <p:nvPr/>
          </p:nvPicPr>
          <p:blipFill>
            <a:blip r:embed="rId9" cstate="print"/>
            <a:stretch>
              <a:fillRect/>
            </a:stretch>
          </p:blipFill>
          <p:spPr>
            <a:xfrm>
              <a:off x="4957356" y="4843869"/>
              <a:ext cx="723" cy="236"/>
            </a:xfrm>
            <a:prstGeom prst="rect">
              <a:avLst/>
            </a:prstGeom>
          </p:spPr>
        </p:pic>
        <p:sp>
          <p:nvSpPr>
            <p:cNvPr id="641" name="object 641"/>
            <p:cNvSpPr/>
            <p:nvPr/>
          </p:nvSpPr>
          <p:spPr>
            <a:xfrm>
              <a:off x="4957267" y="4843487"/>
              <a:ext cx="1270" cy="635"/>
            </a:xfrm>
            <a:custGeom>
              <a:avLst/>
              <a:gdLst/>
              <a:ahLst/>
              <a:cxnLst/>
              <a:rect l="l" t="t" r="r" b="b"/>
              <a:pathLst>
                <a:path w="1270" h="635">
                  <a:moveTo>
                    <a:pt x="901" y="152"/>
                  </a:moveTo>
                  <a:lnTo>
                    <a:pt x="0" y="152"/>
                  </a:lnTo>
                  <a:lnTo>
                    <a:pt x="0" y="0"/>
                  </a:lnTo>
                  <a:lnTo>
                    <a:pt x="901" y="0"/>
                  </a:lnTo>
                  <a:lnTo>
                    <a:pt x="901" y="152"/>
                  </a:lnTo>
                  <a:close/>
                </a:path>
              </a:pathLst>
            </a:custGeom>
            <a:ln w="3175">
              <a:solidFill>
                <a:srgbClr val="808285"/>
              </a:solidFill>
            </a:ln>
          </p:spPr>
          <p:txBody>
            <a:bodyPr wrap="square" lIns="0" tIns="0" rIns="0" bIns="0" rtlCol="0"/>
            <a:lstStyle/>
            <a:p>
              <a:endParaRPr/>
            </a:p>
          </p:txBody>
        </p:sp>
      </p:grpSp>
      <p:sp>
        <p:nvSpPr>
          <p:cNvPr id="642" name="object 642"/>
          <p:cNvSpPr txBox="1"/>
          <p:nvPr/>
        </p:nvSpPr>
        <p:spPr>
          <a:xfrm>
            <a:off x="4833206" y="4827920"/>
            <a:ext cx="17399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ご利用</a:t>
            </a:r>
            <a:r>
              <a:rPr sz="100" b="1" spc="290" dirty="0">
                <a:solidFill>
                  <a:srgbClr val="231F20"/>
                </a:solidFill>
                <a:latin typeface="Microsoft JhengHei"/>
                <a:cs typeface="Microsoft JhengHei"/>
              </a:rPr>
              <a:t> </a:t>
            </a:r>
            <a:r>
              <a:rPr sz="100" b="0" spc="-45" dirty="0">
                <a:solidFill>
                  <a:srgbClr val="231F20"/>
                </a:solidFill>
                <a:latin typeface="Yu Gothic Medium"/>
                <a:cs typeface="Yu Gothic Medium"/>
              </a:rPr>
              <a:t>①ネットワーク設定で</a:t>
            </a:r>
            <a:r>
              <a:rPr sz="100" b="0" spc="-35" dirty="0">
                <a:solidFill>
                  <a:srgbClr val="231F20"/>
                </a:solidFill>
                <a:latin typeface="Yu Gothic Medium"/>
                <a:cs typeface="Yu Gothic Medium"/>
              </a:rPr>
              <a:t>S</a:t>
            </a:r>
            <a:r>
              <a:rPr sz="100" b="0" spc="-35" dirty="0">
                <a:solidFill>
                  <a:srgbClr val="FFFFFF"/>
                </a:solidFill>
                <a:latin typeface="Yu Gothic Medium"/>
                <a:cs typeface="Yu Gothic Medium"/>
              </a:rPr>
              <a:t>PC</a:t>
            </a:r>
            <a:r>
              <a:rPr sz="100" b="0" spc="-45" dirty="0">
                <a:solidFill>
                  <a:srgbClr val="FFFFFF"/>
                </a:solidFill>
                <a:latin typeface="Yu Gothic Medium"/>
                <a:cs typeface="Yu Gothic Medium"/>
              </a:rPr>
              <a:t>など</a:t>
            </a:r>
            <a:r>
              <a:rPr sz="100" b="0" spc="-35" dirty="0">
                <a:solidFill>
                  <a:srgbClr val="FFFFFF"/>
                </a:solidFill>
                <a:latin typeface="Yu Gothic Medium"/>
                <a:cs typeface="Yu Gothic Medium"/>
              </a:rPr>
              <a:t>QR</a:t>
            </a:r>
            <a:r>
              <a:rPr sz="100" b="0" spc="-35" dirty="0">
                <a:solidFill>
                  <a:srgbClr val="231F20"/>
                </a:solidFill>
                <a:latin typeface="Yu Gothic Medium"/>
                <a:cs typeface="Yu Gothic Medium"/>
              </a:rPr>
              <a:t>T</a:t>
            </a:r>
            <a:r>
              <a:rPr sz="100" b="0" spc="-50" dirty="0">
                <a:solidFill>
                  <a:srgbClr val="FFFFFF"/>
                </a:solidFill>
                <a:latin typeface="Yu Gothic Medium"/>
                <a:cs typeface="Yu Gothic Medium"/>
              </a:rPr>
              <a:t>コ</a:t>
            </a:r>
            <a:r>
              <a:rPr sz="100" b="0" spc="-25" dirty="0">
                <a:solidFill>
                  <a:srgbClr val="231F20"/>
                </a:solidFill>
                <a:latin typeface="Yu Gothic Medium"/>
                <a:cs typeface="Yu Gothic Medium"/>
              </a:rPr>
              <a:t>e</a:t>
            </a:r>
            <a:r>
              <a:rPr sz="100" b="0" spc="-50" dirty="0">
                <a:solidFill>
                  <a:srgbClr val="FFFFFF"/>
                </a:solidFill>
                <a:latin typeface="Yu Gothic Medium"/>
                <a:cs typeface="Yu Gothic Medium"/>
              </a:rPr>
              <a:t>ー</a:t>
            </a:r>
            <a:r>
              <a:rPr sz="100" b="0" spc="-30" dirty="0">
                <a:solidFill>
                  <a:srgbClr val="231F20"/>
                </a:solidFill>
                <a:latin typeface="Yu Gothic Medium"/>
                <a:cs typeface="Yu Gothic Medium"/>
              </a:rPr>
              <a:t>rm</a:t>
            </a:r>
            <a:r>
              <a:rPr sz="100" b="0" spc="-50" dirty="0">
                <a:solidFill>
                  <a:srgbClr val="FFFFFF"/>
                </a:solidFill>
                <a:latin typeface="Yu Gothic Medium"/>
                <a:cs typeface="Yu Gothic Medium"/>
              </a:rPr>
              <a:t>ド</a:t>
            </a:r>
            <a:r>
              <a:rPr sz="100" b="0" spc="-30" dirty="0">
                <a:solidFill>
                  <a:srgbClr val="231F20"/>
                </a:solidFill>
                <a:latin typeface="Yu Gothic Medium"/>
                <a:cs typeface="Yu Gothic Medium"/>
              </a:rPr>
              <a:t>(D</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5" dirty="0">
                <a:solidFill>
                  <a:srgbClr val="231F20"/>
                </a:solidFill>
                <a:latin typeface="Yu Gothic Medium"/>
                <a:cs typeface="Yu Gothic Medium"/>
              </a:rPr>
              <a:t>aStIe)D</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パスワー</a:t>
            </a:r>
            <a:r>
              <a:rPr sz="100" b="0" spc="170" dirty="0">
                <a:solidFill>
                  <a:srgbClr val="231F20"/>
                </a:solidFill>
                <a:latin typeface="Yu Gothic Medium"/>
                <a:cs typeface="Yu Gothic Medium"/>
              </a:rPr>
              <a:t> </a:t>
            </a:r>
            <a:r>
              <a:rPr sz="100" b="0" spc="-45" dirty="0">
                <a:solidFill>
                  <a:srgbClr val="231F20"/>
                </a:solidFill>
                <a:latin typeface="Yu Gothic Medium"/>
                <a:cs typeface="Yu Gothic Medium"/>
              </a:rPr>
              <a:t>①ネットワーク設定で</a:t>
            </a:r>
            <a:r>
              <a:rPr sz="100" b="0" spc="-35" dirty="0">
                <a:solidFill>
                  <a:srgbClr val="231F20"/>
                </a:solidFill>
                <a:latin typeface="Yu Gothic Medium"/>
                <a:cs typeface="Yu Gothic Medium"/>
              </a:rPr>
              <a:t>S</a:t>
            </a:r>
            <a:r>
              <a:rPr sz="100" b="0" spc="-35" dirty="0">
                <a:solidFill>
                  <a:srgbClr val="FFFFFF"/>
                </a:solidFill>
                <a:latin typeface="Yu Gothic Medium"/>
                <a:cs typeface="Yu Gothic Medium"/>
              </a:rPr>
              <a:t>PC</a:t>
            </a:r>
            <a:r>
              <a:rPr sz="100" b="0" spc="-45" dirty="0">
                <a:solidFill>
                  <a:srgbClr val="FFFFFF"/>
                </a:solidFill>
                <a:latin typeface="Yu Gothic Medium"/>
                <a:cs typeface="Yu Gothic Medium"/>
              </a:rPr>
              <a:t>など</a:t>
            </a:r>
            <a:r>
              <a:rPr sz="100" b="0" spc="-35" dirty="0">
                <a:solidFill>
                  <a:srgbClr val="FFFFFF"/>
                </a:solidFill>
                <a:latin typeface="Yu Gothic Medium"/>
                <a:cs typeface="Yu Gothic Medium"/>
              </a:rPr>
              <a:t>QR</a:t>
            </a:r>
            <a:r>
              <a:rPr sz="100" b="0" spc="-35" dirty="0">
                <a:solidFill>
                  <a:srgbClr val="231F20"/>
                </a:solidFill>
                <a:latin typeface="Yu Gothic Medium"/>
                <a:cs typeface="Yu Gothic Medium"/>
              </a:rPr>
              <a:t>T</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erm</a:t>
            </a:r>
            <a:r>
              <a:rPr sz="100" b="0" spc="-45" dirty="0">
                <a:solidFill>
                  <a:srgbClr val="FFFFFF"/>
                </a:solidFill>
                <a:latin typeface="Yu Gothic Medium"/>
                <a:cs typeface="Yu Gothic Medium"/>
              </a:rPr>
              <a:t>ー</a:t>
            </a:r>
            <a:r>
              <a:rPr sz="100" b="0" spc="-50" dirty="0">
                <a:solidFill>
                  <a:srgbClr val="FFFFFF"/>
                </a:solidFill>
                <a:latin typeface="Yu Gothic Medium"/>
                <a:cs typeface="Yu Gothic Medium"/>
              </a:rPr>
              <a:t>ド</a:t>
            </a:r>
            <a:r>
              <a:rPr sz="100" b="0" spc="-30" dirty="0">
                <a:solidFill>
                  <a:srgbClr val="231F20"/>
                </a:solidFill>
                <a:latin typeface="Yu Gothic Medium"/>
                <a:cs typeface="Yu Gothic Medium"/>
              </a:rPr>
              <a:t>(D</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5" dirty="0">
                <a:solidFill>
                  <a:srgbClr val="231F20"/>
                </a:solidFill>
                <a:latin typeface="Yu Gothic Medium"/>
                <a:cs typeface="Yu Gothic Medium"/>
              </a:rPr>
              <a:t>aStIe)D</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パスワー</a:t>
            </a:r>
            <a:endParaRPr sz="100">
              <a:latin typeface="Yu Gothic Medium"/>
              <a:cs typeface="Yu Gothic Medium"/>
            </a:endParaRPr>
          </a:p>
          <a:p>
            <a:pPr marL="91440">
              <a:lnSpc>
                <a:spcPct val="100000"/>
              </a:lnSpc>
              <a:spcBef>
                <a:spcPts val="5"/>
              </a:spcBef>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40" dirty="0">
                <a:solidFill>
                  <a:srgbClr val="231F20"/>
                </a:solidFill>
                <a:latin typeface="Yu Gothic Medium"/>
                <a:cs typeface="Yu Gothic Medium"/>
              </a:rPr>
              <a:t>②ブラウザアプリ等</a:t>
            </a:r>
            <a:r>
              <a:rPr sz="100" b="0" spc="-140" dirty="0">
                <a:solidFill>
                  <a:srgbClr val="231F20"/>
                </a:solidFill>
                <a:latin typeface="Yu Gothic Medium"/>
                <a:cs typeface="Yu Gothic Medium"/>
              </a:rPr>
              <a:t>で</a:t>
            </a:r>
            <a:r>
              <a:rPr sz="100" b="0" spc="-30" dirty="0">
                <a:solidFill>
                  <a:srgbClr val="231F20"/>
                </a:solidFill>
                <a:latin typeface="Yu Gothic Medium"/>
                <a:cs typeface="Yu Gothic Medium"/>
              </a:rPr>
              <a:t>h</a:t>
            </a:r>
            <a:r>
              <a:rPr sz="100" b="0" spc="-35" dirty="0">
                <a:solidFill>
                  <a:srgbClr val="231F20"/>
                </a:solidFill>
                <a:latin typeface="Yu Gothic Medium"/>
                <a:cs typeface="Yu Gothic Medium"/>
              </a:rPr>
              <a:t>T</a:t>
            </a:r>
            <a:r>
              <a:rPr sz="100" b="0" spc="-20" dirty="0">
                <a:solidFill>
                  <a:srgbClr val="231F20"/>
                </a:solidFill>
                <a:latin typeface="Yu Gothic Medium"/>
                <a:cs typeface="Yu Gothic Medium"/>
              </a:rPr>
              <a:t>tit</a:t>
            </a:r>
            <a:r>
              <a:rPr sz="100" b="0" spc="-45" dirty="0">
                <a:solidFill>
                  <a:srgbClr val="231F20"/>
                </a:solidFill>
                <a:latin typeface="Yu Gothic Medium"/>
                <a:cs typeface="Yu Gothic Medium"/>
              </a:rPr>
              <a:t>m</a:t>
            </a:r>
            <a:r>
              <a:rPr sz="100" b="0" spc="-25" dirty="0">
                <a:solidFill>
                  <a:srgbClr val="231F20"/>
                </a:solidFill>
                <a:latin typeface="Yu Gothic Medium"/>
                <a:cs typeface="Yu Gothic Medium"/>
              </a:rPr>
              <a:t>pe</a:t>
            </a:r>
            <a:r>
              <a:rPr sz="100" b="0" spc="-30" dirty="0">
                <a:solidFill>
                  <a:srgbClr val="231F20"/>
                </a:solidFill>
                <a:latin typeface="Yu Gothic Medium"/>
                <a:cs typeface="Yu Gothic Medium"/>
              </a:rPr>
              <a:t>)</a:t>
            </a:r>
            <a:r>
              <a:rPr sz="100" b="0" spc="-40" dirty="0">
                <a:solidFill>
                  <a:srgbClr val="231F20"/>
                </a:solidFill>
                <a:latin typeface="Yu Gothic Medium"/>
                <a:cs typeface="Yu Gothic Medium"/>
              </a:rPr>
              <a:t>サイトに</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a:t>
            </a:r>
            <a:r>
              <a:rPr sz="100" b="0" spc="-15" dirty="0">
                <a:solidFill>
                  <a:srgbClr val="231F20"/>
                </a:solidFill>
                <a:latin typeface="Yu Gothic Medium"/>
                <a:cs typeface="Yu Gothic Medium"/>
              </a:rPr>
              <a:t>r</a:t>
            </a:r>
            <a:r>
              <a:rPr sz="100" b="0" spc="-35" dirty="0">
                <a:solidFill>
                  <a:srgbClr val="231F20"/>
                </a:solidFill>
                <a:latin typeface="Yu Gothic Medium"/>
                <a:cs typeface="Yu Gothic Medium"/>
              </a:rPr>
              <a:t>m</a:t>
            </a:r>
            <a:r>
              <a:rPr sz="100" b="0" spc="-25" dirty="0">
                <a:solidFill>
                  <a:srgbClr val="231F20"/>
                </a:solidFill>
                <a:latin typeface="Yu Gothic Medium"/>
                <a:cs typeface="Yu Gothic Medium"/>
              </a:rPr>
              <a:t>(</a:t>
            </a:r>
            <a:r>
              <a:rPr sz="100" b="0" spc="-35" dirty="0">
                <a:solidFill>
                  <a:srgbClr val="231F20"/>
                </a:solidFill>
                <a:latin typeface="Yu Gothic Medium"/>
                <a:cs typeface="Yu Gothic Medium"/>
              </a:rPr>
              <a:t>h</a:t>
            </a:r>
            <a:r>
              <a:rPr sz="100" b="0" spc="-40" dirty="0">
                <a:solidFill>
                  <a:srgbClr val="231F20"/>
                </a:solidFill>
                <a:latin typeface="Yu Gothic Medium"/>
                <a:cs typeface="Yu Gothic Medium"/>
              </a:rPr>
              <a:t>②ブラウザアプリ等</a:t>
            </a:r>
            <a:r>
              <a:rPr sz="100" b="0" spc="-140" dirty="0">
                <a:solidFill>
                  <a:srgbClr val="231F20"/>
                </a:solidFill>
                <a:latin typeface="Yu Gothic Medium"/>
                <a:cs typeface="Yu Gothic Medium"/>
              </a:rPr>
              <a:t>で</a:t>
            </a:r>
            <a:r>
              <a:rPr sz="100" b="0" spc="-35" dirty="0">
                <a:solidFill>
                  <a:srgbClr val="231F20"/>
                </a:solidFill>
                <a:latin typeface="Yu Gothic Medium"/>
                <a:cs typeface="Yu Gothic Medium"/>
              </a:rPr>
              <a:t>T</a:t>
            </a:r>
            <a:r>
              <a:rPr sz="100" b="0" spc="-20" dirty="0">
                <a:solidFill>
                  <a:srgbClr val="231F20"/>
                </a:solidFill>
                <a:latin typeface="Yu Gothic Medium"/>
                <a:cs typeface="Yu Gothic Medium"/>
              </a:rPr>
              <a:t>tit</a:t>
            </a:r>
            <a:r>
              <a:rPr sz="100" b="0" spc="-45" dirty="0">
                <a:solidFill>
                  <a:srgbClr val="231F20"/>
                </a:solidFill>
                <a:latin typeface="Yu Gothic Medium"/>
                <a:cs typeface="Yu Gothic Medium"/>
              </a:rPr>
              <a:t>m</a:t>
            </a:r>
            <a:r>
              <a:rPr sz="100" b="0" spc="-30" dirty="0">
                <a:solidFill>
                  <a:srgbClr val="231F20"/>
                </a:solidFill>
                <a:latin typeface="Yu Gothic Medium"/>
                <a:cs typeface="Yu Gothic Medium"/>
              </a:rPr>
              <a:t>p</a:t>
            </a:r>
            <a:r>
              <a:rPr sz="100" b="0" spc="-45" dirty="0">
                <a:solidFill>
                  <a:srgbClr val="231F20"/>
                </a:solidFill>
                <a:latin typeface="Yu Gothic Medium"/>
                <a:cs typeface="Yu Gothic Medium"/>
              </a:rPr>
              <a:t>w</a:t>
            </a:r>
            <a:r>
              <a:rPr sz="100" b="0" spc="-25" dirty="0">
                <a:solidFill>
                  <a:srgbClr val="231F20"/>
                </a:solidFill>
                <a:latin typeface="Yu Gothic Medium"/>
                <a:cs typeface="Yu Gothic Medium"/>
              </a:rPr>
              <a:t>e</a:t>
            </a:r>
            <a:r>
              <a:rPr sz="100" b="0" spc="-30" dirty="0">
                <a:solidFill>
                  <a:srgbClr val="231F20"/>
                </a:solidFill>
                <a:latin typeface="Yu Gothic Medium"/>
                <a:cs typeface="Yu Gothic Medium"/>
              </a:rPr>
              <a:t>)</a:t>
            </a:r>
            <a:r>
              <a:rPr sz="100" b="0" spc="-40" dirty="0">
                <a:solidFill>
                  <a:srgbClr val="231F20"/>
                </a:solidFill>
                <a:latin typeface="Yu Gothic Medium"/>
                <a:cs typeface="Yu Gothic Medium"/>
              </a:rPr>
              <a:t>サイトに</a:t>
            </a:r>
            <a:endParaRPr sz="100">
              <a:latin typeface="Yu Gothic Medium"/>
              <a:cs typeface="Yu Gothic Medium"/>
            </a:endParaRPr>
          </a:p>
        </p:txBody>
      </p:sp>
      <p:grpSp>
        <p:nvGrpSpPr>
          <p:cNvPr id="643" name="object 643"/>
          <p:cNvGrpSpPr/>
          <p:nvPr/>
        </p:nvGrpSpPr>
        <p:grpSpPr>
          <a:xfrm>
            <a:off x="4939619" y="4835969"/>
            <a:ext cx="20955" cy="8890"/>
            <a:chOff x="4939619" y="4835969"/>
            <a:chExt cx="20955" cy="8890"/>
          </a:xfrm>
        </p:grpSpPr>
        <p:sp>
          <p:nvSpPr>
            <p:cNvPr id="644" name="object 644"/>
            <p:cNvSpPr/>
            <p:nvPr/>
          </p:nvSpPr>
          <p:spPr>
            <a:xfrm>
              <a:off x="4955044" y="4842141"/>
              <a:ext cx="5080" cy="2540"/>
            </a:xfrm>
            <a:custGeom>
              <a:avLst/>
              <a:gdLst/>
              <a:ahLst/>
              <a:cxnLst/>
              <a:rect l="l" t="t" r="r" b="b"/>
              <a:pathLst>
                <a:path w="5079" h="2539">
                  <a:moveTo>
                    <a:pt x="4940" y="0"/>
                  </a:moveTo>
                  <a:lnTo>
                    <a:pt x="0" y="0"/>
                  </a:lnTo>
                  <a:lnTo>
                    <a:pt x="0" y="2209"/>
                  </a:lnTo>
                  <a:lnTo>
                    <a:pt x="4940" y="2209"/>
                  </a:lnTo>
                  <a:lnTo>
                    <a:pt x="4940" y="0"/>
                  </a:lnTo>
                  <a:close/>
                </a:path>
              </a:pathLst>
            </a:custGeom>
            <a:solidFill>
              <a:srgbClr val="6D6E71"/>
            </a:solidFill>
          </p:spPr>
          <p:txBody>
            <a:bodyPr wrap="square" lIns="0" tIns="0" rIns="0" bIns="0" rtlCol="0"/>
            <a:lstStyle/>
            <a:p>
              <a:endParaRPr/>
            </a:p>
          </p:txBody>
        </p:sp>
        <p:sp>
          <p:nvSpPr>
            <p:cNvPr id="645" name="object 645"/>
            <p:cNvSpPr/>
            <p:nvPr/>
          </p:nvSpPr>
          <p:spPr>
            <a:xfrm>
              <a:off x="4949444" y="4840312"/>
              <a:ext cx="10160" cy="3810"/>
            </a:xfrm>
            <a:custGeom>
              <a:avLst/>
              <a:gdLst/>
              <a:ahLst/>
              <a:cxnLst/>
              <a:rect l="l" t="t" r="r" b="b"/>
              <a:pathLst>
                <a:path w="10160" h="3810">
                  <a:moveTo>
                    <a:pt x="254" y="2400"/>
                  </a:moveTo>
                  <a:lnTo>
                    <a:pt x="101" y="2400"/>
                  </a:lnTo>
                  <a:lnTo>
                    <a:pt x="101" y="2552"/>
                  </a:lnTo>
                  <a:lnTo>
                    <a:pt x="254" y="2552"/>
                  </a:lnTo>
                  <a:lnTo>
                    <a:pt x="254" y="2400"/>
                  </a:lnTo>
                  <a:close/>
                </a:path>
                <a:path w="10160" h="3810">
                  <a:moveTo>
                    <a:pt x="266" y="3289"/>
                  </a:moveTo>
                  <a:lnTo>
                    <a:pt x="114" y="3289"/>
                  </a:lnTo>
                  <a:lnTo>
                    <a:pt x="114" y="3441"/>
                  </a:lnTo>
                  <a:lnTo>
                    <a:pt x="266" y="3441"/>
                  </a:lnTo>
                  <a:lnTo>
                    <a:pt x="266" y="3289"/>
                  </a:lnTo>
                  <a:close/>
                </a:path>
                <a:path w="10160" h="3810">
                  <a:moveTo>
                    <a:pt x="355" y="3200"/>
                  </a:moveTo>
                  <a:lnTo>
                    <a:pt x="317" y="3505"/>
                  </a:lnTo>
                  <a:lnTo>
                    <a:pt x="63" y="3505"/>
                  </a:lnTo>
                  <a:lnTo>
                    <a:pt x="63" y="3251"/>
                  </a:lnTo>
                  <a:lnTo>
                    <a:pt x="317" y="3251"/>
                  </a:lnTo>
                  <a:lnTo>
                    <a:pt x="12" y="3200"/>
                  </a:lnTo>
                  <a:lnTo>
                    <a:pt x="12" y="3505"/>
                  </a:lnTo>
                  <a:lnTo>
                    <a:pt x="355" y="3543"/>
                  </a:lnTo>
                  <a:lnTo>
                    <a:pt x="355" y="3251"/>
                  </a:lnTo>
                  <a:close/>
                </a:path>
                <a:path w="10160" h="3810">
                  <a:moveTo>
                    <a:pt x="355" y="3111"/>
                  </a:moveTo>
                  <a:lnTo>
                    <a:pt x="254" y="2959"/>
                  </a:lnTo>
                  <a:lnTo>
                    <a:pt x="203" y="3162"/>
                  </a:lnTo>
                  <a:lnTo>
                    <a:pt x="355" y="3162"/>
                  </a:lnTo>
                  <a:close/>
                </a:path>
                <a:path w="10160" h="3810">
                  <a:moveTo>
                    <a:pt x="355" y="2705"/>
                  </a:moveTo>
                  <a:close/>
                </a:path>
                <a:path w="10160" h="3810">
                  <a:moveTo>
                    <a:pt x="355" y="2311"/>
                  </a:moveTo>
                  <a:lnTo>
                    <a:pt x="304" y="2603"/>
                  </a:lnTo>
                  <a:lnTo>
                    <a:pt x="50" y="2603"/>
                  </a:lnTo>
                  <a:lnTo>
                    <a:pt x="50" y="2349"/>
                  </a:lnTo>
                  <a:lnTo>
                    <a:pt x="304" y="2349"/>
                  </a:lnTo>
                  <a:lnTo>
                    <a:pt x="12" y="2311"/>
                  </a:lnTo>
                  <a:lnTo>
                    <a:pt x="12" y="2603"/>
                  </a:lnTo>
                  <a:lnTo>
                    <a:pt x="355" y="2654"/>
                  </a:lnTo>
                  <a:lnTo>
                    <a:pt x="355" y="2349"/>
                  </a:lnTo>
                  <a:close/>
                </a:path>
                <a:path w="10160" h="3810">
                  <a:moveTo>
                    <a:pt x="419" y="2908"/>
                  </a:moveTo>
                  <a:lnTo>
                    <a:pt x="254" y="2806"/>
                  </a:lnTo>
                  <a:lnTo>
                    <a:pt x="101" y="2755"/>
                  </a:lnTo>
                  <a:lnTo>
                    <a:pt x="101" y="3009"/>
                  </a:lnTo>
                  <a:lnTo>
                    <a:pt x="101" y="3162"/>
                  </a:lnTo>
                  <a:lnTo>
                    <a:pt x="152" y="2959"/>
                  </a:lnTo>
                  <a:lnTo>
                    <a:pt x="152" y="2806"/>
                  </a:lnTo>
                  <a:lnTo>
                    <a:pt x="254" y="2959"/>
                  </a:lnTo>
                  <a:lnTo>
                    <a:pt x="419" y="2959"/>
                  </a:lnTo>
                  <a:close/>
                </a:path>
                <a:path w="10160" h="3810">
                  <a:moveTo>
                    <a:pt x="469" y="3505"/>
                  </a:moveTo>
                  <a:close/>
                </a:path>
                <a:path w="10160" h="3810">
                  <a:moveTo>
                    <a:pt x="469" y="2552"/>
                  </a:moveTo>
                  <a:close/>
                </a:path>
                <a:path w="10160" h="3810">
                  <a:moveTo>
                    <a:pt x="520" y="2400"/>
                  </a:moveTo>
                  <a:close/>
                </a:path>
                <a:path w="10160" h="3810">
                  <a:moveTo>
                    <a:pt x="520" y="2311"/>
                  </a:moveTo>
                  <a:close/>
                </a:path>
                <a:path w="10160" h="3810">
                  <a:moveTo>
                    <a:pt x="571" y="2501"/>
                  </a:moveTo>
                  <a:close/>
                </a:path>
                <a:path w="10160" h="3810">
                  <a:moveTo>
                    <a:pt x="698" y="3200"/>
                  </a:moveTo>
                  <a:close/>
                </a:path>
                <a:path w="10160" h="3810">
                  <a:moveTo>
                    <a:pt x="749" y="3302"/>
                  </a:moveTo>
                  <a:close/>
                </a:path>
                <a:path w="10160" h="3810">
                  <a:moveTo>
                    <a:pt x="965" y="3200"/>
                  </a:moveTo>
                  <a:close/>
                </a:path>
                <a:path w="10160" h="3810">
                  <a:moveTo>
                    <a:pt x="1016" y="3492"/>
                  </a:moveTo>
                  <a:close/>
                </a:path>
                <a:path w="10160" h="3810">
                  <a:moveTo>
                    <a:pt x="1168" y="3390"/>
                  </a:moveTo>
                  <a:lnTo>
                    <a:pt x="914" y="3390"/>
                  </a:lnTo>
                  <a:lnTo>
                    <a:pt x="749" y="3352"/>
                  </a:lnTo>
                  <a:lnTo>
                    <a:pt x="609" y="3302"/>
                  </a:lnTo>
                  <a:lnTo>
                    <a:pt x="469" y="3302"/>
                  </a:lnTo>
                  <a:lnTo>
                    <a:pt x="469" y="3492"/>
                  </a:lnTo>
                  <a:lnTo>
                    <a:pt x="609" y="3543"/>
                  </a:lnTo>
                  <a:lnTo>
                    <a:pt x="749" y="3467"/>
                  </a:lnTo>
                  <a:lnTo>
                    <a:pt x="914" y="3543"/>
                  </a:lnTo>
                  <a:lnTo>
                    <a:pt x="1168" y="3441"/>
                  </a:lnTo>
                  <a:close/>
                </a:path>
                <a:path w="10160" h="3810">
                  <a:moveTo>
                    <a:pt x="1168" y="2400"/>
                  </a:moveTo>
                  <a:lnTo>
                    <a:pt x="1016" y="2400"/>
                  </a:lnTo>
                  <a:lnTo>
                    <a:pt x="1016" y="2552"/>
                  </a:lnTo>
                  <a:lnTo>
                    <a:pt x="1168" y="2552"/>
                  </a:lnTo>
                  <a:lnTo>
                    <a:pt x="1168" y="2400"/>
                  </a:lnTo>
                  <a:close/>
                </a:path>
                <a:path w="10160" h="3810">
                  <a:moveTo>
                    <a:pt x="1244" y="2311"/>
                  </a:moveTo>
                  <a:lnTo>
                    <a:pt x="1206" y="2603"/>
                  </a:lnTo>
                  <a:lnTo>
                    <a:pt x="952" y="2603"/>
                  </a:lnTo>
                  <a:lnTo>
                    <a:pt x="952" y="2349"/>
                  </a:lnTo>
                  <a:lnTo>
                    <a:pt x="1206" y="2349"/>
                  </a:lnTo>
                  <a:lnTo>
                    <a:pt x="914" y="2311"/>
                  </a:lnTo>
                  <a:lnTo>
                    <a:pt x="914" y="2603"/>
                  </a:lnTo>
                  <a:lnTo>
                    <a:pt x="1244" y="2654"/>
                  </a:lnTo>
                  <a:lnTo>
                    <a:pt x="1244" y="2349"/>
                  </a:lnTo>
                  <a:close/>
                </a:path>
                <a:path w="10160" h="3810">
                  <a:moveTo>
                    <a:pt x="1257" y="3390"/>
                  </a:moveTo>
                  <a:close/>
                </a:path>
                <a:path w="10160" h="3810">
                  <a:moveTo>
                    <a:pt x="1257" y="3314"/>
                  </a:moveTo>
                  <a:close/>
                </a:path>
                <a:path w="10160" h="3810">
                  <a:moveTo>
                    <a:pt x="1257" y="2895"/>
                  </a:moveTo>
                  <a:lnTo>
                    <a:pt x="1117" y="2997"/>
                  </a:lnTo>
                  <a:lnTo>
                    <a:pt x="1117" y="2844"/>
                  </a:lnTo>
                  <a:lnTo>
                    <a:pt x="1066" y="2997"/>
                  </a:lnTo>
                  <a:lnTo>
                    <a:pt x="1016" y="3149"/>
                  </a:lnTo>
                  <a:lnTo>
                    <a:pt x="1016" y="3302"/>
                  </a:lnTo>
                  <a:lnTo>
                    <a:pt x="850" y="3302"/>
                  </a:lnTo>
                  <a:lnTo>
                    <a:pt x="850" y="3149"/>
                  </a:lnTo>
                  <a:lnTo>
                    <a:pt x="1016" y="3149"/>
                  </a:lnTo>
                  <a:lnTo>
                    <a:pt x="1003" y="2997"/>
                  </a:lnTo>
                  <a:lnTo>
                    <a:pt x="1066" y="2844"/>
                  </a:lnTo>
                  <a:lnTo>
                    <a:pt x="1016" y="2705"/>
                  </a:lnTo>
                  <a:lnTo>
                    <a:pt x="965" y="2844"/>
                  </a:lnTo>
                  <a:lnTo>
                    <a:pt x="965" y="2997"/>
                  </a:lnTo>
                  <a:lnTo>
                    <a:pt x="749" y="3048"/>
                  </a:lnTo>
                  <a:lnTo>
                    <a:pt x="914" y="3098"/>
                  </a:lnTo>
                  <a:lnTo>
                    <a:pt x="914" y="2946"/>
                  </a:lnTo>
                  <a:lnTo>
                    <a:pt x="914" y="2806"/>
                  </a:lnTo>
                  <a:lnTo>
                    <a:pt x="749" y="2755"/>
                  </a:lnTo>
                  <a:lnTo>
                    <a:pt x="850" y="2895"/>
                  </a:lnTo>
                  <a:lnTo>
                    <a:pt x="698" y="2844"/>
                  </a:lnTo>
                  <a:lnTo>
                    <a:pt x="749" y="2705"/>
                  </a:lnTo>
                  <a:lnTo>
                    <a:pt x="850" y="2565"/>
                  </a:lnTo>
                  <a:lnTo>
                    <a:pt x="698" y="2565"/>
                  </a:lnTo>
                  <a:lnTo>
                    <a:pt x="749" y="2413"/>
                  </a:lnTo>
                  <a:lnTo>
                    <a:pt x="596" y="2413"/>
                  </a:lnTo>
                  <a:lnTo>
                    <a:pt x="596" y="2552"/>
                  </a:lnTo>
                  <a:lnTo>
                    <a:pt x="609" y="2705"/>
                  </a:lnTo>
                  <a:lnTo>
                    <a:pt x="419" y="2705"/>
                  </a:lnTo>
                  <a:lnTo>
                    <a:pt x="419" y="2844"/>
                  </a:lnTo>
                  <a:lnTo>
                    <a:pt x="571" y="2844"/>
                  </a:lnTo>
                  <a:lnTo>
                    <a:pt x="469" y="3048"/>
                  </a:lnTo>
                  <a:lnTo>
                    <a:pt x="304" y="2997"/>
                  </a:lnTo>
                  <a:lnTo>
                    <a:pt x="469" y="3098"/>
                  </a:lnTo>
                  <a:lnTo>
                    <a:pt x="419" y="3302"/>
                  </a:lnTo>
                  <a:lnTo>
                    <a:pt x="571" y="3251"/>
                  </a:lnTo>
                  <a:lnTo>
                    <a:pt x="609" y="3098"/>
                  </a:lnTo>
                  <a:lnTo>
                    <a:pt x="800" y="3302"/>
                  </a:lnTo>
                  <a:lnTo>
                    <a:pt x="1117" y="3352"/>
                  </a:lnTo>
                  <a:lnTo>
                    <a:pt x="1168" y="3200"/>
                  </a:lnTo>
                  <a:lnTo>
                    <a:pt x="1117" y="3048"/>
                  </a:lnTo>
                  <a:lnTo>
                    <a:pt x="1168" y="3200"/>
                  </a:lnTo>
                  <a:lnTo>
                    <a:pt x="1257" y="3251"/>
                  </a:lnTo>
                  <a:lnTo>
                    <a:pt x="1257" y="2997"/>
                  </a:lnTo>
                  <a:close/>
                </a:path>
                <a:path w="10160" h="3810">
                  <a:moveTo>
                    <a:pt x="1257" y="2743"/>
                  </a:moveTo>
                  <a:close/>
                </a:path>
                <a:path w="10160" h="3810">
                  <a:moveTo>
                    <a:pt x="1270" y="3505"/>
                  </a:moveTo>
                  <a:lnTo>
                    <a:pt x="1066" y="3505"/>
                  </a:lnTo>
                  <a:lnTo>
                    <a:pt x="1270" y="3543"/>
                  </a:lnTo>
                  <a:close/>
                </a:path>
                <a:path w="10160" h="3810">
                  <a:moveTo>
                    <a:pt x="9029" y="990"/>
                  </a:moveTo>
                  <a:lnTo>
                    <a:pt x="8877" y="990"/>
                  </a:lnTo>
                  <a:lnTo>
                    <a:pt x="8877" y="1143"/>
                  </a:lnTo>
                  <a:lnTo>
                    <a:pt x="9029" y="1143"/>
                  </a:lnTo>
                  <a:lnTo>
                    <a:pt x="9029" y="990"/>
                  </a:lnTo>
                  <a:close/>
                </a:path>
                <a:path w="10160" h="3810">
                  <a:moveTo>
                    <a:pt x="9042" y="101"/>
                  </a:moveTo>
                  <a:lnTo>
                    <a:pt x="8877" y="101"/>
                  </a:lnTo>
                  <a:lnTo>
                    <a:pt x="8877" y="254"/>
                  </a:lnTo>
                  <a:lnTo>
                    <a:pt x="9042" y="254"/>
                  </a:lnTo>
                  <a:lnTo>
                    <a:pt x="9042" y="101"/>
                  </a:lnTo>
                  <a:close/>
                </a:path>
                <a:path w="10160" h="3810">
                  <a:moveTo>
                    <a:pt x="9131" y="901"/>
                  </a:moveTo>
                  <a:lnTo>
                    <a:pt x="9093" y="1193"/>
                  </a:lnTo>
                  <a:lnTo>
                    <a:pt x="8826" y="1193"/>
                  </a:lnTo>
                  <a:lnTo>
                    <a:pt x="8826" y="939"/>
                  </a:lnTo>
                  <a:lnTo>
                    <a:pt x="9093" y="939"/>
                  </a:lnTo>
                  <a:lnTo>
                    <a:pt x="8775" y="901"/>
                  </a:lnTo>
                  <a:lnTo>
                    <a:pt x="8775" y="1193"/>
                  </a:lnTo>
                  <a:lnTo>
                    <a:pt x="9131" y="1244"/>
                  </a:lnTo>
                  <a:lnTo>
                    <a:pt x="9131" y="939"/>
                  </a:lnTo>
                  <a:close/>
                </a:path>
                <a:path w="10160" h="3810">
                  <a:moveTo>
                    <a:pt x="9131" y="800"/>
                  </a:moveTo>
                  <a:lnTo>
                    <a:pt x="9029" y="647"/>
                  </a:lnTo>
                  <a:lnTo>
                    <a:pt x="8978" y="850"/>
                  </a:lnTo>
                  <a:lnTo>
                    <a:pt x="9131" y="850"/>
                  </a:lnTo>
                  <a:close/>
                </a:path>
                <a:path w="10160" h="3810">
                  <a:moveTo>
                    <a:pt x="9131" y="393"/>
                  </a:moveTo>
                  <a:close/>
                </a:path>
                <a:path w="10160" h="3810">
                  <a:moveTo>
                    <a:pt x="9131" y="0"/>
                  </a:moveTo>
                  <a:lnTo>
                    <a:pt x="9093" y="292"/>
                  </a:lnTo>
                  <a:lnTo>
                    <a:pt x="8813" y="292"/>
                  </a:lnTo>
                  <a:lnTo>
                    <a:pt x="8813" y="38"/>
                  </a:lnTo>
                  <a:lnTo>
                    <a:pt x="9093" y="38"/>
                  </a:lnTo>
                  <a:lnTo>
                    <a:pt x="8775" y="0"/>
                  </a:lnTo>
                  <a:lnTo>
                    <a:pt x="8775" y="292"/>
                  </a:lnTo>
                  <a:lnTo>
                    <a:pt x="9131" y="342"/>
                  </a:lnTo>
                  <a:lnTo>
                    <a:pt x="9131" y="38"/>
                  </a:lnTo>
                  <a:close/>
                </a:path>
                <a:path w="10160" h="3810">
                  <a:moveTo>
                    <a:pt x="9182" y="596"/>
                  </a:moveTo>
                  <a:lnTo>
                    <a:pt x="9029" y="495"/>
                  </a:lnTo>
                  <a:lnTo>
                    <a:pt x="8864" y="444"/>
                  </a:lnTo>
                  <a:lnTo>
                    <a:pt x="8864" y="698"/>
                  </a:lnTo>
                  <a:lnTo>
                    <a:pt x="8864" y="850"/>
                  </a:lnTo>
                  <a:lnTo>
                    <a:pt x="8915" y="647"/>
                  </a:lnTo>
                  <a:lnTo>
                    <a:pt x="8915" y="495"/>
                  </a:lnTo>
                  <a:lnTo>
                    <a:pt x="9029" y="647"/>
                  </a:lnTo>
                  <a:lnTo>
                    <a:pt x="9182" y="647"/>
                  </a:lnTo>
                  <a:close/>
                </a:path>
                <a:path w="10160" h="3810">
                  <a:moveTo>
                    <a:pt x="9232" y="1193"/>
                  </a:moveTo>
                  <a:close/>
                </a:path>
                <a:path w="10160" h="3810">
                  <a:moveTo>
                    <a:pt x="9232" y="241"/>
                  </a:moveTo>
                  <a:close/>
                </a:path>
                <a:path w="10160" h="3810">
                  <a:moveTo>
                    <a:pt x="9283" y="101"/>
                  </a:moveTo>
                  <a:close/>
                </a:path>
                <a:path w="10160" h="3810">
                  <a:moveTo>
                    <a:pt x="9283" y="0"/>
                  </a:moveTo>
                  <a:close/>
                </a:path>
                <a:path w="10160" h="3810">
                  <a:moveTo>
                    <a:pt x="9334" y="190"/>
                  </a:moveTo>
                  <a:close/>
                </a:path>
                <a:path w="10160" h="3810">
                  <a:moveTo>
                    <a:pt x="9474" y="889"/>
                  </a:moveTo>
                  <a:close/>
                </a:path>
                <a:path w="10160" h="3810">
                  <a:moveTo>
                    <a:pt x="9537" y="990"/>
                  </a:moveTo>
                  <a:close/>
                </a:path>
                <a:path w="10160" h="3810">
                  <a:moveTo>
                    <a:pt x="9728" y="889"/>
                  </a:moveTo>
                  <a:close/>
                </a:path>
                <a:path w="10160" h="3810">
                  <a:moveTo>
                    <a:pt x="9779" y="1193"/>
                  </a:moveTo>
                  <a:close/>
                </a:path>
                <a:path w="10160" h="3810">
                  <a:moveTo>
                    <a:pt x="9931" y="1092"/>
                  </a:moveTo>
                  <a:lnTo>
                    <a:pt x="9677" y="1092"/>
                  </a:lnTo>
                  <a:lnTo>
                    <a:pt x="9537" y="1041"/>
                  </a:lnTo>
                  <a:lnTo>
                    <a:pt x="9385" y="990"/>
                  </a:lnTo>
                  <a:lnTo>
                    <a:pt x="9232" y="990"/>
                  </a:lnTo>
                  <a:lnTo>
                    <a:pt x="9232" y="1193"/>
                  </a:lnTo>
                  <a:lnTo>
                    <a:pt x="9385" y="1244"/>
                  </a:lnTo>
                  <a:lnTo>
                    <a:pt x="9537" y="1168"/>
                  </a:lnTo>
                  <a:lnTo>
                    <a:pt x="9677" y="1244"/>
                  </a:lnTo>
                  <a:lnTo>
                    <a:pt x="9931" y="1143"/>
                  </a:lnTo>
                  <a:close/>
                </a:path>
                <a:path w="10160" h="3810">
                  <a:moveTo>
                    <a:pt x="9931" y="101"/>
                  </a:moveTo>
                  <a:lnTo>
                    <a:pt x="9779" y="101"/>
                  </a:lnTo>
                  <a:lnTo>
                    <a:pt x="9779" y="254"/>
                  </a:lnTo>
                  <a:lnTo>
                    <a:pt x="9931" y="254"/>
                  </a:lnTo>
                  <a:lnTo>
                    <a:pt x="9931" y="101"/>
                  </a:lnTo>
                  <a:close/>
                </a:path>
                <a:path w="10160" h="3810">
                  <a:moveTo>
                    <a:pt x="10020" y="0"/>
                  </a:moveTo>
                  <a:lnTo>
                    <a:pt x="9982" y="292"/>
                  </a:lnTo>
                  <a:lnTo>
                    <a:pt x="9728" y="292"/>
                  </a:lnTo>
                  <a:lnTo>
                    <a:pt x="9728" y="38"/>
                  </a:lnTo>
                  <a:lnTo>
                    <a:pt x="9982" y="38"/>
                  </a:lnTo>
                  <a:lnTo>
                    <a:pt x="9677" y="0"/>
                  </a:lnTo>
                  <a:lnTo>
                    <a:pt x="9677" y="292"/>
                  </a:lnTo>
                  <a:lnTo>
                    <a:pt x="10020" y="342"/>
                  </a:lnTo>
                  <a:lnTo>
                    <a:pt x="10020" y="38"/>
                  </a:lnTo>
                  <a:close/>
                </a:path>
                <a:path w="10160" h="3810">
                  <a:moveTo>
                    <a:pt x="10033" y="1193"/>
                  </a:moveTo>
                  <a:lnTo>
                    <a:pt x="9829" y="1193"/>
                  </a:lnTo>
                  <a:lnTo>
                    <a:pt x="10033" y="1244"/>
                  </a:lnTo>
                  <a:close/>
                </a:path>
                <a:path w="10160" h="3810">
                  <a:moveTo>
                    <a:pt x="10033" y="1104"/>
                  </a:moveTo>
                  <a:close/>
                </a:path>
                <a:path w="10160" h="3810">
                  <a:moveTo>
                    <a:pt x="10033" y="990"/>
                  </a:moveTo>
                  <a:close/>
                </a:path>
                <a:path w="10160" h="3810">
                  <a:moveTo>
                    <a:pt x="10033" y="596"/>
                  </a:moveTo>
                  <a:lnTo>
                    <a:pt x="9880" y="698"/>
                  </a:lnTo>
                  <a:lnTo>
                    <a:pt x="9880" y="546"/>
                  </a:lnTo>
                  <a:lnTo>
                    <a:pt x="9829" y="698"/>
                  </a:lnTo>
                  <a:lnTo>
                    <a:pt x="9779" y="838"/>
                  </a:lnTo>
                  <a:lnTo>
                    <a:pt x="9779" y="990"/>
                  </a:lnTo>
                  <a:lnTo>
                    <a:pt x="9626" y="990"/>
                  </a:lnTo>
                  <a:lnTo>
                    <a:pt x="9626" y="838"/>
                  </a:lnTo>
                  <a:lnTo>
                    <a:pt x="9779" y="838"/>
                  </a:lnTo>
                  <a:lnTo>
                    <a:pt x="9779" y="698"/>
                  </a:lnTo>
                  <a:lnTo>
                    <a:pt x="9829" y="546"/>
                  </a:lnTo>
                  <a:lnTo>
                    <a:pt x="9779" y="393"/>
                  </a:lnTo>
                  <a:lnTo>
                    <a:pt x="9728" y="546"/>
                  </a:lnTo>
                  <a:lnTo>
                    <a:pt x="9728" y="673"/>
                  </a:lnTo>
                  <a:lnTo>
                    <a:pt x="9537" y="736"/>
                  </a:lnTo>
                  <a:lnTo>
                    <a:pt x="9677" y="787"/>
                  </a:lnTo>
                  <a:lnTo>
                    <a:pt x="9728" y="596"/>
                  </a:lnTo>
                  <a:lnTo>
                    <a:pt x="9728" y="444"/>
                  </a:lnTo>
                  <a:lnTo>
                    <a:pt x="9537" y="444"/>
                  </a:lnTo>
                  <a:lnTo>
                    <a:pt x="9639" y="596"/>
                  </a:lnTo>
                  <a:lnTo>
                    <a:pt x="9474" y="546"/>
                  </a:lnTo>
                  <a:lnTo>
                    <a:pt x="9537" y="393"/>
                  </a:lnTo>
                  <a:lnTo>
                    <a:pt x="9639" y="254"/>
                  </a:lnTo>
                  <a:lnTo>
                    <a:pt x="9474" y="254"/>
                  </a:lnTo>
                  <a:lnTo>
                    <a:pt x="9639" y="152"/>
                  </a:lnTo>
                  <a:lnTo>
                    <a:pt x="9537" y="0"/>
                  </a:lnTo>
                  <a:lnTo>
                    <a:pt x="9474" y="152"/>
                  </a:lnTo>
                  <a:lnTo>
                    <a:pt x="9474" y="0"/>
                  </a:lnTo>
                  <a:lnTo>
                    <a:pt x="9334" y="0"/>
                  </a:lnTo>
                  <a:lnTo>
                    <a:pt x="9334" y="139"/>
                  </a:lnTo>
                  <a:lnTo>
                    <a:pt x="9334" y="292"/>
                  </a:lnTo>
                  <a:lnTo>
                    <a:pt x="9385" y="444"/>
                  </a:lnTo>
                  <a:lnTo>
                    <a:pt x="9334" y="292"/>
                  </a:lnTo>
                  <a:lnTo>
                    <a:pt x="9182" y="393"/>
                  </a:lnTo>
                  <a:lnTo>
                    <a:pt x="9182" y="546"/>
                  </a:lnTo>
                  <a:lnTo>
                    <a:pt x="9334" y="546"/>
                  </a:lnTo>
                  <a:lnTo>
                    <a:pt x="9232" y="736"/>
                  </a:lnTo>
                  <a:lnTo>
                    <a:pt x="9093" y="698"/>
                  </a:lnTo>
                  <a:lnTo>
                    <a:pt x="9232" y="787"/>
                  </a:lnTo>
                  <a:lnTo>
                    <a:pt x="9182" y="990"/>
                  </a:lnTo>
                  <a:lnTo>
                    <a:pt x="9334" y="939"/>
                  </a:lnTo>
                  <a:lnTo>
                    <a:pt x="9385" y="787"/>
                  </a:lnTo>
                  <a:lnTo>
                    <a:pt x="9588" y="990"/>
                  </a:lnTo>
                  <a:lnTo>
                    <a:pt x="9880" y="1041"/>
                  </a:lnTo>
                  <a:lnTo>
                    <a:pt x="9931" y="889"/>
                  </a:lnTo>
                  <a:lnTo>
                    <a:pt x="9880" y="736"/>
                  </a:lnTo>
                  <a:lnTo>
                    <a:pt x="9931" y="889"/>
                  </a:lnTo>
                  <a:lnTo>
                    <a:pt x="10033" y="939"/>
                  </a:lnTo>
                  <a:lnTo>
                    <a:pt x="10033" y="698"/>
                  </a:lnTo>
                  <a:close/>
                </a:path>
                <a:path w="10160" h="3810">
                  <a:moveTo>
                    <a:pt x="10033" y="444"/>
                  </a:moveTo>
                  <a:close/>
                </a:path>
              </a:pathLst>
            </a:custGeom>
            <a:solidFill>
              <a:srgbClr val="231F20"/>
            </a:solidFill>
          </p:spPr>
          <p:txBody>
            <a:bodyPr wrap="square" lIns="0" tIns="0" rIns="0" bIns="0" rtlCol="0"/>
            <a:lstStyle/>
            <a:p>
              <a:endParaRPr/>
            </a:p>
          </p:txBody>
        </p:sp>
        <p:sp>
          <p:nvSpPr>
            <p:cNvPr id="646" name="object 646"/>
            <p:cNvSpPr/>
            <p:nvPr/>
          </p:nvSpPr>
          <p:spPr>
            <a:xfrm>
              <a:off x="4939619" y="4835969"/>
              <a:ext cx="7620" cy="5715"/>
            </a:xfrm>
            <a:custGeom>
              <a:avLst/>
              <a:gdLst/>
              <a:ahLst/>
              <a:cxnLst/>
              <a:rect l="l" t="t" r="r" b="b"/>
              <a:pathLst>
                <a:path w="7620" h="5714">
                  <a:moveTo>
                    <a:pt x="5714" y="0"/>
                  </a:moveTo>
                  <a:lnTo>
                    <a:pt x="1650" y="0"/>
                  </a:lnTo>
                  <a:lnTo>
                    <a:pt x="0" y="1219"/>
                  </a:lnTo>
                  <a:lnTo>
                    <a:pt x="0" y="4203"/>
                  </a:lnTo>
                  <a:lnTo>
                    <a:pt x="1650" y="5410"/>
                  </a:lnTo>
                  <a:lnTo>
                    <a:pt x="5714" y="5410"/>
                  </a:lnTo>
                  <a:lnTo>
                    <a:pt x="7365" y="4203"/>
                  </a:lnTo>
                  <a:lnTo>
                    <a:pt x="7365" y="2705"/>
                  </a:lnTo>
                  <a:lnTo>
                    <a:pt x="7365" y="1219"/>
                  </a:lnTo>
                  <a:lnTo>
                    <a:pt x="5714" y="0"/>
                  </a:lnTo>
                  <a:close/>
                </a:path>
              </a:pathLst>
            </a:custGeom>
            <a:solidFill>
              <a:srgbClr val="F48FA0"/>
            </a:solidFill>
          </p:spPr>
          <p:txBody>
            <a:bodyPr wrap="square" lIns="0" tIns="0" rIns="0" bIns="0" rtlCol="0"/>
            <a:lstStyle/>
            <a:p>
              <a:endParaRPr/>
            </a:p>
          </p:txBody>
        </p:sp>
        <p:sp>
          <p:nvSpPr>
            <p:cNvPr id="647" name="object 647"/>
            <p:cNvSpPr/>
            <p:nvPr/>
          </p:nvSpPr>
          <p:spPr>
            <a:xfrm>
              <a:off x="4940079" y="4836857"/>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2"/>
                  </a:lnTo>
                  <a:lnTo>
                    <a:pt x="533" y="990"/>
                  </a:lnTo>
                  <a:lnTo>
                    <a:pt x="673" y="812"/>
                  </a:lnTo>
                  <a:lnTo>
                    <a:pt x="800" y="634"/>
                  </a:lnTo>
                  <a:lnTo>
                    <a:pt x="863" y="482"/>
                  </a:lnTo>
                  <a:lnTo>
                    <a:pt x="914" y="342"/>
                  </a:lnTo>
                  <a:close/>
                </a:path>
              </a:pathLst>
            </a:custGeom>
            <a:ln w="3175">
              <a:solidFill>
                <a:srgbClr val="F48FA0"/>
              </a:solidFill>
            </a:ln>
          </p:spPr>
          <p:txBody>
            <a:bodyPr wrap="square" lIns="0" tIns="0" rIns="0" bIns="0" rtlCol="0"/>
            <a:lstStyle/>
            <a:p>
              <a:endParaRPr/>
            </a:p>
          </p:txBody>
        </p:sp>
        <p:sp>
          <p:nvSpPr>
            <p:cNvPr id="648" name="object 648"/>
            <p:cNvSpPr/>
            <p:nvPr/>
          </p:nvSpPr>
          <p:spPr>
            <a:xfrm>
              <a:off x="4941558" y="4836875"/>
              <a:ext cx="1270" cy="1270"/>
            </a:xfrm>
            <a:custGeom>
              <a:avLst/>
              <a:gdLst/>
              <a:ahLst/>
              <a:cxnLst/>
              <a:rect l="l" t="t" r="r" b="b"/>
              <a:pathLst>
                <a:path w="1270" h="1270">
                  <a:moveTo>
                    <a:pt x="787" y="25"/>
                  </a:moveTo>
                  <a:lnTo>
                    <a:pt x="558" y="0"/>
                  </a:lnTo>
                  <a:lnTo>
                    <a:pt x="571" y="292"/>
                  </a:lnTo>
                  <a:lnTo>
                    <a:pt x="571" y="749"/>
                  </a:lnTo>
                  <a:lnTo>
                    <a:pt x="469" y="876"/>
                  </a:lnTo>
                  <a:lnTo>
                    <a:pt x="177" y="990"/>
                  </a:lnTo>
                  <a:lnTo>
                    <a:pt x="292" y="1130"/>
                  </a:lnTo>
                  <a:lnTo>
                    <a:pt x="444" y="1054"/>
                  </a:lnTo>
                  <a:lnTo>
                    <a:pt x="622" y="952"/>
                  </a:lnTo>
                  <a:lnTo>
                    <a:pt x="698" y="711"/>
                  </a:lnTo>
                  <a:lnTo>
                    <a:pt x="749" y="571"/>
                  </a:lnTo>
                  <a:lnTo>
                    <a:pt x="749" y="190"/>
                  </a:lnTo>
                  <a:lnTo>
                    <a:pt x="762" y="38"/>
                  </a:lnTo>
                  <a:close/>
                </a:path>
                <a:path w="1270" h="1270">
                  <a:moveTo>
                    <a:pt x="203" y="25"/>
                  </a:moveTo>
                  <a:lnTo>
                    <a:pt x="0" y="12"/>
                  </a:lnTo>
                  <a:lnTo>
                    <a:pt x="0" y="660"/>
                  </a:lnTo>
                  <a:lnTo>
                    <a:pt x="165" y="660"/>
                  </a:lnTo>
                  <a:lnTo>
                    <a:pt x="165" y="76"/>
                  </a:lnTo>
                  <a:close/>
                </a:path>
              </a:pathLst>
            </a:custGeom>
            <a:ln w="3175">
              <a:solidFill>
                <a:srgbClr val="F48FA0"/>
              </a:solidFill>
            </a:ln>
          </p:spPr>
          <p:txBody>
            <a:bodyPr wrap="square" lIns="0" tIns="0" rIns="0" bIns="0" rtlCol="0"/>
            <a:lstStyle/>
            <a:p>
              <a:endParaRPr/>
            </a:p>
          </p:txBody>
        </p:sp>
        <p:sp>
          <p:nvSpPr>
            <p:cNvPr id="649" name="object 649"/>
            <p:cNvSpPr/>
            <p:nvPr/>
          </p:nvSpPr>
          <p:spPr>
            <a:xfrm>
              <a:off x="4942880" y="4837155"/>
              <a:ext cx="1270" cy="1270"/>
            </a:xfrm>
            <a:custGeom>
              <a:avLst/>
              <a:gdLst/>
              <a:ahLst/>
              <a:cxnLst/>
              <a:rect l="l" t="t" r="r" b="b"/>
              <a:pathLst>
                <a:path w="1270" h="1270">
                  <a:moveTo>
                    <a:pt x="482" y="228"/>
                  </a:moveTo>
                  <a:lnTo>
                    <a:pt x="431" y="88"/>
                  </a:lnTo>
                  <a:lnTo>
                    <a:pt x="254" y="50"/>
                  </a:lnTo>
                  <a:lnTo>
                    <a:pt x="330" y="190"/>
                  </a:lnTo>
                  <a:close/>
                </a:path>
                <a:path w="1270" h="1270">
                  <a:moveTo>
                    <a:pt x="838" y="76"/>
                  </a:moveTo>
                  <a:lnTo>
                    <a:pt x="685" y="12"/>
                  </a:lnTo>
                  <a:lnTo>
                    <a:pt x="635" y="406"/>
                  </a:lnTo>
                  <a:lnTo>
                    <a:pt x="431" y="596"/>
                  </a:lnTo>
                  <a:lnTo>
                    <a:pt x="177" y="736"/>
                  </a:lnTo>
                  <a:lnTo>
                    <a:pt x="406" y="749"/>
                  </a:lnTo>
                  <a:lnTo>
                    <a:pt x="698" y="584"/>
                  </a:lnTo>
                  <a:lnTo>
                    <a:pt x="787" y="165"/>
                  </a:lnTo>
                  <a:close/>
                </a:path>
                <a:path w="1270" h="1270">
                  <a:moveTo>
                    <a:pt x="228" y="292"/>
                  </a:moveTo>
                  <a:lnTo>
                    <a:pt x="177" y="152"/>
                  </a:lnTo>
                  <a:lnTo>
                    <a:pt x="0" y="127"/>
                  </a:lnTo>
                  <a:lnTo>
                    <a:pt x="88" y="266"/>
                  </a:lnTo>
                  <a:close/>
                </a:path>
              </a:pathLst>
            </a:custGeom>
            <a:ln w="3175">
              <a:solidFill>
                <a:srgbClr val="F48FA0"/>
              </a:solidFill>
            </a:ln>
          </p:spPr>
          <p:txBody>
            <a:bodyPr wrap="square" lIns="0" tIns="0" rIns="0" bIns="0" rtlCol="0"/>
            <a:lstStyle/>
            <a:p>
              <a:endParaRPr/>
            </a:p>
          </p:txBody>
        </p:sp>
        <p:sp>
          <p:nvSpPr>
            <p:cNvPr id="650" name="object 650"/>
            <p:cNvSpPr/>
            <p:nvPr/>
          </p:nvSpPr>
          <p:spPr>
            <a:xfrm>
              <a:off x="4944159" y="4836857"/>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2"/>
                  </a:lnTo>
                  <a:lnTo>
                    <a:pt x="533" y="990"/>
                  </a:lnTo>
                  <a:lnTo>
                    <a:pt x="673" y="812"/>
                  </a:lnTo>
                  <a:lnTo>
                    <a:pt x="800" y="634"/>
                  </a:lnTo>
                  <a:lnTo>
                    <a:pt x="863" y="482"/>
                  </a:lnTo>
                  <a:lnTo>
                    <a:pt x="914" y="342"/>
                  </a:lnTo>
                  <a:close/>
                </a:path>
              </a:pathLst>
            </a:custGeom>
            <a:ln w="3175">
              <a:solidFill>
                <a:srgbClr val="F48FA0"/>
              </a:solidFill>
            </a:ln>
          </p:spPr>
          <p:txBody>
            <a:bodyPr wrap="square" lIns="0" tIns="0" rIns="0" bIns="0" rtlCol="0"/>
            <a:lstStyle/>
            <a:p>
              <a:endParaRPr/>
            </a:p>
          </p:txBody>
        </p:sp>
        <p:sp>
          <p:nvSpPr>
            <p:cNvPr id="651" name="object 651"/>
            <p:cNvSpPr/>
            <p:nvPr/>
          </p:nvSpPr>
          <p:spPr>
            <a:xfrm>
              <a:off x="4945588" y="4836925"/>
              <a:ext cx="1270" cy="1270"/>
            </a:xfrm>
            <a:custGeom>
              <a:avLst/>
              <a:gdLst/>
              <a:ahLst/>
              <a:cxnLst/>
              <a:rect l="l" t="t" r="r" b="b"/>
              <a:pathLst>
                <a:path w="1270" h="1270">
                  <a:moveTo>
                    <a:pt x="863" y="1028"/>
                  </a:moveTo>
                  <a:lnTo>
                    <a:pt x="863" y="889"/>
                  </a:lnTo>
                  <a:lnTo>
                    <a:pt x="253" y="889"/>
                  </a:lnTo>
                  <a:lnTo>
                    <a:pt x="380" y="762"/>
                  </a:lnTo>
                  <a:lnTo>
                    <a:pt x="546" y="660"/>
                  </a:lnTo>
                  <a:lnTo>
                    <a:pt x="749" y="558"/>
                  </a:lnTo>
                  <a:lnTo>
                    <a:pt x="850" y="317"/>
                  </a:lnTo>
                  <a:lnTo>
                    <a:pt x="850" y="139"/>
                  </a:lnTo>
                  <a:lnTo>
                    <a:pt x="685" y="0"/>
                  </a:lnTo>
                  <a:lnTo>
                    <a:pt x="431" y="0"/>
                  </a:lnTo>
                  <a:lnTo>
                    <a:pt x="190" y="12"/>
                  </a:lnTo>
                  <a:lnTo>
                    <a:pt x="50" y="215"/>
                  </a:lnTo>
                  <a:lnTo>
                    <a:pt x="38" y="368"/>
                  </a:lnTo>
                  <a:lnTo>
                    <a:pt x="203" y="368"/>
                  </a:lnTo>
                  <a:lnTo>
                    <a:pt x="215" y="152"/>
                  </a:lnTo>
                  <a:lnTo>
                    <a:pt x="431" y="152"/>
                  </a:lnTo>
                  <a:lnTo>
                    <a:pt x="558" y="152"/>
                  </a:lnTo>
                  <a:lnTo>
                    <a:pt x="660" y="317"/>
                  </a:lnTo>
                  <a:lnTo>
                    <a:pt x="596" y="469"/>
                  </a:lnTo>
                  <a:lnTo>
                    <a:pt x="393" y="571"/>
                  </a:lnTo>
                  <a:lnTo>
                    <a:pt x="50" y="762"/>
                  </a:lnTo>
                  <a:lnTo>
                    <a:pt x="12" y="927"/>
                  </a:lnTo>
                  <a:lnTo>
                    <a:pt x="863" y="1028"/>
                  </a:lnTo>
                  <a:close/>
                </a:path>
              </a:pathLst>
            </a:custGeom>
            <a:ln w="3175">
              <a:solidFill>
                <a:srgbClr val="F48FA0"/>
              </a:solidFill>
            </a:ln>
          </p:spPr>
          <p:txBody>
            <a:bodyPr wrap="square" lIns="0" tIns="0" rIns="0" bIns="0" rtlCol="0"/>
            <a:lstStyle/>
            <a:p>
              <a:endParaRPr/>
            </a:p>
          </p:txBody>
        </p:sp>
        <p:sp>
          <p:nvSpPr>
            <p:cNvPr id="652" name="object 652"/>
            <p:cNvSpPr/>
            <p:nvPr/>
          </p:nvSpPr>
          <p:spPr>
            <a:xfrm>
              <a:off x="4942729" y="4838308"/>
              <a:ext cx="1270" cy="1270"/>
            </a:xfrm>
            <a:custGeom>
              <a:avLst/>
              <a:gdLst/>
              <a:ahLst/>
              <a:cxnLst/>
              <a:rect l="l" t="t" r="r" b="b"/>
              <a:pathLst>
                <a:path w="1270" h="1270">
                  <a:moveTo>
                    <a:pt x="1117" y="508"/>
                  </a:moveTo>
                  <a:lnTo>
                    <a:pt x="1117" y="203"/>
                  </a:lnTo>
                  <a:lnTo>
                    <a:pt x="889" y="0"/>
                  </a:lnTo>
                  <a:lnTo>
                    <a:pt x="609" y="0"/>
                  </a:lnTo>
                  <a:lnTo>
                    <a:pt x="254" y="0"/>
                  </a:lnTo>
                  <a:lnTo>
                    <a:pt x="0" y="279"/>
                  </a:lnTo>
                  <a:lnTo>
                    <a:pt x="0" y="584"/>
                  </a:lnTo>
                  <a:lnTo>
                    <a:pt x="0" y="838"/>
                  </a:lnTo>
                  <a:lnTo>
                    <a:pt x="228" y="965"/>
                  </a:lnTo>
                  <a:lnTo>
                    <a:pt x="406" y="838"/>
                  </a:lnTo>
                  <a:lnTo>
                    <a:pt x="495" y="660"/>
                  </a:lnTo>
                  <a:lnTo>
                    <a:pt x="571" y="469"/>
                  </a:lnTo>
                  <a:lnTo>
                    <a:pt x="622" y="139"/>
                  </a:lnTo>
                  <a:lnTo>
                    <a:pt x="774" y="152"/>
                  </a:lnTo>
                  <a:lnTo>
                    <a:pt x="927" y="304"/>
                  </a:lnTo>
                  <a:lnTo>
                    <a:pt x="952" y="482"/>
                  </a:lnTo>
                  <a:lnTo>
                    <a:pt x="609" y="901"/>
                  </a:lnTo>
                  <a:lnTo>
                    <a:pt x="711" y="1041"/>
                  </a:lnTo>
                  <a:lnTo>
                    <a:pt x="927" y="952"/>
                  </a:lnTo>
                  <a:lnTo>
                    <a:pt x="1028" y="800"/>
                  </a:lnTo>
                  <a:lnTo>
                    <a:pt x="1117" y="622"/>
                  </a:lnTo>
                  <a:close/>
                </a:path>
                <a:path w="1270" h="1270">
                  <a:moveTo>
                    <a:pt x="457" y="165"/>
                  </a:moveTo>
                  <a:lnTo>
                    <a:pt x="431" y="381"/>
                  </a:lnTo>
                  <a:lnTo>
                    <a:pt x="317" y="749"/>
                  </a:lnTo>
                  <a:lnTo>
                    <a:pt x="152" y="685"/>
                  </a:lnTo>
                  <a:lnTo>
                    <a:pt x="152" y="495"/>
                  </a:lnTo>
                  <a:lnTo>
                    <a:pt x="190" y="355"/>
                  </a:lnTo>
                  <a:lnTo>
                    <a:pt x="342" y="203"/>
                  </a:lnTo>
                  <a:close/>
                </a:path>
              </a:pathLst>
            </a:custGeom>
            <a:ln w="3175">
              <a:solidFill>
                <a:srgbClr val="F48FA0"/>
              </a:solidFill>
            </a:ln>
          </p:spPr>
          <p:txBody>
            <a:bodyPr wrap="square" lIns="0" tIns="0" rIns="0" bIns="0" rtlCol="0"/>
            <a:lstStyle/>
            <a:p>
              <a:endParaRPr/>
            </a:p>
          </p:txBody>
        </p:sp>
        <p:sp>
          <p:nvSpPr>
            <p:cNvPr id="653" name="object 653"/>
            <p:cNvSpPr/>
            <p:nvPr/>
          </p:nvSpPr>
          <p:spPr>
            <a:xfrm>
              <a:off x="4942010" y="4839605"/>
              <a:ext cx="1270" cy="1270"/>
            </a:xfrm>
            <a:custGeom>
              <a:avLst/>
              <a:gdLst/>
              <a:ahLst/>
              <a:cxnLst/>
              <a:rect l="l" t="t" r="r" b="b"/>
              <a:pathLst>
                <a:path w="1270" h="1270">
                  <a:moveTo>
                    <a:pt x="1079" y="457"/>
                  </a:moveTo>
                  <a:lnTo>
                    <a:pt x="1079" y="25"/>
                  </a:lnTo>
                  <a:lnTo>
                    <a:pt x="507" y="25"/>
                  </a:lnTo>
                  <a:lnTo>
                    <a:pt x="507" y="457"/>
                  </a:lnTo>
                  <a:lnTo>
                    <a:pt x="1079" y="457"/>
                  </a:lnTo>
                  <a:close/>
                </a:path>
                <a:path w="1270" h="1270">
                  <a:moveTo>
                    <a:pt x="939" y="190"/>
                  </a:moveTo>
                  <a:lnTo>
                    <a:pt x="647" y="190"/>
                  </a:lnTo>
                  <a:lnTo>
                    <a:pt x="939" y="139"/>
                  </a:lnTo>
                  <a:close/>
                </a:path>
                <a:path w="1270" h="1270">
                  <a:moveTo>
                    <a:pt x="939" y="355"/>
                  </a:moveTo>
                  <a:lnTo>
                    <a:pt x="647" y="355"/>
                  </a:lnTo>
                  <a:lnTo>
                    <a:pt x="939" y="292"/>
                  </a:lnTo>
                  <a:close/>
                </a:path>
                <a:path w="1270" h="1270">
                  <a:moveTo>
                    <a:pt x="1181" y="622"/>
                  </a:moveTo>
                  <a:lnTo>
                    <a:pt x="406" y="508"/>
                  </a:lnTo>
                  <a:lnTo>
                    <a:pt x="533" y="622"/>
                  </a:lnTo>
                  <a:lnTo>
                    <a:pt x="431" y="774"/>
                  </a:lnTo>
                  <a:lnTo>
                    <a:pt x="292" y="698"/>
                  </a:lnTo>
                  <a:lnTo>
                    <a:pt x="292" y="419"/>
                  </a:lnTo>
                  <a:lnTo>
                    <a:pt x="444" y="419"/>
                  </a:lnTo>
                  <a:lnTo>
                    <a:pt x="444" y="279"/>
                  </a:lnTo>
                  <a:lnTo>
                    <a:pt x="292" y="279"/>
                  </a:lnTo>
                  <a:lnTo>
                    <a:pt x="292" y="76"/>
                  </a:lnTo>
                  <a:lnTo>
                    <a:pt x="152" y="0"/>
                  </a:lnTo>
                  <a:lnTo>
                    <a:pt x="152" y="279"/>
                  </a:lnTo>
                  <a:lnTo>
                    <a:pt x="12" y="279"/>
                  </a:lnTo>
                  <a:lnTo>
                    <a:pt x="12" y="419"/>
                  </a:lnTo>
                  <a:lnTo>
                    <a:pt x="152" y="419"/>
                  </a:lnTo>
                  <a:lnTo>
                    <a:pt x="152" y="736"/>
                  </a:lnTo>
                  <a:lnTo>
                    <a:pt x="0" y="774"/>
                  </a:lnTo>
                  <a:lnTo>
                    <a:pt x="25" y="939"/>
                  </a:lnTo>
                  <a:lnTo>
                    <a:pt x="165" y="889"/>
                  </a:lnTo>
                  <a:lnTo>
                    <a:pt x="317" y="838"/>
                  </a:lnTo>
                  <a:lnTo>
                    <a:pt x="393" y="965"/>
                  </a:lnTo>
                  <a:lnTo>
                    <a:pt x="584" y="787"/>
                  </a:lnTo>
                  <a:lnTo>
                    <a:pt x="495" y="990"/>
                  </a:lnTo>
                  <a:lnTo>
                    <a:pt x="317" y="1066"/>
                  </a:lnTo>
                  <a:lnTo>
                    <a:pt x="507" y="1092"/>
                  </a:lnTo>
                  <a:lnTo>
                    <a:pt x="647" y="977"/>
                  </a:lnTo>
                  <a:lnTo>
                    <a:pt x="761" y="825"/>
                  </a:lnTo>
                  <a:lnTo>
                    <a:pt x="685" y="1028"/>
                  </a:lnTo>
                  <a:lnTo>
                    <a:pt x="533" y="1117"/>
                  </a:lnTo>
                  <a:lnTo>
                    <a:pt x="723" y="1143"/>
                  </a:lnTo>
                  <a:lnTo>
                    <a:pt x="863" y="1181"/>
                  </a:lnTo>
                  <a:lnTo>
                    <a:pt x="1041" y="1155"/>
                  </a:lnTo>
                  <a:lnTo>
                    <a:pt x="1130" y="1016"/>
                  </a:lnTo>
                  <a:lnTo>
                    <a:pt x="1155" y="812"/>
                  </a:lnTo>
                  <a:lnTo>
                    <a:pt x="1168" y="673"/>
                  </a:lnTo>
                  <a:lnTo>
                    <a:pt x="660" y="673"/>
                  </a:lnTo>
                  <a:lnTo>
                    <a:pt x="1181" y="622"/>
                  </a:lnTo>
                  <a:close/>
                </a:path>
                <a:path w="1270" h="1270">
                  <a:moveTo>
                    <a:pt x="1015" y="787"/>
                  </a:moveTo>
                  <a:lnTo>
                    <a:pt x="1003" y="939"/>
                  </a:lnTo>
                  <a:lnTo>
                    <a:pt x="850" y="1041"/>
                  </a:lnTo>
                  <a:lnTo>
                    <a:pt x="952" y="850"/>
                  </a:lnTo>
                  <a:close/>
                </a:path>
              </a:pathLst>
            </a:custGeom>
            <a:ln w="3175">
              <a:solidFill>
                <a:srgbClr val="F48FA0"/>
              </a:solidFill>
            </a:ln>
          </p:spPr>
          <p:txBody>
            <a:bodyPr wrap="square" lIns="0" tIns="0" rIns="0" bIns="0" rtlCol="0"/>
            <a:lstStyle/>
            <a:p>
              <a:endParaRPr/>
            </a:p>
          </p:txBody>
        </p:sp>
        <p:sp>
          <p:nvSpPr>
            <p:cNvPr id="654" name="object 654"/>
            <p:cNvSpPr/>
            <p:nvPr/>
          </p:nvSpPr>
          <p:spPr>
            <a:xfrm>
              <a:off x="4943320" y="4839581"/>
              <a:ext cx="1905" cy="1270"/>
            </a:xfrm>
            <a:custGeom>
              <a:avLst/>
              <a:gdLst/>
              <a:ahLst/>
              <a:cxnLst/>
              <a:rect l="l" t="t" r="r" b="b"/>
              <a:pathLst>
                <a:path w="1904" h="1270">
                  <a:moveTo>
                    <a:pt x="1308" y="457"/>
                  </a:moveTo>
                  <a:lnTo>
                    <a:pt x="1104" y="393"/>
                  </a:lnTo>
                  <a:lnTo>
                    <a:pt x="965" y="292"/>
                  </a:lnTo>
                  <a:lnTo>
                    <a:pt x="825" y="203"/>
                  </a:lnTo>
                  <a:lnTo>
                    <a:pt x="762" y="63"/>
                  </a:lnTo>
                  <a:lnTo>
                    <a:pt x="571" y="0"/>
                  </a:lnTo>
                  <a:lnTo>
                    <a:pt x="431" y="266"/>
                  </a:lnTo>
                  <a:lnTo>
                    <a:pt x="177" y="431"/>
                  </a:lnTo>
                  <a:lnTo>
                    <a:pt x="0" y="495"/>
                  </a:lnTo>
                  <a:lnTo>
                    <a:pt x="165" y="596"/>
                  </a:lnTo>
                  <a:lnTo>
                    <a:pt x="368" y="469"/>
                  </a:lnTo>
                  <a:lnTo>
                    <a:pt x="927" y="558"/>
                  </a:lnTo>
                  <a:lnTo>
                    <a:pt x="1092" y="558"/>
                  </a:lnTo>
                  <a:lnTo>
                    <a:pt x="1308" y="457"/>
                  </a:lnTo>
                  <a:close/>
                </a:path>
                <a:path w="1904" h="1270">
                  <a:moveTo>
                    <a:pt x="889" y="419"/>
                  </a:moveTo>
                  <a:lnTo>
                    <a:pt x="444" y="419"/>
                  </a:lnTo>
                  <a:lnTo>
                    <a:pt x="609" y="241"/>
                  </a:lnTo>
                  <a:lnTo>
                    <a:pt x="749" y="304"/>
                  </a:lnTo>
                  <a:lnTo>
                    <a:pt x="889" y="419"/>
                  </a:lnTo>
                  <a:close/>
                </a:path>
                <a:path w="1904" h="1270">
                  <a:moveTo>
                    <a:pt x="1054" y="1206"/>
                  </a:moveTo>
                  <a:lnTo>
                    <a:pt x="1054" y="673"/>
                  </a:lnTo>
                  <a:lnTo>
                    <a:pt x="254" y="673"/>
                  </a:lnTo>
                  <a:lnTo>
                    <a:pt x="254" y="1206"/>
                  </a:lnTo>
                  <a:lnTo>
                    <a:pt x="406" y="1206"/>
                  </a:lnTo>
                  <a:lnTo>
                    <a:pt x="901" y="1168"/>
                  </a:lnTo>
                  <a:lnTo>
                    <a:pt x="1054" y="1206"/>
                  </a:lnTo>
                  <a:close/>
                </a:path>
                <a:path w="1904" h="1270">
                  <a:moveTo>
                    <a:pt x="901" y="1015"/>
                  </a:moveTo>
                  <a:lnTo>
                    <a:pt x="406" y="1015"/>
                  </a:lnTo>
                  <a:lnTo>
                    <a:pt x="406" y="800"/>
                  </a:lnTo>
                  <a:lnTo>
                    <a:pt x="901" y="800"/>
                  </a:lnTo>
                  <a:lnTo>
                    <a:pt x="901" y="1015"/>
                  </a:lnTo>
                  <a:close/>
                </a:path>
              </a:pathLst>
            </a:custGeom>
            <a:ln w="3175">
              <a:solidFill>
                <a:srgbClr val="F48FA0"/>
              </a:solidFill>
            </a:ln>
          </p:spPr>
          <p:txBody>
            <a:bodyPr wrap="square" lIns="0" tIns="0" rIns="0" bIns="0" rtlCol="0"/>
            <a:lstStyle/>
            <a:p>
              <a:endParaRPr/>
            </a:p>
          </p:txBody>
        </p:sp>
      </p:grpSp>
      <p:sp>
        <p:nvSpPr>
          <p:cNvPr id="655" name="object 655"/>
          <p:cNvSpPr txBox="1"/>
          <p:nvPr/>
        </p:nvSpPr>
        <p:spPr>
          <a:xfrm>
            <a:off x="4899979" y="4823867"/>
            <a:ext cx="596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5" dirty="0">
                <a:solidFill>
                  <a:srgbClr val="FFFFFF"/>
                </a:solidFill>
                <a:latin typeface="Microsoft JhengHei"/>
                <a:cs typeface="Microsoft JhengHei"/>
              </a:rPr>
              <a:t>クリック</a:t>
            </a:r>
            <a:r>
              <a:rPr sz="100" b="1" spc="-4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5" dirty="0">
                <a:solidFill>
                  <a:srgbClr val="FFFFFF"/>
                </a:solidFill>
                <a:latin typeface="Microsoft JhengHei"/>
                <a:cs typeface="Microsoft JhengHei"/>
              </a:rPr>
              <a:t> </a:t>
            </a:r>
            <a:r>
              <a:rPr sz="100" b="1" spc="-45" dirty="0">
                <a:solidFill>
                  <a:srgbClr val="FFFFFF"/>
                </a:solidFill>
                <a:latin typeface="Microsoft JhengHei"/>
                <a:cs typeface="Microsoft JhengHei"/>
              </a:rPr>
              <a:t>クリック２</a:t>
            </a:r>
            <a:endParaRPr sz="100">
              <a:latin typeface="Microsoft JhengHei"/>
              <a:cs typeface="Microsoft JhengHei"/>
            </a:endParaRPr>
          </a:p>
        </p:txBody>
      </p:sp>
      <p:sp>
        <p:nvSpPr>
          <p:cNvPr id="656" name="object 656"/>
          <p:cNvSpPr txBox="1"/>
          <p:nvPr/>
        </p:nvSpPr>
        <p:spPr>
          <a:xfrm>
            <a:off x="4873450" y="4825410"/>
            <a:ext cx="13335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45" dirty="0">
                <a:solidFill>
                  <a:srgbClr val="231F20"/>
                </a:solidFill>
                <a:latin typeface="Yu Gothic Medium"/>
                <a:cs typeface="Yu Gothic Medium"/>
              </a:rPr>
              <a:t>は</a:t>
            </a:r>
            <a:r>
              <a:rPr sz="100" b="0" spc="-40" dirty="0">
                <a:solidFill>
                  <a:srgbClr val="231F20"/>
                </a:solidFill>
                <a:latin typeface="Yu Gothic Medium"/>
                <a:cs typeface="Yu Gothic Medium"/>
              </a:rPr>
              <a:t>してW</a:t>
            </a:r>
            <a:r>
              <a:rPr sz="100" b="0" spc="-45" dirty="0">
                <a:solidFill>
                  <a:srgbClr val="231F20"/>
                </a:solidFill>
                <a:latin typeface="Yu Gothic Medium"/>
                <a:cs typeface="Yu Gothic Medium"/>
              </a:rPr>
              <a:t>i</a:t>
            </a:r>
            <a:r>
              <a:rPr sz="100" b="0" spc="-40" dirty="0">
                <a:solidFill>
                  <a:srgbClr val="231F20"/>
                </a:solidFill>
                <a:latin typeface="Yu Gothic Medium"/>
                <a:cs typeface="Yu Gothic Medium"/>
              </a:rPr>
              <a:t>当施</a:t>
            </a:r>
            <a:r>
              <a:rPr sz="100" b="0" spc="-50" dirty="0">
                <a:solidFill>
                  <a:srgbClr val="231F20"/>
                </a:solidFill>
                <a:latin typeface="Yu Gothic Medium"/>
                <a:cs typeface="Yu Gothic Medium"/>
              </a:rPr>
              <a:t>設</a:t>
            </a:r>
            <a:r>
              <a:rPr sz="100" b="1" spc="-45"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30" dirty="0">
                <a:solidFill>
                  <a:srgbClr val="231F20"/>
                </a:solidFill>
                <a:latin typeface="Yu Gothic Medium"/>
                <a:cs typeface="Yu Gothic Medium"/>
              </a:rPr>
              <a:t>F</a:t>
            </a:r>
            <a:r>
              <a:rPr sz="100" b="0" spc="-15" dirty="0">
                <a:solidFill>
                  <a:srgbClr val="231F20"/>
                </a:solidFill>
                <a:latin typeface="Yu Gothic Medium"/>
                <a:cs typeface="Yu Gothic Medium"/>
              </a:rPr>
              <a:t>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45" dirty="0">
                <a:solidFill>
                  <a:srgbClr val="414042"/>
                </a:solidFill>
                <a:latin typeface="Microsoft JhengHei"/>
                <a:cs typeface="Microsoft JhengHei"/>
              </a:rPr>
              <a:t>W</a:t>
            </a:r>
            <a:r>
              <a:rPr sz="100" b="1" spc="-25" dirty="0">
                <a:solidFill>
                  <a:srgbClr val="414042"/>
                </a:solidFill>
                <a:latin typeface="Microsoft JhengHei"/>
                <a:cs typeface="Microsoft JhengHei"/>
              </a:rPr>
              <a:t>i</a:t>
            </a:r>
            <a:r>
              <a:rPr sz="100" b="0" spc="-50" dirty="0">
                <a:solidFill>
                  <a:srgbClr val="231F20"/>
                </a:solidFill>
                <a:latin typeface="Yu Gothic Medium"/>
                <a:cs typeface="Yu Gothic Medium"/>
              </a:rPr>
              <a:t>いた</a:t>
            </a:r>
            <a:r>
              <a:rPr sz="100" b="1" spc="-20" dirty="0">
                <a:solidFill>
                  <a:srgbClr val="414042"/>
                </a:solidFill>
                <a:latin typeface="Microsoft JhengHei"/>
                <a:cs typeface="Microsoft JhengHei"/>
              </a:rPr>
              <a:t>-</a:t>
            </a:r>
            <a:r>
              <a:rPr sz="100" b="1" spc="-30" dirty="0">
                <a:solidFill>
                  <a:srgbClr val="414042"/>
                </a:solidFill>
                <a:latin typeface="Microsoft JhengHei"/>
                <a:cs typeface="Microsoft JhengHei"/>
              </a:rPr>
              <a:t>F</a:t>
            </a:r>
            <a:r>
              <a:rPr sz="100" b="0" spc="-50" dirty="0">
                <a:solidFill>
                  <a:srgbClr val="231F20"/>
                </a:solidFill>
                <a:latin typeface="Yu Gothic Medium"/>
                <a:cs typeface="Yu Gothic Medium"/>
              </a:rPr>
              <a:t>ただ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50" dirty="0">
                <a:solidFill>
                  <a:srgbClr val="231F20"/>
                </a:solidFill>
                <a:latin typeface="Yu Gothic Medium"/>
                <a:cs typeface="Yu Gothic Medium"/>
              </a:rPr>
              <a:t>だ</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50" dirty="0">
                <a:solidFill>
                  <a:srgbClr val="231F20"/>
                </a:solidFill>
                <a:latin typeface="Yu Gothic Medium"/>
                <a:cs typeface="Yu Gothic Medium"/>
              </a:rPr>
              <a:t>く</a:t>
            </a:r>
            <a:r>
              <a:rPr sz="100" b="0" spc="-45" dirty="0">
                <a:solidFill>
                  <a:srgbClr val="231F20"/>
                </a:solidFill>
                <a:latin typeface="Yu Gothic Medium"/>
                <a:cs typeface="Yu Gothic Medium"/>
              </a:rPr>
              <a:t>ま</a:t>
            </a:r>
            <a:r>
              <a:rPr sz="100" b="1" spc="-40" dirty="0">
                <a:solidFill>
                  <a:srgbClr val="414042"/>
                </a:solidFill>
                <a:latin typeface="Microsoft JhengHei"/>
                <a:cs typeface="Microsoft JhengHei"/>
              </a:rPr>
              <a:t>心安全にご利用いた</a:t>
            </a:r>
            <a:r>
              <a:rPr sz="100" b="1" spc="-140" dirty="0">
                <a:solidFill>
                  <a:srgbClr val="414042"/>
                </a:solidFill>
                <a:latin typeface="Microsoft JhengHei"/>
                <a:cs typeface="Microsoft JhengHei"/>
              </a:rPr>
              <a:t>だ</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し</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60" dirty="0">
                <a:solidFill>
                  <a:srgbClr val="231F20"/>
                </a:solidFill>
                <a:latin typeface="Yu Gothic Medium"/>
                <a:cs typeface="Yu Gothic Medium"/>
              </a:rPr>
              <a:t>ご</a:t>
            </a:r>
            <a:r>
              <a:rPr sz="100" b="0" spc="-40" dirty="0">
                <a:solidFill>
                  <a:srgbClr val="231F20"/>
                </a:solidFill>
                <a:latin typeface="Yu Gothic Medium"/>
                <a:cs typeface="Yu Gothic Medium"/>
              </a:rPr>
              <a:t>認</a:t>
            </a:r>
            <a:r>
              <a:rPr sz="100" b="0" spc="-55" dirty="0">
                <a:solidFill>
                  <a:srgbClr val="231F20"/>
                </a:solidFill>
                <a:latin typeface="Yu Gothic Medium"/>
                <a:cs typeface="Yu Gothic Medium"/>
              </a:rPr>
              <a:t>証</a:t>
            </a:r>
            <a:r>
              <a:rPr sz="100" b="0" spc="-40" dirty="0">
                <a:solidFill>
                  <a:srgbClr val="231F20"/>
                </a:solidFill>
                <a:latin typeface="Yu Gothic Medium"/>
                <a:cs typeface="Yu Gothic Medium"/>
              </a:rPr>
              <a:t>してW</a:t>
            </a:r>
            <a:r>
              <a:rPr sz="100" b="0" spc="-45" dirty="0">
                <a:solidFill>
                  <a:srgbClr val="231F20"/>
                </a:solidFill>
                <a:latin typeface="Yu Gothic Medium"/>
                <a:cs typeface="Yu Gothic Medium"/>
              </a:rPr>
              <a:t>i当</a:t>
            </a:r>
            <a:r>
              <a:rPr sz="100" b="1" spc="-50" dirty="0">
                <a:solidFill>
                  <a:srgbClr val="414042"/>
                </a:solidFill>
                <a:latin typeface="Microsoft JhengHei"/>
                <a:cs typeface="Microsoft JhengHei"/>
              </a:rPr>
              <a:t>く</a:t>
            </a:r>
            <a:r>
              <a:rPr sz="100" b="0" spc="-40" dirty="0">
                <a:solidFill>
                  <a:srgbClr val="231F20"/>
                </a:solidFill>
                <a:latin typeface="Yu Gothic Medium"/>
                <a:cs typeface="Yu Gothic Medium"/>
              </a:rPr>
              <a:t>施</a:t>
            </a:r>
            <a:r>
              <a:rPr sz="100" b="0" spc="-50" dirty="0">
                <a:solidFill>
                  <a:srgbClr val="231F20"/>
                </a:solidFill>
                <a:latin typeface="Yu Gothic Medium"/>
                <a:cs typeface="Yu Gothic Medium"/>
              </a:rPr>
              <a:t>設</a:t>
            </a:r>
            <a:r>
              <a:rPr sz="100" b="1" spc="-50"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30" dirty="0">
                <a:solidFill>
                  <a:srgbClr val="231F20"/>
                </a:solidFill>
                <a:latin typeface="Yu Gothic Medium"/>
                <a:cs typeface="Yu Gothic Medium"/>
              </a:rPr>
              <a:t>F</a:t>
            </a:r>
            <a:r>
              <a:rPr sz="100" b="0" spc="-15" dirty="0">
                <a:solidFill>
                  <a:srgbClr val="231F20"/>
                </a:solidFill>
                <a:latin typeface="Yu Gothic Medium"/>
                <a:cs typeface="Yu Gothic Medium"/>
              </a:rPr>
              <a:t>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45" dirty="0">
                <a:solidFill>
                  <a:srgbClr val="414042"/>
                </a:solidFill>
                <a:latin typeface="Microsoft JhengHei"/>
                <a:cs typeface="Microsoft JhengHei"/>
              </a:rPr>
              <a:t>W</a:t>
            </a:r>
            <a:r>
              <a:rPr sz="100" b="1" spc="-25" dirty="0">
                <a:solidFill>
                  <a:srgbClr val="414042"/>
                </a:solidFill>
                <a:latin typeface="Microsoft JhengHei"/>
                <a:cs typeface="Microsoft JhengHei"/>
              </a:rPr>
              <a:t>i</a:t>
            </a:r>
            <a:r>
              <a:rPr sz="100" b="0" spc="-50" dirty="0">
                <a:solidFill>
                  <a:srgbClr val="231F20"/>
                </a:solidFill>
                <a:latin typeface="Yu Gothic Medium"/>
                <a:cs typeface="Yu Gothic Medium"/>
              </a:rPr>
              <a:t>いた</a:t>
            </a:r>
            <a:r>
              <a:rPr sz="100" b="1" spc="-20" dirty="0">
                <a:solidFill>
                  <a:srgbClr val="414042"/>
                </a:solidFill>
                <a:latin typeface="Microsoft JhengHei"/>
                <a:cs typeface="Microsoft JhengHei"/>
              </a:rPr>
              <a:t>-</a:t>
            </a:r>
            <a:r>
              <a:rPr sz="100" b="1" spc="-30" dirty="0">
                <a:solidFill>
                  <a:srgbClr val="414042"/>
                </a:solidFill>
                <a:latin typeface="Microsoft JhengHei"/>
                <a:cs typeface="Microsoft JhengHei"/>
              </a:rPr>
              <a:t>F</a:t>
            </a:r>
            <a:r>
              <a:rPr sz="100" b="0" spc="-50" dirty="0">
                <a:solidFill>
                  <a:srgbClr val="231F20"/>
                </a:solidFill>
                <a:latin typeface="Yu Gothic Medium"/>
                <a:cs typeface="Yu Gothic Medium"/>
              </a:rPr>
              <a:t>ただ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50" dirty="0">
                <a:solidFill>
                  <a:srgbClr val="231F20"/>
                </a:solidFill>
                <a:latin typeface="Yu Gothic Medium"/>
                <a:cs typeface="Yu Gothic Medium"/>
              </a:rPr>
              <a:t>だ</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50" dirty="0">
                <a:solidFill>
                  <a:srgbClr val="231F20"/>
                </a:solidFill>
                <a:latin typeface="Yu Gothic Medium"/>
                <a:cs typeface="Yu Gothic Medium"/>
              </a:rPr>
              <a:t>く</a:t>
            </a:r>
            <a:r>
              <a:rPr sz="100" b="0" spc="-45" dirty="0">
                <a:solidFill>
                  <a:srgbClr val="231F20"/>
                </a:solidFill>
                <a:latin typeface="Yu Gothic Medium"/>
                <a:cs typeface="Yu Gothic Medium"/>
              </a:rPr>
              <a:t>ま</a:t>
            </a:r>
            <a:r>
              <a:rPr sz="100" b="1" spc="-40" dirty="0">
                <a:solidFill>
                  <a:srgbClr val="414042"/>
                </a:solidFill>
                <a:latin typeface="Microsoft JhengHei"/>
                <a:cs typeface="Microsoft JhengHei"/>
              </a:rPr>
              <a:t>心安全にご利用いた</a:t>
            </a:r>
            <a:r>
              <a:rPr sz="100" b="1" spc="-140" dirty="0">
                <a:solidFill>
                  <a:srgbClr val="414042"/>
                </a:solidFill>
                <a:latin typeface="Microsoft JhengHei"/>
                <a:cs typeface="Microsoft JhengHei"/>
              </a:rPr>
              <a:t>だ</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し</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60" dirty="0">
                <a:solidFill>
                  <a:srgbClr val="231F20"/>
                </a:solidFill>
                <a:latin typeface="Yu Gothic Medium"/>
                <a:cs typeface="Yu Gothic Medium"/>
              </a:rPr>
              <a:t>ご</a:t>
            </a:r>
            <a:r>
              <a:rPr sz="100" b="0" spc="-40" dirty="0">
                <a:solidFill>
                  <a:srgbClr val="231F20"/>
                </a:solidFill>
                <a:latin typeface="Yu Gothic Medium"/>
                <a:cs typeface="Yu Gothic Medium"/>
              </a:rPr>
              <a:t>認</a:t>
            </a:r>
            <a:r>
              <a:rPr sz="100" b="0" spc="-45" dirty="0">
                <a:solidFill>
                  <a:srgbClr val="231F20"/>
                </a:solidFill>
                <a:latin typeface="Yu Gothic Medium"/>
                <a:cs typeface="Yu Gothic Medium"/>
              </a:rPr>
              <a:t>証</a:t>
            </a:r>
            <a:r>
              <a:rPr sz="100" b="1" spc="-40" dirty="0">
                <a:solidFill>
                  <a:srgbClr val="414042"/>
                </a:solidFill>
                <a:latin typeface="Microsoft JhengHei"/>
                <a:cs typeface="Microsoft JhengHei"/>
              </a:rPr>
              <a:t>く</a:t>
            </a:r>
            <a:endParaRPr sz="100">
              <a:latin typeface="Microsoft JhengHei"/>
              <a:cs typeface="Microsoft JhengHei"/>
            </a:endParaRPr>
          </a:p>
        </p:txBody>
      </p:sp>
      <p:sp>
        <p:nvSpPr>
          <p:cNvPr id="657" name="object 657"/>
          <p:cNvSpPr txBox="1"/>
          <p:nvPr/>
        </p:nvSpPr>
        <p:spPr>
          <a:xfrm>
            <a:off x="4843462" y="4826360"/>
            <a:ext cx="16002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78105">
              <a:lnSpc>
                <a:spcPct val="100000"/>
              </a:lnSpc>
            </a:pPr>
            <a:r>
              <a:rPr sz="100" b="1" spc="-40" dirty="0">
                <a:solidFill>
                  <a:srgbClr val="FFFFFF"/>
                </a:solidFill>
                <a:latin typeface="Microsoft JhengHei"/>
                <a:cs typeface="Microsoft JhengHei"/>
              </a:rPr>
              <a:t>クリック</a:t>
            </a:r>
            <a:r>
              <a:rPr sz="100" b="1" spc="-70" dirty="0">
                <a:solidFill>
                  <a:srgbClr val="FFFFFF"/>
                </a:solidFill>
                <a:latin typeface="Microsoft JhengHei"/>
                <a:cs typeface="Microsoft JhengHei"/>
              </a:rPr>
              <a:t>１</a:t>
            </a:r>
            <a:r>
              <a:rPr sz="100" b="0" spc="-30" dirty="0">
                <a:solidFill>
                  <a:srgbClr val="231F20"/>
                </a:solidFill>
                <a:latin typeface="Yu Gothic Medium"/>
                <a:cs typeface="Yu Gothic Medium"/>
              </a:rPr>
              <a:t>L</a:t>
            </a:r>
            <a:r>
              <a:rPr sz="100" b="1" spc="-40" dirty="0">
                <a:solidFill>
                  <a:srgbClr val="FFFFFF"/>
                </a:solidFill>
                <a:latin typeface="Microsoft JhengHei"/>
                <a:cs typeface="Microsoft JhengHei"/>
              </a:rPr>
              <a:t>へ暗号化接</a:t>
            </a:r>
            <a:r>
              <a:rPr sz="100" b="1" spc="-100" dirty="0">
                <a:solidFill>
                  <a:srgbClr val="FFFFFF"/>
                </a:solidFill>
                <a:latin typeface="Microsoft JhengHei"/>
                <a:cs typeface="Microsoft JhengHei"/>
              </a:rPr>
              <a:t>続</a:t>
            </a:r>
            <a:r>
              <a:rPr sz="100" b="0" spc="-25" dirty="0">
                <a:solidFill>
                  <a:srgbClr val="231F20"/>
                </a:solidFill>
                <a:latin typeface="Yu Gothic Medium"/>
                <a:cs typeface="Yu Gothic Medium"/>
              </a:rPr>
              <a:t>oca</a:t>
            </a:r>
            <a:r>
              <a:rPr sz="100" b="0" spc="-15" dirty="0">
                <a:solidFill>
                  <a:srgbClr val="231F20"/>
                </a:solidFill>
                <a:latin typeface="Yu Gothic Medium"/>
                <a:cs typeface="Yu Gothic Medium"/>
              </a:rPr>
              <a:t>ti</a:t>
            </a:r>
            <a:r>
              <a:rPr sz="100" b="0" spc="-25" dirty="0">
                <a:solidFill>
                  <a:srgbClr val="231F20"/>
                </a:solidFill>
                <a:latin typeface="Yu Gothic Medium"/>
                <a:cs typeface="Yu Gothic Medium"/>
              </a:rPr>
              <a:t>o</a:t>
            </a:r>
            <a:r>
              <a:rPr sz="100" b="0" spc="-40" dirty="0">
                <a:solidFill>
                  <a:srgbClr val="231F20"/>
                </a:solidFill>
                <a:latin typeface="Yu Gothic Medium"/>
                <a:cs typeface="Yu Gothic Medium"/>
              </a:rPr>
              <a:t>n</a:t>
            </a:r>
            <a:r>
              <a:rPr sz="100" b="1" spc="-40" dirty="0">
                <a:solidFill>
                  <a:srgbClr val="FFFFFF"/>
                </a:solidFill>
                <a:latin typeface="Microsoft JhengHei"/>
                <a:cs typeface="Microsoft JhengHei"/>
              </a:rPr>
              <a:t>クリック</a:t>
            </a:r>
            <a:r>
              <a:rPr sz="100" b="1" spc="-90" dirty="0">
                <a:solidFill>
                  <a:srgbClr val="FFFFFF"/>
                </a:solidFill>
                <a:latin typeface="Microsoft JhengHei"/>
                <a:cs typeface="Microsoft JhengHei"/>
              </a:rPr>
              <a:t>２</a:t>
            </a:r>
            <a:r>
              <a:rPr sz="100" b="1" spc="-15" dirty="0">
                <a:solidFill>
                  <a:srgbClr val="FFFFFF"/>
                </a:solidFill>
                <a:latin typeface="Microsoft JhengHei"/>
                <a:cs typeface="Microsoft JhengHei"/>
              </a:rPr>
              <a:t>I</a:t>
            </a:r>
            <a:r>
              <a:rPr sz="100" b="1" spc="-35" dirty="0">
                <a:solidFill>
                  <a:srgbClr val="FFFFFF"/>
                </a:solidFill>
                <a:latin typeface="Microsoft JhengHei"/>
                <a:cs typeface="Microsoft JhengHei"/>
              </a:rPr>
              <a:t>D</a:t>
            </a:r>
            <a:r>
              <a:rPr sz="100" b="1" spc="-20" dirty="0">
                <a:solidFill>
                  <a:srgbClr val="FFFFFF"/>
                </a:solidFill>
                <a:latin typeface="Microsoft JhengHei"/>
                <a:cs typeface="Microsoft JhengHei"/>
              </a:rPr>
              <a:t>/</a:t>
            </a:r>
            <a:r>
              <a:rPr sz="100" b="1" spc="-25" dirty="0">
                <a:solidFill>
                  <a:srgbClr val="FFFFFF"/>
                </a:solidFill>
                <a:latin typeface="Microsoft JhengHei"/>
                <a:cs typeface="Microsoft JhengHei"/>
              </a:rPr>
              <a:t>P</a:t>
            </a:r>
            <a:r>
              <a:rPr sz="100" b="1" spc="-45" dirty="0">
                <a:solidFill>
                  <a:srgbClr val="FFFFFF"/>
                </a:solidFill>
                <a:latin typeface="Microsoft JhengHei"/>
                <a:cs typeface="Microsoft JhengHei"/>
              </a:rPr>
              <a:t>W</a:t>
            </a:r>
            <a:r>
              <a:rPr sz="100" b="1" spc="-40" dirty="0">
                <a:solidFill>
                  <a:srgbClr val="FFFFFF"/>
                </a:solidFill>
                <a:latin typeface="Microsoft JhengHei"/>
                <a:cs typeface="Microsoft JhengHei"/>
              </a:rPr>
              <a:t>入力不要</a:t>
            </a:r>
            <a:r>
              <a:rPr sz="100" b="1" dirty="0">
                <a:solidFill>
                  <a:srgbClr val="FFFFFF"/>
                </a:solidFill>
                <a:latin typeface="Microsoft JhengHei"/>
                <a:cs typeface="Microsoft JhengHei"/>
              </a:rPr>
              <a:t>      </a:t>
            </a:r>
            <a:r>
              <a:rPr sz="100" b="1" spc="-5" dirty="0">
                <a:solidFill>
                  <a:srgbClr val="FFFFFF"/>
                </a:solidFill>
                <a:latin typeface="Microsoft JhengHei"/>
                <a:cs typeface="Microsoft JhengHei"/>
              </a:rPr>
              <a:t> </a:t>
            </a:r>
            <a:r>
              <a:rPr sz="100" b="1" spc="-45" dirty="0">
                <a:solidFill>
                  <a:srgbClr val="FFFFFF"/>
                </a:solidFill>
                <a:latin typeface="Microsoft JhengHei"/>
                <a:cs typeface="Microsoft JhengHei"/>
              </a:rPr>
              <a:t>W</a:t>
            </a:r>
            <a:r>
              <a:rPr sz="100" b="1" spc="-30" dirty="0">
                <a:solidFill>
                  <a:srgbClr val="FFFFFF"/>
                </a:solidFill>
                <a:latin typeface="Microsoft JhengHei"/>
                <a:cs typeface="Microsoft JhengHei"/>
              </a:rPr>
              <a:t>i</a:t>
            </a:r>
            <a:r>
              <a:rPr sz="100" b="1" spc="-40" dirty="0">
                <a:solidFill>
                  <a:srgbClr val="FFFFFF"/>
                </a:solidFill>
                <a:latin typeface="Microsoft JhengHei"/>
                <a:cs typeface="Microsoft JhengHei"/>
              </a:rPr>
              <a:t>クリック</a:t>
            </a:r>
            <a:r>
              <a:rPr sz="100" b="1" spc="-80" dirty="0">
                <a:solidFill>
                  <a:srgbClr val="FFFFFF"/>
                </a:solidFill>
                <a:latin typeface="Microsoft JhengHei"/>
                <a:cs typeface="Microsoft JhengHei"/>
              </a:rPr>
              <a:t>１</a:t>
            </a:r>
            <a:r>
              <a:rPr sz="100" b="1" spc="-20" dirty="0">
                <a:solidFill>
                  <a:srgbClr val="FFFFFF"/>
                </a:solidFill>
                <a:latin typeface="Microsoft JhengHei"/>
                <a:cs typeface="Microsoft JhengHei"/>
              </a:rPr>
              <a:t>-</a:t>
            </a:r>
            <a:r>
              <a:rPr sz="100" b="1" spc="-30" dirty="0">
                <a:solidFill>
                  <a:srgbClr val="FFFFFF"/>
                </a:solidFill>
                <a:latin typeface="Microsoft JhengHei"/>
                <a:cs typeface="Microsoft JhengHei"/>
              </a:rPr>
              <a:t>F</a:t>
            </a:r>
            <a:r>
              <a:rPr sz="100" b="1" spc="-20" dirty="0">
                <a:solidFill>
                  <a:srgbClr val="FFFFFF"/>
                </a:solidFill>
                <a:latin typeface="Microsoft JhengHei"/>
                <a:cs typeface="Microsoft JhengHei"/>
              </a:rPr>
              <a:t>i</a:t>
            </a:r>
            <a:r>
              <a:rPr sz="100" b="0" spc="-30" dirty="0">
                <a:solidFill>
                  <a:srgbClr val="231F20"/>
                </a:solidFill>
                <a:latin typeface="Yu Gothic Medium"/>
                <a:cs typeface="Yu Gothic Medium"/>
              </a:rPr>
              <a:t>L</a:t>
            </a:r>
            <a:r>
              <a:rPr sz="100" b="1" spc="-40" dirty="0">
                <a:solidFill>
                  <a:srgbClr val="FFFFFF"/>
                </a:solidFill>
                <a:latin typeface="Microsoft JhengHei"/>
                <a:cs typeface="Microsoft JhengHei"/>
              </a:rPr>
              <a:t>へ暗号化接</a:t>
            </a:r>
            <a:r>
              <a:rPr sz="100" b="1" spc="-100" dirty="0">
                <a:solidFill>
                  <a:srgbClr val="FFFFFF"/>
                </a:solidFill>
                <a:latin typeface="Microsoft JhengHei"/>
                <a:cs typeface="Microsoft JhengHei"/>
              </a:rPr>
              <a:t>続</a:t>
            </a:r>
            <a:r>
              <a:rPr sz="100" b="0" spc="-25" dirty="0">
                <a:solidFill>
                  <a:srgbClr val="231F20"/>
                </a:solidFill>
                <a:latin typeface="Yu Gothic Medium"/>
                <a:cs typeface="Yu Gothic Medium"/>
              </a:rPr>
              <a:t>oca</a:t>
            </a:r>
            <a:r>
              <a:rPr sz="100" b="0" spc="-15" dirty="0">
                <a:solidFill>
                  <a:srgbClr val="231F20"/>
                </a:solidFill>
                <a:latin typeface="Yu Gothic Medium"/>
                <a:cs typeface="Yu Gothic Medium"/>
              </a:rPr>
              <a:t>ti</a:t>
            </a:r>
            <a:r>
              <a:rPr sz="100" b="0" spc="-25" dirty="0">
                <a:solidFill>
                  <a:srgbClr val="231F20"/>
                </a:solidFill>
                <a:latin typeface="Yu Gothic Medium"/>
                <a:cs typeface="Yu Gothic Medium"/>
              </a:rPr>
              <a:t>o</a:t>
            </a:r>
            <a:r>
              <a:rPr sz="100" b="0" spc="-40" dirty="0">
                <a:solidFill>
                  <a:srgbClr val="231F20"/>
                </a:solidFill>
                <a:latin typeface="Yu Gothic Medium"/>
                <a:cs typeface="Yu Gothic Medium"/>
              </a:rPr>
              <a:t>n</a:t>
            </a:r>
            <a:r>
              <a:rPr sz="100" b="1" spc="-40" dirty="0">
                <a:solidFill>
                  <a:srgbClr val="FFFFFF"/>
                </a:solidFill>
                <a:latin typeface="Microsoft JhengHei"/>
                <a:cs typeface="Microsoft JhengHei"/>
              </a:rPr>
              <a:t>クリック</a:t>
            </a:r>
            <a:r>
              <a:rPr sz="100" b="1" spc="-90" dirty="0">
                <a:solidFill>
                  <a:srgbClr val="FFFFFF"/>
                </a:solidFill>
                <a:latin typeface="Microsoft JhengHei"/>
                <a:cs typeface="Microsoft JhengHei"/>
              </a:rPr>
              <a:t>２</a:t>
            </a:r>
            <a:r>
              <a:rPr sz="100" b="1" spc="-15" dirty="0">
                <a:solidFill>
                  <a:srgbClr val="FFFFFF"/>
                </a:solidFill>
                <a:latin typeface="Microsoft JhengHei"/>
                <a:cs typeface="Microsoft JhengHei"/>
              </a:rPr>
              <a:t>I</a:t>
            </a:r>
            <a:r>
              <a:rPr sz="100" b="1" spc="-35" dirty="0">
                <a:solidFill>
                  <a:srgbClr val="FFFFFF"/>
                </a:solidFill>
                <a:latin typeface="Microsoft JhengHei"/>
                <a:cs typeface="Microsoft JhengHei"/>
              </a:rPr>
              <a:t>D</a:t>
            </a:r>
            <a:r>
              <a:rPr sz="100" b="1" spc="-20" dirty="0">
                <a:solidFill>
                  <a:srgbClr val="FFFFFF"/>
                </a:solidFill>
                <a:latin typeface="Microsoft JhengHei"/>
                <a:cs typeface="Microsoft JhengHei"/>
              </a:rPr>
              <a:t>/</a:t>
            </a:r>
            <a:r>
              <a:rPr sz="100" b="1" spc="-25" dirty="0">
                <a:solidFill>
                  <a:srgbClr val="FFFFFF"/>
                </a:solidFill>
                <a:latin typeface="Microsoft JhengHei"/>
                <a:cs typeface="Microsoft JhengHei"/>
              </a:rPr>
              <a:t>P</a:t>
            </a:r>
            <a:r>
              <a:rPr sz="100" b="1" spc="-45" dirty="0">
                <a:solidFill>
                  <a:srgbClr val="FFFFFF"/>
                </a:solidFill>
                <a:latin typeface="Microsoft JhengHei"/>
                <a:cs typeface="Microsoft JhengHei"/>
              </a:rPr>
              <a:t>W</a:t>
            </a:r>
            <a:r>
              <a:rPr sz="100" b="1" spc="-40" dirty="0">
                <a:solidFill>
                  <a:srgbClr val="FFFFFF"/>
                </a:solidFill>
                <a:latin typeface="Microsoft JhengHei"/>
                <a:cs typeface="Microsoft JhengHei"/>
              </a:rPr>
              <a:t>入力不要</a:t>
            </a:r>
            <a:endParaRPr sz="100">
              <a:latin typeface="Microsoft JhengHei"/>
              <a:cs typeface="Microsoft JhengHei"/>
            </a:endParaRPr>
          </a:p>
          <a:p>
            <a:pPr marL="38100">
              <a:lnSpc>
                <a:spcPct val="100000"/>
              </a:lnSpc>
            </a:pPr>
            <a:r>
              <a:rPr sz="100" b="1" spc="-30" dirty="0">
                <a:solidFill>
                  <a:srgbClr val="231F20"/>
                </a:solidFill>
                <a:latin typeface="Yu Gothic UI"/>
                <a:cs typeface="Yu Gothic UI"/>
              </a:rPr>
              <a:t>QR</a:t>
            </a:r>
            <a:r>
              <a:rPr sz="100" b="1" spc="-25" dirty="0">
                <a:solidFill>
                  <a:srgbClr val="231F20"/>
                </a:solidFill>
                <a:latin typeface="Yu Gothic UI"/>
                <a:cs typeface="Yu Gothic UI"/>
              </a:rPr>
              <a:t>コード</a:t>
            </a:r>
            <a:r>
              <a:rPr sz="100" b="1" spc="-30" dirty="0">
                <a:solidFill>
                  <a:srgbClr val="231F20"/>
                </a:solidFill>
                <a:latin typeface="Yu Gothic UI"/>
                <a:cs typeface="Yu Gothic UI"/>
              </a:rPr>
              <a:t>の</a:t>
            </a:r>
            <a:r>
              <a:rPr sz="100" b="1" spc="-35" dirty="0">
                <a:solidFill>
                  <a:srgbClr val="231F20"/>
                </a:solidFill>
                <a:latin typeface="Yu Gothic UI"/>
                <a:cs typeface="Yu Gothic UI"/>
              </a:rPr>
              <a:t>読み間違</a:t>
            </a:r>
            <a:r>
              <a:rPr sz="100" b="1" spc="-30" dirty="0">
                <a:solidFill>
                  <a:srgbClr val="231F20"/>
                </a:solidFill>
                <a:latin typeface="Yu Gothic UI"/>
                <a:cs typeface="Yu Gothic UI"/>
              </a:rPr>
              <a:t>いを</a:t>
            </a:r>
            <a:r>
              <a:rPr sz="100" b="1" spc="-35" dirty="0">
                <a:solidFill>
                  <a:srgbClr val="231F20"/>
                </a:solidFill>
                <a:latin typeface="Yu Gothic UI"/>
                <a:cs typeface="Yu Gothic UI"/>
              </a:rPr>
              <a:t>防</a:t>
            </a:r>
            <a:r>
              <a:rPr sz="100" b="1" spc="-25" dirty="0">
                <a:solidFill>
                  <a:srgbClr val="231F20"/>
                </a:solidFill>
                <a:latin typeface="Yu Gothic UI"/>
                <a:cs typeface="Yu Gothic UI"/>
              </a:rPr>
              <a:t>ぐ</a:t>
            </a:r>
            <a:r>
              <a:rPr sz="100" b="1" spc="-30" dirty="0">
                <a:solidFill>
                  <a:srgbClr val="231F20"/>
                </a:solidFill>
                <a:latin typeface="Yu Gothic UI"/>
                <a:cs typeface="Yu Gothic UI"/>
              </a:rPr>
              <a:t>ために</a:t>
            </a:r>
            <a:r>
              <a:rPr sz="100" b="1" spc="125" dirty="0">
                <a:solidFill>
                  <a:srgbClr val="231F20"/>
                </a:solidFill>
                <a:latin typeface="Yu Gothic UI"/>
                <a:cs typeface="Yu Gothic UI"/>
              </a:rPr>
              <a:t> </a:t>
            </a:r>
            <a:r>
              <a:rPr sz="100" b="1" spc="-45" dirty="0">
                <a:solidFill>
                  <a:srgbClr val="FFFFFF"/>
                </a:solidFill>
                <a:latin typeface="Microsoft JhengHei"/>
                <a:cs typeface="Microsoft JhengHei"/>
              </a:rPr>
              <a:t>場</a:t>
            </a:r>
            <a:r>
              <a:rPr sz="100" b="1" spc="-50" dirty="0">
                <a:solidFill>
                  <a:srgbClr val="FFFFFF"/>
                </a:solidFill>
                <a:latin typeface="Microsoft JhengHei"/>
                <a:cs typeface="Microsoft JhengHei"/>
              </a:rPr>
              <a:t>合</a:t>
            </a:r>
            <a:r>
              <a:rPr sz="100" b="1" spc="-20" dirty="0">
                <a:solidFill>
                  <a:srgbClr val="231F20"/>
                </a:solidFill>
                <a:latin typeface="Yu Gothic UI"/>
                <a:cs typeface="Yu Gothic UI"/>
              </a:rPr>
              <a:t>「</a:t>
            </a:r>
            <a:r>
              <a:rPr sz="100" b="1" spc="-40" dirty="0">
                <a:solidFill>
                  <a:srgbClr val="231F20"/>
                </a:solidFill>
                <a:latin typeface="Yu Gothic UI"/>
                <a:cs typeface="Yu Gothic UI"/>
              </a:rPr>
              <a:t>暗号化接続</a:t>
            </a:r>
            <a:r>
              <a:rPr sz="100" b="1" spc="-20" dirty="0">
                <a:solidFill>
                  <a:srgbClr val="231F20"/>
                </a:solidFill>
                <a:latin typeface="Yu Gothic UI"/>
                <a:cs typeface="Yu Gothic UI"/>
              </a:rPr>
              <a:t>」</a:t>
            </a:r>
            <a:r>
              <a:rPr sz="100" b="1" spc="-35" dirty="0">
                <a:solidFill>
                  <a:srgbClr val="231F20"/>
                </a:solidFill>
                <a:latin typeface="Yu Gothic UI"/>
                <a:cs typeface="Yu Gothic UI"/>
              </a:rPr>
              <a:t>で</a:t>
            </a:r>
            <a:r>
              <a:rPr sz="100" b="1" spc="-40" dirty="0">
                <a:solidFill>
                  <a:srgbClr val="231F20"/>
                </a:solidFill>
                <a:latin typeface="Yu Gothic UI"/>
                <a:cs typeface="Yu Gothic UI"/>
              </a:rPr>
              <a:t>通信</a:t>
            </a:r>
            <a:r>
              <a:rPr sz="100" b="1" spc="-45" dirty="0">
                <a:solidFill>
                  <a:srgbClr val="231F20"/>
                </a:solidFill>
                <a:latin typeface="Yu Gothic UI"/>
                <a:cs typeface="Yu Gothic UI"/>
              </a:rPr>
              <a:t>が</a:t>
            </a:r>
            <a:r>
              <a:rPr sz="100" b="1" spc="-30" dirty="0">
                <a:solidFill>
                  <a:srgbClr val="FFFFFF"/>
                </a:solidFill>
                <a:latin typeface="Microsoft JhengHei"/>
                <a:cs typeface="Microsoft JhengHei"/>
              </a:rPr>
              <a:t>Wi</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5" dirty="0">
                <a:solidFill>
                  <a:srgbClr val="231F20"/>
                </a:solidFill>
                <a:latin typeface="Yu Gothic UI"/>
                <a:cs typeface="Yu Gothic UI"/>
              </a:rPr>
              <a:t>(</a:t>
            </a:r>
            <a:r>
              <a:rPr sz="100" b="1" spc="-25" dirty="0">
                <a:solidFill>
                  <a:srgbClr val="FFFFFF"/>
                </a:solidFill>
                <a:latin typeface="Microsoft JhengHei"/>
                <a:cs typeface="Microsoft JhengHei"/>
              </a:rPr>
              <a:t>-Fi</a:t>
            </a:r>
            <a:r>
              <a:rPr sz="100" b="0" spc="-25" dirty="0">
                <a:solidFill>
                  <a:srgbClr val="231F20"/>
                </a:solidFill>
                <a:latin typeface="Yu Gothic Medium"/>
                <a:cs typeface="Yu Gothic Medium"/>
              </a:rPr>
              <a:t>Ne</a:t>
            </a: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30" dirty="0">
                <a:solidFill>
                  <a:srgbClr val="231F20"/>
                </a:solidFill>
                <a:latin typeface="Yu Gothic UI"/>
                <a:cs typeface="Yu Gothic UI"/>
              </a:rPr>
              <a:t>I</a:t>
            </a:r>
            <a:r>
              <a:rPr sz="100" b="0" spc="-30" dirty="0">
                <a:solidFill>
                  <a:srgbClr val="231F20"/>
                </a:solidFill>
                <a:latin typeface="Yu Gothic Medium"/>
                <a:cs typeface="Yu Gothic Medium"/>
              </a:rPr>
              <a:t>twork</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n</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25" dirty="0">
                <a:solidFill>
                  <a:srgbClr val="231F20"/>
                </a:solidFill>
                <a:latin typeface="Yu Gothic Medium"/>
                <a:cs typeface="Yu Gothic Medium"/>
              </a:rPr>
              <a:t>e(SSID)</a:t>
            </a:r>
            <a:r>
              <a:rPr sz="100" b="0" spc="155" dirty="0">
                <a:solidFill>
                  <a:srgbClr val="231F20"/>
                </a:solidFill>
                <a:latin typeface="Yu Gothic Medium"/>
                <a:cs typeface="Yu Gothic Medium"/>
              </a:rPr>
              <a:t> </a:t>
            </a:r>
            <a:r>
              <a:rPr sz="100" b="1" spc="-45" dirty="0">
                <a:solidFill>
                  <a:srgbClr val="FFFFFF"/>
                </a:solidFill>
                <a:latin typeface="Microsoft JhengHei"/>
                <a:cs typeface="Microsoft JhengHei"/>
              </a:rPr>
              <a:t>場</a:t>
            </a:r>
            <a:r>
              <a:rPr sz="100" b="1" spc="-55" dirty="0">
                <a:solidFill>
                  <a:srgbClr val="FFFFFF"/>
                </a:solidFill>
                <a:latin typeface="Microsoft JhengHei"/>
                <a:cs typeface="Microsoft JhengHei"/>
              </a:rPr>
              <a:t>合</a:t>
            </a:r>
            <a:r>
              <a:rPr sz="100" b="1" spc="-40" dirty="0">
                <a:solidFill>
                  <a:srgbClr val="231F20"/>
                </a:solidFill>
                <a:latin typeface="Yu Gothic UI"/>
                <a:cs typeface="Yu Gothic UI"/>
              </a:rPr>
              <a:t>初</a:t>
            </a:r>
            <a:r>
              <a:rPr sz="100" b="1" spc="-35" dirty="0">
                <a:solidFill>
                  <a:srgbClr val="231F20"/>
                </a:solidFill>
                <a:latin typeface="Yu Gothic UI"/>
                <a:cs typeface="Yu Gothic UI"/>
              </a:rPr>
              <a:t>め</a:t>
            </a:r>
            <a:r>
              <a:rPr sz="100" b="1" spc="-30" dirty="0">
                <a:solidFill>
                  <a:srgbClr val="231F20"/>
                </a:solidFill>
                <a:latin typeface="Yu Gothic UI"/>
                <a:cs typeface="Yu Gothic UI"/>
              </a:rPr>
              <a:t>て</a:t>
            </a:r>
            <a:r>
              <a:rPr sz="100" b="1" spc="-35" dirty="0">
                <a:solidFill>
                  <a:srgbClr val="231F20"/>
                </a:solidFill>
                <a:latin typeface="Yu Gothic UI"/>
                <a:cs typeface="Yu Gothic UI"/>
              </a:rPr>
              <a:t>の</a:t>
            </a:r>
            <a:r>
              <a:rPr sz="100" b="1" spc="-40" dirty="0">
                <a:solidFill>
                  <a:srgbClr val="231F20"/>
                </a:solidFill>
                <a:latin typeface="Yu Gothic UI"/>
                <a:cs typeface="Yu Gothic UI"/>
              </a:rPr>
              <a:t>方</a:t>
            </a:r>
            <a:r>
              <a:rPr sz="100" b="1" spc="-35" dirty="0">
                <a:solidFill>
                  <a:srgbClr val="231F20"/>
                </a:solidFill>
                <a:latin typeface="Yu Gothic UI"/>
                <a:cs typeface="Yu Gothic UI"/>
              </a:rPr>
              <a:t>は</a:t>
            </a:r>
            <a:r>
              <a:rPr sz="100" b="1" spc="-30" dirty="0">
                <a:solidFill>
                  <a:srgbClr val="231F20"/>
                </a:solidFill>
                <a:latin typeface="Yu Gothic UI"/>
                <a:cs typeface="Yu Gothic UI"/>
              </a:rPr>
              <a:t>こちら</a:t>
            </a:r>
            <a:r>
              <a:rPr sz="100" b="1" spc="-35" dirty="0">
                <a:solidFill>
                  <a:srgbClr val="231F20"/>
                </a:solidFill>
                <a:latin typeface="Yu Gothic UI"/>
                <a:cs typeface="Yu Gothic UI"/>
              </a:rPr>
              <a:t>か</a:t>
            </a:r>
            <a:r>
              <a:rPr sz="100" b="1" spc="-40" dirty="0">
                <a:solidFill>
                  <a:srgbClr val="231F20"/>
                </a:solidFill>
                <a:latin typeface="Yu Gothic UI"/>
                <a:cs typeface="Yu Gothic UI"/>
              </a:rPr>
              <a:t>ら</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5" dirty="0">
                <a:solidFill>
                  <a:srgbClr val="231F20"/>
                </a:solidFill>
                <a:latin typeface="Yu Gothic UI"/>
                <a:cs typeface="Yu Gothic UI"/>
              </a:rPr>
              <a:t>(</a:t>
            </a:r>
            <a:r>
              <a:rPr sz="100" b="0" spc="-25" dirty="0">
                <a:solidFill>
                  <a:srgbClr val="231F20"/>
                </a:solidFill>
                <a:latin typeface="Yu Gothic Medium"/>
                <a:cs typeface="Yu Gothic Medium"/>
              </a:rPr>
              <a:t>Ne</a:t>
            </a: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30" dirty="0">
                <a:solidFill>
                  <a:srgbClr val="231F20"/>
                </a:solidFill>
                <a:latin typeface="Yu Gothic UI"/>
                <a:cs typeface="Yu Gothic UI"/>
              </a:rPr>
              <a:t>I</a:t>
            </a:r>
            <a:r>
              <a:rPr sz="100" b="0" spc="-30" dirty="0">
                <a:solidFill>
                  <a:srgbClr val="231F20"/>
                </a:solidFill>
                <a:latin typeface="Yu Gothic Medium"/>
                <a:cs typeface="Yu Gothic Medium"/>
              </a:rPr>
              <a:t>twork</a:t>
            </a:r>
            <a:r>
              <a:rPr sz="100" b="1" spc="-30" dirty="0">
                <a:solidFill>
                  <a:srgbClr val="231F20"/>
                </a:solidFill>
                <a:latin typeface="Yu Gothic UI"/>
                <a:cs typeface="Yu Gothic UI"/>
              </a:rPr>
              <a:t>PW</a:t>
            </a:r>
            <a:r>
              <a:rPr sz="100" b="0" spc="-30" dirty="0">
                <a:solidFill>
                  <a:srgbClr val="231F20"/>
                </a:solidFill>
                <a:latin typeface="Yu Gothic Medium"/>
                <a:cs typeface="Yu Gothic Medium"/>
              </a:rPr>
              <a:t>n</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25" dirty="0">
                <a:solidFill>
                  <a:srgbClr val="231F20"/>
                </a:solidFill>
                <a:latin typeface="Yu Gothic Medium"/>
                <a:cs typeface="Yu Gothic Medium"/>
              </a:rPr>
              <a:t>e(SSID)</a:t>
            </a:r>
            <a:endParaRPr sz="100">
              <a:latin typeface="Yu Gothic Medium"/>
              <a:cs typeface="Yu Gothic Medium"/>
            </a:endParaRPr>
          </a:p>
        </p:txBody>
      </p:sp>
      <p:sp>
        <p:nvSpPr>
          <p:cNvPr id="658" name="object 658"/>
          <p:cNvSpPr txBox="1"/>
          <p:nvPr/>
        </p:nvSpPr>
        <p:spPr>
          <a:xfrm>
            <a:off x="4908475" y="4834502"/>
            <a:ext cx="6540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0" dirty="0">
                <a:solidFill>
                  <a:srgbClr val="F48FA0"/>
                </a:solidFill>
                <a:latin typeface="Microsoft JhengHei"/>
                <a:cs typeface="Microsoft JhengHei"/>
              </a:rPr>
              <a:t>ピンク</a:t>
            </a:r>
            <a:r>
              <a:rPr sz="100" b="0" spc="-40" dirty="0">
                <a:solidFill>
                  <a:srgbClr val="231F20"/>
                </a:solidFill>
                <a:latin typeface="Yu Gothic Medium"/>
                <a:cs typeface="Yu Gothic Medium"/>
              </a:rPr>
              <a:t>の部分を隠す        </a:t>
            </a:r>
            <a:r>
              <a:rPr sz="100" b="1" spc="-40" dirty="0">
                <a:solidFill>
                  <a:srgbClr val="00A9BE"/>
                </a:solidFill>
                <a:latin typeface="Microsoft JhengHei"/>
                <a:cs typeface="Microsoft JhengHei"/>
              </a:rPr>
              <a:t>ブルー</a:t>
            </a:r>
            <a:r>
              <a:rPr sz="100" b="0" spc="-40" dirty="0">
                <a:solidFill>
                  <a:srgbClr val="231F20"/>
                </a:solidFill>
                <a:latin typeface="Yu Gothic Medium"/>
                <a:cs typeface="Yu Gothic Medium"/>
              </a:rPr>
              <a:t>の部分を隠す</a:t>
            </a:r>
            <a:endParaRPr sz="100">
              <a:latin typeface="Yu Gothic Medium"/>
              <a:cs typeface="Yu Gothic Medium"/>
            </a:endParaRPr>
          </a:p>
        </p:txBody>
      </p:sp>
      <p:grpSp>
        <p:nvGrpSpPr>
          <p:cNvPr id="659" name="object 659"/>
          <p:cNvGrpSpPr/>
          <p:nvPr/>
        </p:nvGrpSpPr>
        <p:grpSpPr>
          <a:xfrm>
            <a:off x="4941713" y="4836191"/>
            <a:ext cx="24130" cy="15240"/>
            <a:chOff x="4941713" y="4836191"/>
            <a:chExt cx="24130" cy="15240"/>
          </a:xfrm>
        </p:grpSpPr>
        <p:sp>
          <p:nvSpPr>
            <p:cNvPr id="660" name="object 660"/>
            <p:cNvSpPr/>
            <p:nvPr/>
          </p:nvSpPr>
          <p:spPr>
            <a:xfrm>
              <a:off x="4941713" y="4837361"/>
              <a:ext cx="13970" cy="13335"/>
            </a:xfrm>
            <a:custGeom>
              <a:avLst/>
              <a:gdLst/>
              <a:ahLst/>
              <a:cxnLst/>
              <a:rect l="l" t="t" r="r" b="b"/>
              <a:pathLst>
                <a:path w="13970" h="13335">
                  <a:moveTo>
                    <a:pt x="10566" y="279"/>
                  </a:moveTo>
                  <a:lnTo>
                    <a:pt x="9374" y="1028"/>
                  </a:lnTo>
                  <a:lnTo>
                    <a:pt x="8851" y="1650"/>
                  </a:lnTo>
                  <a:lnTo>
                    <a:pt x="7391" y="2933"/>
                  </a:lnTo>
                  <a:lnTo>
                    <a:pt x="6934" y="3911"/>
                  </a:lnTo>
                  <a:lnTo>
                    <a:pt x="4711" y="7785"/>
                  </a:lnTo>
                  <a:lnTo>
                    <a:pt x="0" y="12064"/>
                  </a:lnTo>
                  <a:lnTo>
                    <a:pt x="2768" y="13271"/>
                  </a:lnTo>
                  <a:lnTo>
                    <a:pt x="7505" y="8483"/>
                  </a:lnTo>
                  <a:lnTo>
                    <a:pt x="8381" y="8331"/>
                  </a:lnTo>
                  <a:lnTo>
                    <a:pt x="9334" y="7391"/>
                  </a:lnTo>
                  <a:lnTo>
                    <a:pt x="10655" y="6769"/>
                  </a:lnTo>
                  <a:lnTo>
                    <a:pt x="11023" y="6426"/>
                  </a:lnTo>
                  <a:lnTo>
                    <a:pt x="11569" y="6299"/>
                  </a:lnTo>
                  <a:lnTo>
                    <a:pt x="12738" y="6235"/>
                  </a:lnTo>
                  <a:lnTo>
                    <a:pt x="12542" y="6070"/>
                  </a:lnTo>
                  <a:lnTo>
                    <a:pt x="10172" y="6070"/>
                  </a:lnTo>
                  <a:lnTo>
                    <a:pt x="11205" y="4597"/>
                  </a:lnTo>
                  <a:lnTo>
                    <a:pt x="9715" y="4597"/>
                  </a:lnTo>
                  <a:lnTo>
                    <a:pt x="11044" y="3301"/>
                  </a:lnTo>
                  <a:lnTo>
                    <a:pt x="8407" y="3301"/>
                  </a:lnTo>
                  <a:lnTo>
                    <a:pt x="9169" y="2184"/>
                  </a:lnTo>
                  <a:lnTo>
                    <a:pt x="10165" y="1015"/>
                  </a:lnTo>
                  <a:lnTo>
                    <a:pt x="10477" y="622"/>
                  </a:lnTo>
                  <a:lnTo>
                    <a:pt x="10566" y="279"/>
                  </a:lnTo>
                  <a:close/>
                </a:path>
                <a:path w="13970" h="13335">
                  <a:moveTo>
                    <a:pt x="11061" y="5499"/>
                  </a:moveTo>
                  <a:lnTo>
                    <a:pt x="10172" y="6070"/>
                  </a:lnTo>
                  <a:lnTo>
                    <a:pt x="12542" y="6070"/>
                  </a:lnTo>
                  <a:lnTo>
                    <a:pt x="12001" y="5524"/>
                  </a:lnTo>
                  <a:lnTo>
                    <a:pt x="11061" y="5499"/>
                  </a:lnTo>
                  <a:close/>
                </a:path>
                <a:path w="13970" h="13335">
                  <a:moveTo>
                    <a:pt x="13169" y="1333"/>
                  </a:moveTo>
                  <a:lnTo>
                    <a:pt x="12119" y="2362"/>
                  </a:lnTo>
                  <a:lnTo>
                    <a:pt x="11055" y="3454"/>
                  </a:lnTo>
                  <a:lnTo>
                    <a:pt x="9715" y="4597"/>
                  </a:lnTo>
                  <a:lnTo>
                    <a:pt x="11205" y="4597"/>
                  </a:lnTo>
                  <a:lnTo>
                    <a:pt x="11391" y="4330"/>
                  </a:lnTo>
                  <a:lnTo>
                    <a:pt x="11607" y="4089"/>
                  </a:lnTo>
                  <a:lnTo>
                    <a:pt x="12252" y="3301"/>
                  </a:lnTo>
                  <a:lnTo>
                    <a:pt x="13017" y="2362"/>
                  </a:lnTo>
                  <a:lnTo>
                    <a:pt x="13436" y="1574"/>
                  </a:lnTo>
                  <a:lnTo>
                    <a:pt x="13169" y="1333"/>
                  </a:lnTo>
                  <a:close/>
                </a:path>
                <a:path w="13970" h="13335">
                  <a:moveTo>
                    <a:pt x="12026" y="139"/>
                  </a:moveTo>
                  <a:lnTo>
                    <a:pt x="11458" y="622"/>
                  </a:lnTo>
                  <a:lnTo>
                    <a:pt x="10667" y="1168"/>
                  </a:lnTo>
                  <a:lnTo>
                    <a:pt x="9296" y="2362"/>
                  </a:lnTo>
                  <a:lnTo>
                    <a:pt x="8407" y="3301"/>
                  </a:lnTo>
                  <a:lnTo>
                    <a:pt x="11044" y="3301"/>
                  </a:lnTo>
                  <a:lnTo>
                    <a:pt x="12191" y="2184"/>
                  </a:lnTo>
                  <a:lnTo>
                    <a:pt x="12915" y="1155"/>
                  </a:lnTo>
                  <a:lnTo>
                    <a:pt x="13042" y="1028"/>
                  </a:lnTo>
                  <a:lnTo>
                    <a:pt x="11963" y="1028"/>
                  </a:lnTo>
                  <a:lnTo>
                    <a:pt x="12445" y="507"/>
                  </a:lnTo>
                  <a:lnTo>
                    <a:pt x="12026" y="139"/>
                  </a:lnTo>
                  <a:close/>
                </a:path>
                <a:path w="13970" h="13335">
                  <a:moveTo>
                    <a:pt x="13055" y="0"/>
                  </a:moveTo>
                  <a:lnTo>
                    <a:pt x="11963" y="1028"/>
                  </a:lnTo>
                  <a:lnTo>
                    <a:pt x="13055" y="1015"/>
                  </a:lnTo>
                  <a:lnTo>
                    <a:pt x="13449" y="622"/>
                  </a:lnTo>
                  <a:lnTo>
                    <a:pt x="13055" y="0"/>
                  </a:lnTo>
                  <a:close/>
                </a:path>
              </a:pathLst>
            </a:custGeom>
            <a:solidFill>
              <a:srgbClr val="F1C9BB"/>
            </a:solidFill>
          </p:spPr>
          <p:txBody>
            <a:bodyPr wrap="square" lIns="0" tIns="0" rIns="0" bIns="0" rtlCol="0"/>
            <a:lstStyle/>
            <a:p>
              <a:endParaRPr/>
            </a:p>
          </p:txBody>
        </p:sp>
        <p:pic>
          <p:nvPicPr>
            <p:cNvPr id="661" name="object 661"/>
            <p:cNvPicPr/>
            <p:nvPr/>
          </p:nvPicPr>
          <p:blipFill>
            <a:blip r:embed="rId5" cstate="print"/>
            <a:stretch>
              <a:fillRect/>
            </a:stretch>
          </p:blipFill>
          <p:spPr>
            <a:xfrm>
              <a:off x="4950574" y="4837520"/>
              <a:ext cx="4520" cy="3510"/>
            </a:xfrm>
            <a:prstGeom prst="rect">
              <a:avLst/>
            </a:prstGeom>
          </p:spPr>
        </p:pic>
        <p:sp>
          <p:nvSpPr>
            <p:cNvPr id="662" name="object 662"/>
            <p:cNvSpPr/>
            <p:nvPr/>
          </p:nvSpPr>
          <p:spPr>
            <a:xfrm>
              <a:off x="4956463" y="4839889"/>
              <a:ext cx="8890" cy="11430"/>
            </a:xfrm>
            <a:custGeom>
              <a:avLst/>
              <a:gdLst/>
              <a:ahLst/>
              <a:cxnLst/>
              <a:rect l="l" t="t" r="r" b="b"/>
              <a:pathLst>
                <a:path w="8889" h="11429">
                  <a:moveTo>
                    <a:pt x="1930" y="5232"/>
                  </a:moveTo>
                  <a:lnTo>
                    <a:pt x="3454" y="6578"/>
                  </a:lnTo>
                  <a:lnTo>
                    <a:pt x="4775" y="6921"/>
                  </a:lnTo>
                  <a:lnTo>
                    <a:pt x="6197" y="11239"/>
                  </a:lnTo>
                  <a:lnTo>
                    <a:pt x="8889" y="10566"/>
                  </a:lnTo>
                  <a:lnTo>
                    <a:pt x="7187" y="6921"/>
                  </a:lnTo>
                  <a:lnTo>
                    <a:pt x="6927" y="5410"/>
                  </a:lnTo>
                  <a:lnTo>
                    <a:pt x="2336" y="5410"/>
                  </a:lnTo>
                  <a:lnTo>
                    <a:pt x="1930" y="5232"/>
                  </a:lnTo>
                  <a:close/>
                </a:path>
                <a:path w="8889" h="11429">
                  <a:moveTo>
                    <a:pt x="1014" y="3739"/>
                  </a:moveTo>
                  <a:lnTo>
                    <a:pt x="977" y="4546"/>
                  </a:lnTo>
                  <a:lnTo>
                    <a:pt x="1930" y="4940"/>
                  </a:lnTo>
                  <a:lnTo>
                    <a:pt x="2336" y="5410"/>
                  </a:lnTo>
                  <a:lnTo>
                    <a:pt x="6927" y="5410"/>
                  </a:lnTo>
                  <a:lnTo>
                    <a:pt x="6900" y="4165"/>
                  </a:lnTo>
                  <a:lnTo>
                    <a:pt x="2451" y="4165"/>
                  </a:lnTo>
                  <a:lnTo>
                    <a:pt x="1014" y="3739"/>
                  </a:lnTo>
                  <a:close/>
                </a:path>
                <a:path w="8889" h="11429">
                  <a:moveTo>
                    <a:pt x="1015" y="3695"/>
                  </a:moveTo>
                  <a:lnTo>
                    <a:pt x="2451" y="4165"/>
                  </a:lnTo>
                  <a:lnTo>
                    <a:pt x="1015" y="3695"/>
                  </a:lnTo>
                  <a:close/>
                </a:path>
                <a:path w="8889" h="11429">
                  <a:moveTo>
                    <a:pt x="6924" y="3695"/>
                  </a:moveTo>
                  <a:lnTo>
                    <a:pt x="1015" y="3695"/>
                  </a:lnTo>
                  <a:lnTo>
                    <a:pt x="2451" y="4165"/>
                  </a:lnTo>
                  <a:lnTo>
                    <a:pt x="6900" y="4165"/>
                  </a:lnTo>
                  <a:lnTo>
                    <a:pt x="6924" y="3695"/>
                  </a:lnTo>
                  <a:close/>
                </a:path>
                <a:path w="8889" h="11429">
                  <a:moveTo>
                    <a:pt x="685" y="2628"/>
                  </a:moveTo>
                  <a:lnTo>
                    <a:pt x="609" y="3619"/>
                  </a:lnTo>
                  <a:lnTo>
                    <a:pt x="1014" y="3739"/>
                  </a:lnTo>
                  <a:lnTo>
                    <a:pt x="6924" y="3695"/>
                  </a:lnTo>
                  <a:lnTo>
                    <a:pt x="6934" y="3505"/>
                  </a:lnTo>
                  <a:lnTo>
                    <a:pt x="6725" y="3048"/>
                  </a:lnTo>
                  <a:lnTo>
                    <a:pt x="2616" y="3048"/>
                  </a:lnTo>
                  <a:lnTo>
                    <a:pt x="685" y="2628"/>
                  </a:lnTo>
                  <a:close/>
                </a:path>
                <a:path w="8889" h="11429">
                  <a:moveTo>
                    <a:pt x="598" y="1500"/>
                  </a:moveTo>
                  <a:lnTo>
                    <a:pt x="241" y="2159"/>
                  </a:lnTo>
                  <a:lnTo>
                    <a:pt x="1429" y="2578"/>
                  </a:lnTo>
                  <a:lnTo>
                    <a:pt x="2616" y="3048"/>
                  </a:lnTo>
                  <a:lnTo>
                    <a:pt x="6725" y="3048"/>
                  </a:lnTo>
                  <a:lnTo>
                    <a:pt x="6511" y="2578"/>
                  </a:lnTo>
                  <a:lnTo>
                    <a:pt x="5316" y="2565"/>
                  </a:lnTo>
                  <a:lnTo>
                    <a:pt x="4622" y="2362"/>
                  </a:lnTo>
                  <a:lnTo>
                    <a:pt x="2832" y="2311"/>
                  </a:lnTo>
                  <a:lnTo>
                    <a:pt x="598" y="1500"/>
                  </a:lnTo>
                  <a:close/>
                </a:path>
                <a:path w="8889" h="11429">
                  <a:moveTo>
                    <a:pt x="5600" y="546"/>
                  </a:moveTo>
                  <a:lnTo>
                    <a:pt x="4991" y="838"/>
                  </a:lnTo>
                  <a:lnTo>
                    <a:pt x="4943" y="1500"/>
                  </a:lnTo>
                  <a:lnTo>
                    <a:pt x="5359" y="2578"/>
                  </a:lnTo>
                  <a:lnTo>
                    <a:pt x="6511" y="2578"/>
                  </a:lnTo>
                  <a:lnTo>
                    <a:pt x="6261" y="2362"/>
                  </a:lnTo>
                  <a:lnTo>
                    <a:pt x="5911" y="1500"/>
                  </a:lnTo>
                  <a:lnTo>
                    <a:pt x="5600" y="546"/>
                  </a:lnTo>
                  <a:close/>
                </a:path>
                <a:path w="8889" h="11429">
                  <a:moveTo>
                    <a:pt x="723" y="1270"/>
                  </a:moveTo>
                  <a:lnTo>
                    <a:pt x="598" y="1500"/>
                  </a:lnTo>
                  <a:lnTo>
                    <a:pt x="2832" y="2311"/>
                  </a:lnTo>
                  <a:lnTo>
                    <a:pt x="723" y="1270"/>
                  </a:lnTo>
                  <a:close/>
                </a:path>
                <a:path w="8889" h="11429">
                  <a:moveTo>
                    <a:pt x="2707" y="1270"/>
                  </a:moveTo>
                  <a:lnTo>
                    <a:pt x="723" y="1270"/>
                  </a:lnTo>
                  <a:lnTo>
                    <a:pt x="2832" y="2311"/>
                  </a:lnTo>
                  <a:lnTo>
                    <a:pt x="4535" y="2311"/>
                  </a:lnTo>
                  <a:lnTo>
                    <a:pt x="2707" y="1270"/>
                  </a:lnTo>
                  <a:close/>
                </a:path>
                <a:path w="8889" h="11429">
                  <a:moveTo>
                    <a:pt x="279" y="0"/>
                  </a:moveTo>
                  <a:lnTo>
                    <a:pt x="0" y="1282"/>
                  </a:lnTo>
                  <a:lnTo>
                    <a:pt x="598" y="1500"/>
                  </a:lnTo>
                  <a:lnTo>
                    <a:pt x="723" y="1270"/>
                  </a:lnTo>
                  <a:lnTo>
                    <a:pt x="2707" y="1270"/>
                  </a:lnTo>
                  <a:lnTo>
                    <a:pt x="279" y="0"/>
                  </a:lnTo>
                  <a:close/>
                </a:path>
              </a:pathLst>
            </a:custGeom>
            <a:solidFill>
              <a:srgbClr val="F1C9BB"/>
            </a:solidFill>
          </p:spPr>
          <p:txBody>
            <a:bodyPr wrap="square" lIns="0" tIns="0" rIns="0" bIns="0" rtlCol="0"/>
            <a:lstStyle/>
            <a:p>
              <a:endParaRPr/>
            </a:p>
          </p:txBody>
        </p:sp>
        <p:sp>
          <p:nvSpPr>
            <p:cNvPr id="663" name="object 663"/>
            <p:cNvSpPr/>
            <p:nvPr/>
          </p:nvSpPr>
          <p:spPr>
            <a:xfrm>
              <a:off x="4956607" y="4836197"/>
              <a:ext cx="6350" cy="10160"/>
            </a:xfrm>
            <a:custGeom>
              <a:avLst/>
              <a:gdLst/>
              <a:ahLst/>
              <a:cxnLst/>
              <a:rect l="l" t="t" r="r" b="b"/>
              <a:pathLst>
                <a:path w="6350" h="10160">
                  <a:moveTo>
                    <a:pt x="5956" y="8648"/>
                  </a:moveTo>
                  <a:lnTo>
                    <a:pt x="4470" y="228"/>
                  </a:lnTo>
                  <a:lnTo>
                    <a:pt x="4140" y="0"/>
                  </a:lnTo>
                  <a:lnTo>
                    <a:pt x="558" y="622"/>
                  </a:lnTo>
                  <a:lnTo>
                    <a:pt x="228" y="698"/>
                  </a:lnTo>
                  <a:lnTo>
                    <a:pt x="0" y="1003"/>
                  </a:lnTo>
                  <a:lnTo>
                    <a:pt x="1485" y="9423"/>
                  </a:lnTo>
                  <a:lnTo>
                    <a:pt x="1816" y="9652"/>
                  </a:lnTo>
                  <a:lnTo>
                    <a:pt x="5397" y="9029"/>
                  </a:lnTo>
                  <a:lnTo>
                    <a:pt x="5727" y="8953"/>
                  </a:lnTo>
                  <a:lnTo>
                    <a:pt x="5956" y="8648"/>
                  </a:lnTo>
                  <a:close/>
                </a:path>
              </a:pathLst>
            </a:custGeom>
            <a:solidFill>
              <a:srgbClr val="3E3C3C"/>
            </a:solidFill>
          </p:spPr>
          <p:txBody>
            <a:bodyPr wrap="square" lIns="0" tIns="0" rIns="0" bIns="0" rtlCol="0"/>
            <a:lstStyle/>
            <a:p>
              <a:endParaRPr/>
            </a:p>
          </p:txBody>
        </p:sp>
        <p:sp>
          <p:nvSpPr>
            <p:cNvPr id="664" name="object 664"/>
            <p:cNvSpPr/>
            <p:nvPr/>
          </p:nvSpPr>
          <p:spPr>
            <a:xfrm>
              <a:off x="4956930" y="4836565"/>
              <a:ext cx="3810" cy="8255"/>
            </a:xfrm>
            <a:custGeom>
              <a:avLst/>
              <a:gdLst/>
              <a:ahLst/>
              <a:cxnLst/>
              <a:rect l="l" t="t" r="r" b="b"/>
              <a:pathLst>
                <a:path w="3810" h="8254">
                  <a:moveTo>
                    <a:pt x="3505" y="0"/>
                  </a:moveTo>
                  <a:lnTo>
                    <a:pt x="2984" y="101"/>
                  </a:lnTo>
                  <a:lnTo>
                    <a:pt x="3022" y="342"/>
                  </a:lnTo>
                  <a:lnTo>
                    <a:pt x="1003" y="800"/>
                  </a:lnTo>
                  <a:lnTo>
                    <a:pt x="850" y="469"/>
                  </a:lnTo>
                  <a:lnTo>
                    <a:pt x="177" y="596"/>
                  </a:lnTo>
                  <a:lnTo>
                    <a:pt x="0" y="838"/>
                  </a:lnTo>
                  <a:lnTo>
                    <a:pt x="50" y="1092"/>
                  </a:lnTo>
                  <a:lnTo>
                    <a:pt x="1257" y="7937"/>
                  </a:lnTo>
                  <a:lnTo>
                    <a:pt x="3683" y="50"/>
                  </a:lnTo>
                  <a:lnTo>
                    <a:pt x="3505" y="0"/>
                  </a:lnTo>
                  <a:close/>
                </a:path>
              </a:pathLst>
            </a:custGeom>
            <a:solidFill>
              <a:srgbClr val="FFFFFF">
                <a:alpha val="50000"/>
              </a:srgbClr>
            </a:solidFill>
          </p:spPr>
          <p:txBody>
            <a:bodyPr wrap="square" lIns="0" tIns="0" rIns="0" bIns="0" rtlCol="0"/>
            <a:lstStyle/>
            <a:p>
              <a:endParaRPr/>
            </a:p>
          </p:txBody>
        </p:sp>
        <p:sp>
          <p:nvSpPr>
            <p:cNvPr id="665" name="object 665"/>
            <p:cNvSpPr/>
            <p:nvPr/>
          </p:nvSpPr>
          <p:spPr>
            <a:xfrm>
              <a:off x="4956930" y="4836565"/>
              <a:ext cx="3810" cy="8255"/>
            </a:xfrm>
            <a:custGeom>
              <a:avLst/>
              <a:gdLst/>
              <a:ahLst/>
              <a:cxnLst/>
              <a:rect l="l" t="t" r="r" b="b"/>
              <a:pathLst>
                <a:path w="3810" h="8254">
                  <a:moveTo>
                    <a:pt x="50" y="1092"/>
                  </a:moveTo>
                  <a:lnTo>
                    <a:pt x="0" y="838"/>
                  </a:lnTo>
                  <a:lnTo>
                    <a:pt x="177" y="596"/>
                  </a:lnTo>
                  <a:lnTo>
                    <a:pt x="419" y="546"/>
                  </a:lnTo>
                  <a:lnTo>
                    <a:pt x="850" y="469"/>
                  </a:lnTo>
                  <a:lnTo>
                    <a:pt x="876" y="622"/>
                  </a:lnTo>
                  <a:lnTo>
                    <a:pt x="1003" y="800"/>
                  </a:lnTo>
                  <a:lnTo>
                    <a:pt x="2844" y="469"/>
                  </a:lnTo>
                  <a:lnTo>
                    <a:pt x="3022" y="342"/>
                  </a:lnTo>
                  <a:lnTo>
                    <a:pt x="2984" y="101"/>
                  </a:lnTo>
                  <a:lnTo>
                    <a:pt x="3416" y="25"/>
                  </a:lnTo>
                  <a:lnTo>
                    <a:pt x="3594" y="25"/>
                  </a:lnTo>
                  <a:lnTo>
                    <a:pt x="1257" y="7937"/>
                  </a:lnTo>
                  <a:lnTo>
                    <a:pt x="50" y="1092"/>
                  </a:lnTo>
                  <a:close/>
                </a:path>
              </a:pathLst>
            </a:custGeom>
            <a:ln w="3175">
              <a:solidFill>
                <a:srgbClr val="3A3939"/>
              </a:solidFill>
            </a:ln>
          </p:spPr>
          <p:txBody>
            <a:bodyPr wrap="square" lIns="0" tIns="0" rIns="0" bIns="0" rtlCol="0"/>
            <a:lstStyle/>
            <a:p>
              <a:endParaRPr/>
            </a:p>
          </p:txBody>
        </p:sp>
        <p:sp>
          <p:nvSpPr>
            <p:cNvPr id="666" name="object 666"/>
            <p:cNvSpPr/>
            <p:nvPr/>
          </p:nvSpPr>
          <p:spPr>
            <a:xfrm>
              <a:off x="4956934" y="4836539"/>
              <a:ext cx="5715" cy="9525"/>
            </a:xfrm>
            <a:custGeom>
              <a:avLst/>
              <a:gdLst/>
              <a:ahLst/>
              <a:cxnLst/>
              <a:rect l="l" t="t" r="r" b="b"/>
              <a:pathLst>
                <a:path w="5714" h="9525">
                  <a:moveTo>
                    <a:pt x="3670" y="0"/>
                  </a:moveTo>
                  <a:lnTo>
                    <a:pt x="2984" y="127"/>
                  </a:lnTo>
                  <a:lnTo>
                    <a:pt x="3022" y="368"/>
                  </a:lnTo>
                  <a:lnTo>
                    <a:pt x="1003" y="825"/>
                  </a:lnTo>
                  <a:lnTo>
                    <a:pt x="850" y="495"/>
                  </a:lnTo>
                  <a:lnTo>
                    <a:pt x="419" y="571"/>
                  </a:lnTo>
                  <a:lnTo>
                    <a:pt x="165" y="622"/>
                  </a:lnTo>
                  <a:lnTo>
                    <a:pt x="0" y="863"/>
                  </a:lnTo>
                  <a:lnTo>
                    <a:pt x="1397" y="8851"/>
                  </a:lnTo>
                  <a:lnTo>
                    <a:pt x="1651" y="9017"/>
                  </a:lnTo>
                  <a:lnTo>
                    <a:pt x="5143" y="8394"/>
                  </a:lnTo>
                  <a:lnTo>
                    <a:pt x="5321" y="8166"/>
                  </a:lnTo>
                  <a:lnTo>
                    <a:pt x="3911" y="177"/>
                  </a:lnTo>
                  <a:lnTo>
                    <a:pt x="3670" y="0"/>
                  </a:lnTo>
                  <a:close/>
                </a:path>
              </a:pathLst>
            </a:custGeom>
            <a:solidFill>
              <a:srgbClr val="FFFFFF"/>
            </a:solidFill>
          </p:spPr>
          <p:txBody>
            <a:bodyPr wrap="square" lIns="0" tIns="0" rIns="0" bIns="0" rtlCol="0"/>
            <a:lstStyle/>
            <a:p>
              <a:endParaRPr/>
            </a:p>
          </p:txBody>
        </p:sp>
        <p:sp>
          <p:nvSpPr>
            <p:cNvPr id="667" name="object 667"/>
            <p:cNvSpPr/>
            <p:nvPr/>
          </p:nvSpPr>
          <p:spPr>
            <a:xfrm>
              <a:off x="4956934" y="4836539"/>
              <a:ext cx="5715" cy="9525"/>
            </a:xfrm>
            <a:custGeom>
              <a:avLst/>
              <a:gdLst/>
              <a:ahLst/>
              <a:cxnLst/>
              <a:rect l="l" t="t" r="r" b="b"/>
              <a:pathLst>
                <a:path w="5714" h="9525">
                  <a:moveTo>
                    <a:pt x="419" y="571"/>
                  </a:moveTo>
                  <a:lnTo>
                    <a:pt x="850" y="495"/>
                  </a:lnTo>
                  <a:lnTo>
                    <a:pt x="876" y="647"/>
                  </a:lnTo>
                  <a:lnTo>
                    <a:pt x="1003" y="825"/>
                  </a:lnTo>
                  <a:lnTo>
                    <a:pt x="2832" y="495"/>
                  </a:lnTo>
                  <a:lnTo>
                    <a:pt x="3022" y="368"/>
                  </a:lnTo>
                  <a:lnTo>
                    <a:pt x="2984" y="127"/>
                  </a:lnTo>
                  <a:lnTo>
                    <a:pt x="3403" y="50"/>
                  </a:lnTo>
                  <a:lnTo>
                    <a:pt x="3670" y="0"/>
                  </a:lnTo>
                  <a:lnTo>
                    <a:pt x="3911" y="177"/>
                  </a:lnTo>
                  <a:lnTo>
                    <a:pt x="3949" y="419"/>
                  </a:lnTo>
                  <a:lnTo>
                    <a:pt x="5283" y="7899"/>
                  </a:lnTo>
                  <a:lnTo>
                    <a:pt x="1651" y="9017"/>
                  </a:lnTo>
                  <a:lnTo>
                    <a:pt x="1397" y="8851"/>
                  </a:lnTo>
                  <a:lnTo>
                    <a:pt x="1358" y="8597"/>
                  </a:lnTo>
                  <a:lnTo>
                    <a:pt x="50" y="1117"/>
                  </a:lnTo>
                  <a:lnTo>
                    <a:pt x="0" y="863"/>
                  </a:lnTo>
                  <a:lnTo>
                    <a:pt x="165" y="622"/>
                  </a:lnTo>
                  <a:lnTo>
                    <a:pt x="419" y="571"/>
                  </a:lnTo>
                  <a:close/>
                </a:path>
              </a:pathLst>
            </a:custGeom>
            <a:ln w="3175">
              <a:solidFill>
                <a:srgbClr val="FFFFFF"/>
              </a:solidFill>
            </a:ln>
          </p:spPr>
          <p:txBody>
            <a:bodyPr wrap="square" lIns="0" tIns="0" rIns="0" bIns="0" rtlCol="0"/>
            <a:lstStyle/>
            <a:p>
              <a:endParaRPr/>
            </a:p>
          </p:txBody>
        </p:sp>
        <p:sp>
          <p:nvSpPr>
            <p:cNvPr id="668" name="object 668"/>
            <p:cNvSpPr/>
            <p:nvPr/>
          </p:nvSpPr>
          <p:spPr>
            <a:xfrm>
              <a:off x="4956848" y="4840452"/>
              <a:ext cx="6350" cy="4445"/>
            </a:xfrm>
            <a:custGeom>
              <a:avLst/>
              <a:gdLst/>
              <a:ahLst/>
              <a:cxnLst/>
              <a:rect l="l" t="t" r="r" b="b"/>
              <a:pathLst>
                <a:path w="6350" h="4445">
                  <a:moveTo>
                    <a:pt x="762" y="1295"/>
                  </a:moveTo>
                  <a:lnTo>
                    <a:pt x="609" y="965"/>
                  </a:lnTo>
                  <a:lnTo>
                    <a:pt x="381" y="990"/>
                  </a:lnTo>
                  <a:lnTo>
                    <a:pt x="139" y="1028"/>
                  </a:lnTo>
                  <a:lnTo>
                    <a:pt x="0" y="1168"/>
                  </a:lnTo>
                  <a:lnTo>
                    <a:pt x="0" y="1371"/>
                  </a:lnTo>
                  <a:lnTo>
                    <a:pt x="0" y="1498"/>
                  </a:lnTo>
                  <a:lnTo>
                    <a:pt x="215" y="1765"/>
                  </a:lnTo>
                  <a:lnTo>
                    <a:pt x="431" y="1816"/>
                  </a:lnTo>
                  <a:lnTo>
                    <a:pt x="660" y="1866"/>
                  </a:lnTo>
                  <a:lnTo>
                    <a:pt x="685" y="1663"/>
                  </a:lnTo>
                  <a:lnTo>
                    <a:pt x="723" y="1473"/>
                  </a:lnTo>
                  <a:lnTo>
                    <a:pt x="762" y="1295"/>
                  </a:lnTo>
                  <a:close/>
                </a:path>
                <a:path w="6350" h="4445">
                  <a:moveTo>
                    <a:pt x="939" y="2540"/>
                  </a:moveTo>
                  <a:lnTo>
                    <a:pt x="812" y="2247"/>
                  </a:lnTo>
                  <a:lnTo>
                    <a:pt x="381" y="2298"/>
                  </a:lnTo>
                  <a:lnTo>
                    <a:pt x="254" y="2438"/>
                  </a:lnTo>
                  <a:lnTo>
                    <a:pt x="254" y="2616"/>
                  </a:lnTo>
                  <a:lnTo>
                    <a:pt x="381" y="2908"/>
                  </a:lnTo>
                  <a:lnTo>
                    <a:pt x="787" y="2984"/>
                  </a:lnTo>
                  <a:lnTo>
                    <a:pt x="914" y="2717"/>
                  </a:lnTo>
                  <a:lnTo>
                    <a:pt x="939" y="2540"/>
                  </a:lnTo>
                  <a:close/>
                </a:path>
                <a:path w="6350" h="4445">
                  <a:moveTo>
                    <a:pt x="1066" y="3441"/>
                  </a:moveTo>
                  <a:lnTo>
                    <a:pt x="939" y="3162"/>
                  </a:lnTo>
                  <a:lnTo>
                    <a:pt x="546" y="3213"/>
                  </a:lnTo>
                  <a:lnTo>
                    <a:pt x="419" y="3340"/>
                  </a:lnTo>
                  <a:lnTo>
                    <a:pt x="431" y="3505"/>
                  </a:lnTo>
                  <a:lnTo>
                    <a:pt x="622" y="3924"/>
                  </a:lnTo>
                  <a:lnTo>
                    <a:pt x="800" y="3975"/>
                  </a:lnTo>
                  <a:lnTo>
                    <a:pt x="990" y="4000"/>
                  </a:lnTo>
                  <a:lnTo>
                    <a:pt x="1003" y="3759"/>
                  </a:lnTo>
                  <a:lnTo>
                    <a:pt x="1041" y="3606"/>
                  </a:lnTo>
                  <a:lnTo>
                    <a:pt x="1066" y="3441"/>
                  </a:lnTo>
                  <a:close/>
                </a:path>
                <a:path w="6350" h="4445">
                  <a:moveTo>
                    <a:pt x="6070" y="2908"/>
                  </a:moveTo>
                  <a:lnTo>
                    <a:pt x="5842" y="2400"/>
                  </a:lnTo>
                  <a:lnTo>
                    <a:pt x="5245" y="952"/>
                  </a:lnTo>
                  <a:lnTo>
                    <a:pt x="5207" y="0"/>
                  </a:lnTo>
                  <a:lnTo>
                    <a:pt x="4940" y="114"/>
                  </a:lnTo>
                  <a:lnTo>
                    <a:pt x="4597" y="292"/>
                  </a:lnTo>
                  <a:lnTo>
                    <a:pt x="4635" y="635"/>
                  </a:lnTo>
                  <a:lnTo>
                    <a:pt x="4660" y="1308"/>
                  </a:lnTo>
                  <a:lnTo>
                    <a:pt x="5270" y="2260"/>
                  </a:lnTo>
                  <a:lnTo>
                    <a:pt x="6070" y="2908"/>
                  </a:lnTo>
                  <a:close/>
                </a:path>
              </a:pathLst>
            </a:custGeom>
            <a:solidFill>
              <a:srgbClr val="F1C9BB"/>
            </a:solidFill>
          </p:spPr>
          <p:txBody>
            <a:bodyPr wrap="square" lIns="0" tIns="0" rIns="0" bIns="0" rtlCol="0"/>
            <a:lstStyle/>
            <a:p>
              <a:endParaRPr/>
            </a:p>
          </p:txBody>
        </p:sp>
        <p:sp>
          <p:nvSpPr>
            <p:cNvPr id="669" name="object 669"/>
            <p:cNvSpPr/>
            <p:nvPr/>
          </p:nvSpPr>
          <p:spPr>
            <a:xfrm>
              <a:off x="4956924" y="4836578"/>
              <a:ext cx="5715" cy="9525"/>
            </a:xfrm>
            <a:custGeom>
              <a:avLst/>
              <a:gdLst/>
              <a:ahLst/>
              <a:cxnLst/>
              <a:rect l="l" t="t" r="r" b="b"/>
              <a:pathLst>
                <a:path w="5714" h="9525">
                  <a:moveTo>
                    <a:pt x="863" y="457"/>
                  </a:moveTo>
                  <a:lnTo>
                    <a:pt x="165" y="571"/>
                  </a:lnTo>
                  <a:lnTo>
                    <a:pt x="0" y="825"/>
                  </a:lnTo>
                  <a:lnTo>
                    <a:pt x="1409" y="8813"/>
                  </a:lnTo>
                  <a:lnTo>
                    <a:pt x="1663" y="8978"/>
                  </a:lnTo>
                  <a:lnTo>
                    <a:pt x="5156" y="8356"/>
                  </a:lnTo>
                  <a:lnTo>
                    <a:pt x="5270" y="7861"/>
                  </a:lnTo>
                  <a:lnTo>
                    <a:pt x="4033" y="787"/>
                  </a:lnTo>
                  <a:lnTo>
                    <a:pt x="1003" y="787"/>
                  </a:lnTo>
                  <a:lnTo>
                    <a:pt x="863" y="457"/>
                  </a:lnTo>
                  <a:close/>
                </a:path>
                <a:path w="5714" h="9525">
                  <a:moveTo>
                    <a:pt x="3733" y="0"/>
                  </a:moveTo>
                  <a:lnTo>
                    <a:pt x="3454" y="12"/>
                  </a:lnTo>
                  <a:lnTo>
                    <a:pt x="2984" y="88"/>
                  </a:lnTo>
                  <a:lnTo>
                    <a:pt x="2959" y="457"/>
                  </a:lnTo>
                  <a:lnTo>
                    <a:pt x="1003" y="787"/>
                  </a:lnTo>
                  <a:lnTo>
                    <a:pt x="4033" y="787"/>
                  </a:lnTo>
                  <a:lnTo>
                    <a:pt x="3924" y="165"/>
                  </a:lnTo>
                  <a:lnTo>
                    <a:pt x="3733" y="0"/>
                  </a:lnTo>
                  <a:close/>
                </a:path>
              </a:pathLst>
            </a:custGeom>
            <a:solidFill>
              <a:srgbClr val="FFFFFF"/>
            </a:solidFill>
          </p:spPr>
          <p:txBody>
            <a:bodyPr wrap="square" lIns="0" tIns="0" rIns="0" bIns="0" rtlCol="0"/>
            <a:lstStyle/>
            <a:p>
              <a:endParaRPr/>
            </a:p>
          </p:txBody>
        </p:sp>
        <p:sp>
          <p:nvSpPr>
            <p:cNvPr id="670" name="object 670"/>
            <p:cNvSpPr/>
            <p:nvPr/>
          </p:nvSpPr>
          <p:spPr>
            <a:xfrm>
              <a:off x="4957369" y="4839243"/>
              <a:ext cx="5080" cy="5080"/>
            </a:xfrm>
            <a:custGeom>
              <a:avLst/>
              <a:gdLst/>
              <a:ahLst/>
              <a:cxnLst/>
              <a:rect l="l" t="t" r="r" b="b"/>
              <a:pathLst>
                <a:path w="5079" h="5079">
                  <a:moveTo>
                    <a:pt x="3916" y="0"/>
                  </a:moveTo>
                  <a:lnTo>
                    <a:pt x="0" y="682"/>
                  </a:lnTo>
                  <a:lnTo>
                    <a:pt x="766" y="5024"/>
                  </a:lnTo>
                  <a:lnTo>
                    <a:pt x="4676" y="4343"/>
                  </a:lnTo>
                  <a:lnTo>
                    <a:pt x="3916" y="0"/>
                  </a:lnTo>
                  <a:close/>
                </a:path>
              </a:pathLst>
            </a:custGeom>
            <a:solidFill>
              <a:srgbClr val="F48FA0">
                <a:alpha val="39999"/>
              </a:srgbClr>
            </a:solidFill>
          </p:spPr>
          <p:txBody>
            <a:bodyPr wrap="square" lIns="0" tIns="0" rIns="0" bIns="0" rtlCol="0"/>
            <a:lstStyle/>
            <a:p>
              <a:endParaRPr/>
            </a:p>
          </p:txBody>
        </p:sp>
        <p:sp>
          <p:nvSpPr>
            <p:cNvPr id="671" name="object 671"/>
            <p:cNvSpPr/>
            <p:nvPr/>
          </p:nvSpPr>
          <p:spPr>
            <a:xfrm>
              <a:off x="4958319" y="4844639"/>
              <a:ext cx="4445" cy="1270"/>
            </a:xfrm>
            <a:custGeom>
              <a:avLst/>
              <a:gdLst/>
              <a:ahLst/>
              <a:cxnLst/>
              <a:rect l="l" t="t" r="r" b="b"/>
              <a:pathLst>
                <a:path w="4445" h="1270">
                  <a:moveTo>
                    <a:pt x="3829" y="0"/>
                  </a:moveTo>
                  <a:lnTo>
                    <a:pt x="0" y="671"/>
                  </a:lnTo>
                  <a:lnTo>
                    <a:pt x="268" y="918"/>
                  </a:lnTo>
                  <a:lnTo>
                    <a:pt x="3760" y="296"/>
                  </a:lnTo>
                  <a:lnTo>
                    <a:pt x="3829" y="0"/>
                  </a:lnTo>
                  <a:close/>
                </a:path>
              </a:pathLst>
            </a:custGeom>
            <a:solidFill>
              <a:srgbClr val="00A9BE">
                <a:alpha val="19999"/>
              </a:srgbClr>
            </a:solidFill>
          </p:spPr>
          <p:txBody>
            <a:bodyPr wrap="square" lIns="0" tIns="0" rIns="0" bIns="0" rtlCol="0"/>
            <a:lstStyle/>
            <a:p>
              <a:endParaRPr/>
            </a:p>
          </p:txBody>
        </p:sp>
        <p:sp>
          <p:nvSpPr>
            <p:cNvPr id="672" name="object 672"/>
            <p:cNvSpPr/>
            <p:nvPr/>
          </p:nvSpPr>
          <p:spPr>
            <a:xfrm>
              <a:off x="4957052" y="4837514"/>
              <a:ext cx="3810" cy="1270"/>
            </a:xfrm>
            <a:custGeom>
              <a:avLst/>
              <a:gdLst/>
              <a:ahLst/>
              <a:cxnLst/>
              <a:rect l="l" t="t" r="r" b="b"/>
              <a:pathLst>
                <a:path w="3810" h="1270">
                  <a:moveTo>
                    <a:pt x="3548" y="0"/>
                  </a:moveTo>
                  <a:lnTo>
                    <a:pt x="0" y="618"/>
                  </a:lnTo>
                  <a:lnTo>
                    <a:pt x="42" y="860"/>
                  </a:lnTo>
                  <a:lnTo>
                    <a:pt x="3598" y="241"/>
                  </a:lnTo>
                  <a:lnTo>
                    <a:pt x="3548" y="0"/>
                  </a:lnTo>
                  <a:close/>
                </a:path>
              </a:pathLst>
            </a:custGeom>
            <a:solidFill>
              <a:srgbClr val="FFF200"/>
            </a:solidFill>
          </p:spPr>
          <p:txBody>
            <a:bodyPr wrap="square" lIns="0" tIns="0" rIns="0" bIns="0" rtlCol="0"/>
            <a:lstStyle/>
            <a:p>
              <a:endParaRPr/>
            </a:p>
          </p:txBody>
        </p:sp>
      </p:grpSp>
      <p:sp>
        <p:nvSpPr>
          <p:cNvPr id="673" name="object 673"/>
          <p:cNvSpPr txBox="1"/>
          <p:nvPr/>
        </p:nvSpPr>
        <p:spPr>
          <a:xfrm rot="21060000">
            <a:off x="4957423" y="4835508"/>
            <a:ext cx="4016"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号</a:t>
            </a:r>
            <a:r>
              <a:rPr sz="100" b="0" spc="-40" dirty="0">
                <a:solidFill>
                  <a:srgbClr val="231F20"/>
                </a:solidFill>
                <a:latin typeface="Yu Gothic Medium"/>
                <a:cs typeface="Yu Gothic Medium"/>
              </a:rPr>
              <a:t>化</a:t>
            </a:r>
            <a:r>
              <a:rPr sz="100" b="0" spc="-30" dirty="0">
                <a:solidFill>
                  <a:srgbClr val="231F20"/>
                </a:solidFill>
                <a:latin typeface="Yu Gothic Medium"/>
                <a:cs typeface="Yu Gothic Medium"/>
              </a:rPr>
              <a:t>Q</a:t>
            </a:r>
            <a:endParaRPr sz="100">
              <a:latin typeface="Yu Gothic Medium"/>
              <a:cs typeface="Yu Gothic Medium"/>
            </a:endParaRPr>
          </a:p>
        </p:txBody>
      </p:sp>
      <p:sp>
        <p:nvSpPr>
          <p:cNvPr id="674" name="object 674"/>
          <p:cNvSpPr txBox="1"/>
          <p:nvPr/>
        </p:nvSpPr>
        <p:spPr>
          <a:xfrm rot="21060000">
            <a:off x="4957164" y="4839414"/>
            <a:ext cx="5854" cy="6350"/>
          </a:xfrm>
          <a:prstGeom prst="rect">
            <a:avLst/>
          </a:prstGeom>
        </p:spPr>
        <p:txBody>
          <a:bodyPr vert="horz" wrap="square" lIns="0" tIns="635" rIns="0" bIns="0" rtlCol="0">
            <a:spAutoFit/>
          </a:bodyPr>
          <a:lstStyle/>
          <a:p>
            <a:pPr>
              <a:lnSpc>
                <a:spcPts val="5"/>
              </a:lnSpc>
              <a:spcBef>
                <a:spcPts val="5"/>
              </a:spcBef>
            </a:pPr>
            <a:r>
              <a:rPr sz="100" b="1" spc="-50" dirty="0">
                <a:solidFill>
                  <a:srgbClr val="231F20"/>
                </a:solidFill>
                <a:latin typeface="Yu Gothic UI"/>
                <a:cs typeface="Yu Gothic UI"/>
              </a:rPr>
              <a:t>来</a:t>
            </a:r>
            <a:r>
              <a:rPr sz="100" b="1" spc="-45" dirty="0">
                <a:solidFill>
                  <a:srgbClr val="231F20"/>
                </a:solidFill>
                <a:latin typeface="Yu Gothic UI"/>
                <a:cs typeface="Yu Gothic UI"/>
              </a:rPr>
              <a:t>簡</a:t>
            </a:r>
            <a:r>
              <a:rPr sz="100" b="1" spc="-40" dirty="0">
                <a:solidFill>
                  <a:srgbClr val="231F20"/>
                </a:solidFill>
                <a:latin typeface="Yu Gothic UI"/>
                <a:cs typeface="Yu Gothic UI"/>
              </a:rPr>
              <a:t>ま</a:t>
            </a:r>
            <a:r>
              <a:rPr sz="100" b="1" spc="-45" dirty="0">
                <a:solidFill>
                  <a:srgbClr val="231F20"/>
                </a:solidFill>
                <a:latin typeface="Yu Gothic UI"/>
                <a:cs typeface="Yu Gothic UI"/>
              </a:rPr>
              <a:t>単す</a:t>
            </a:r>
            <a:r>
              <a:rPr sz="100" b="1" spc="-35" dirty="0">
                <a:solidFill>
                  <a:srgbClr val="231F20"/>
                </a:solidFill>
                <a:latin typeface="Yu Gothic UI"/>
                <a:cs typeface="Yu Gothic UI"/>
              </a:rPr>
              <a:t>に</a:t>
            </a:r>
            <a:r>
              <a:rPr sz="100" b="1" spc="-25" dirty="0">
                <a:solidFill>
                  <a:srgbClr val="231F20"/>
                </a:solidFill>
                <a:latin typeface="Yu Gothic UI"/>
                <a:cs typeface="Yu Gothic UI"/>
              </a:rPr>
              <a:t>。</a:t>
            </a:r>
            <a:endParaRPr sz="100">
              <a:latin typeface="Yu Gothic UI"/>
              <a:cs typeface="Yu Gothic UI"/>
            </a:endParaRPr>
          </a:p>
        </p:txBody>
      </p:sp>
      <p:grpSp>
        <p:nvGrpSpPr>
          <p:cNvPr id="675" name="object 675"/>
          <p:cNvGrpSpPr/>
          <p:nvPr/>
        </p:nvGrpSpPr>
        <p:grpSpPr>
          <a:xfrm>
            <a:off x="4957026" y="4839215"/>
            <a:ext cx="3175" cy="2540"/>
            <a:chOff x="4957026" y="4839215"/>
            <a:chExt cx="3175" cy="2540"/>
          </a:xfrm>
        </p:grpSpPr>
        <p:sp>
          <p:nvSpPr>
            <p:cNvPr id="676" name="object 676"/>
            <p:cNvSpPr/>
            <p:nvPr/>
          </p:nvSpPr>
          <p:spPr>
            <a:xfrm>
              <a:off x="4957471" y="4840504"/>
              <a:ext cx="635" cy="1270"/>
            </a:xfrm>
            <a:custGeom>
              <a:avLst/>
              <a:gdLst/>
              <a:ahLst/>
              <a:cxnLst/>
              <a:rect l="l" t="t" r="r" b="b"/>
              <a:pathLst>
                <a:path w="635" h="1270">
                  <a:moveTo>
                    <a:pt x="0" y="0"/>
                  </a:moveTo>
                  <a:lnTo>
                    <a:pt x="152" y="862"/>
                  </a:lnTo>
                  <a:lnTo>
                    <a:pt x="214" y="146"/>
                  </a:lnTo>
                  <a:lnTo>
                    <a:pt x="0" y="0"/>
                  </a:lnTo>
                  <a:close/>
                </a:path>
              </a:pathLst>
            </a:custGeom>
            <a:solidFill>
              <a:srgbClr val="F48FA0"/>
            </a:solidFill>
          </p:spPr>
          <p:txBody>
            <a:bodyPr wrap="square" lIns="0" tIns="0" rIns="0" bIns="0" rtlCol="0"/>
            <a:lstStyle/>
            <a:p>
              <a:endParaRPr/>
            </a:p>
          </p:txBody>
        </p:sp>
        <p:sp>
          <p:nvSpPr>
            <p:cNvPr id="677" name="object 677"/>
            <p:cNvSpPr/>
            <p:nvPr/>
          </p:nvSpPr>
          <p:spPr>
            <a:xfrm>
              <a:off x="4957343" y="4839723"/>
              <a:ext cx="635" cy="1270"/>
            </a:xfrm>
            <a:custGeom>
              <a:avLst/>
              <a:gdLst/>
              <a:ahLst/>
              <a:cxnLst/>
              <a:rect l="l" t="t" r="r" b="b"/>
              <a:pathLst>
                <a:path w="635" h="1270">
                  <a:moveTo>
                    <a:pt x="592" y="177"/>
                  </a:moveTo>
                  <a:lnTo>
                    <a:pt x="465" y="76"/>
                  </a:lnTo>
                  <a:lnTo>
                    <a:pt x="148" y="165"/>
                  </a:lnTo>
                  <a:lnTo>
                    <a:pt x="8" y="0"/>
                  </a:lnTo>
                </a:path>
                <a:path w="635" h="1270">
                  <a:moveTo>
                    <a:pt x="51" y="349"/>
                  </a:moveTo>
                  <a:lnTo>
                    <a:pt x="389" y="241"/>
                  </a:lnTo>
                  <a:lnTo>
                    <a:pt x="376" y="431"/>
                  </a:lnTo>
                  <a:lnTo>
                    <a:pt x="300" y="596"/>
                  </a:lnTo>
                  <a:lnTo>
                    <a:pt x="186" y="825"/>
                  </a:lnTo>
                </a:path>
                <a:path w="635" h="1270">
                  <a:moveTo>
                    <a:pt x="169" y="1017"/>
                  </a:moveTo>
                  <a:lnTo>
                    <a:pt x="313" y="889"/>
                  </a:lnTo>
                  <a:lnTo>
                    <a:pt x="389" y="711"/>
                  </a:lnTo>
                  <a:lnTo>
                    <a:pt x="491" y="520"/>
                  </a:lnTo>
                  <a:lnTo>
                    <a:pt x="529" y="368"/>
                  </a:lnTo>
                  <a:lnTo>
                    <a:pt x="554" y="215"/>
                  </a:lnTo>
                </a:path>
              </a:pathLst>
            </a:custGeom>
            <a:ln w="3175">
              <a:solidFill>
                <a:srgbClr val="F48FA0"/>
              </a:solidFill>
            </a:ln>
          </p:spPr>
          <p:txBody>
            <a:bodyPr wrap="square" lIns="0" tIns="0" rIns="0" bIns="0" rtlCol="0"/>
            <a:lstStyle/>
            <a:p>
              <a:endParaRPr/>
            </a:p>
          </p:txBody>
        </p:sp>
        <p:sp>
          <p:nvSpPr>
            <p:cNvPr id="678" name="object 678"/>
            <p:cNvSpPr/>
            <p:nvPr/>
          </p:nvSpPr>
          <p:spPr>
            <a:xfrm>
              <a:off x="4958411" y="4839532"/>
              <a:ext cx="1270" cy="1270"/>
            </a:xfrm>
            <a:custGeom>
              <a:avLst/>
              <a:gdLst/>
              <a:ahLst/>
              <a:cxnLst/>
              <a:rect l="l" t="t" r="r" b="b"/>
              <a:pathLst>
                <a:path w="1270" h="1270">
                  <a:moveTo>
                    <a:pt x="863" y="901"/>
                  </a:moveTo>
                  <a:lnTo>
                    <a:pt x="838" y="761"/>
                  </a:lnTo>
                  <a:lnTo>
                    <a:pt x="279" y="863"/>
                  </a:lnTo>
                  <a:lnTo>
                    <a:pt x="380" y="723"/>
                  </a:lnTo>
                  <a:lnTo>
                    <a:pt x="520" y="622"/>
                  </a:lnTo>
                  <a:lnTo>
                    <a:pt x="673" y="482"/>
                  </a:lnTo>
                  <a:lnTo>
                    <a:pt x="749" y="253"/>
                  </a:lnTo>
                  <a:lnTo>
                    <a:pt x="711" y="101"/>
                  </a:lnTo>
                  <a:lnTo>
                    <a:pt x="546" y="0"/>
                  </a:lnTo>
                  <a:lnTo>
                    <a:pt x="317" y="38"/>
                  </a:lnTo>
                  <a:lnTo>
                    <a:pt x="101" y="88"/>
                  </a:lnTo>
                  <a:lnTo>
                    <a:pt x="38" y="215"/>
                  </a:lnTo>
                  <a:lnTo>
                    <a:pt x="12" y="355"/>
                  </a:lnTo>
                  <a:lnTo>
                    <a:pt x="165" y="406"/>
                  </a:lnTo>
                  <a:lnTo>
                    <a:pt x="139" y="203"/>
                  </a:lnTo>
                  <a:lnTo>
                    <a:pt x="330" y="165"/>
                  </a:lnTo>
                  <a:lnTo>
                    <a:pt x="558" y="190"/>
                  </a:lnTo>
                  <a:lnTo>
                    <a:pt x="596" y="368"/>
                  </a:lnTo>
                  <a:lnTo>
                    <a:pt x="368" y="558"/>
                  </a:lnTo>
                  <a:lnTo>
                    <a:pt x="76" y="774"/>
                  </a:lnTo>
                  <a:lnTo>
                    <a:pt x="76" y="939"/>
                  </a:lnTo>
                  <a:lnTo>
                    <a:pt x="863" y="901"/>
                  </a:lnTo>
                </a:path>
              </a:pathLst>
            </a:custGeom>
            <a:ln w="3175">
              <a:solidFill>
                <a:srgbClr val="F48FA0"/>
              </a:solidFill>
            </a:ln>
          </p:spPr>
          <p:txBody>
            <a:bodyPr wrap="square" lIns="0" tIns="0" rIns="0" bIns="0" rtlCol="0"/>
            <a:lstStyle/>
            <a:p>
              <a:endParaRPr/>
            </a:p>
          </p:txBody>
        </p:sp>
      </p:grpSp>
      <p:sp>
        <p:nvSpPr>
          <p:cNvPr id="679" name="object 679"/>
          <p:cNvSpPr txBox="1"/>
          <p:nvPr/>
        </p:nvSpPr>
        <p:spPr>
          <a:xfrm rot="21060000">
            <a:off x="4956816" y="4836915"/>
            <a:ext cx="5236"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FFFFFF"/>
                </a:solidFill>
                <a:latin typeface="Microsoft JhengHei"/>
                <a:cs typeface="Microsoft JhengHei"/>
              </a:rPr>
              <a:t>ク入２</a:t>
            </a:r>
            <a:r>
              <a:rPr sz="100" b="1" spc="-45" dirty="0">
                <a:solidFill>
                  <a:srgbClr val="FFFFFF"/>
                </a:solidFill>
                <a:latin typeface="Microsoft JhengHei"/>
                <a:cs typeface="Microsoft JhengHei"/>
              </a:rPr>
              <a:t>力</a:t>
            </a:r>
            <a:r>
              <a:rPr sz="100" b="1" spc="-40" dirty="0">
                <a:solidFill>
                  <a:srgbClr val="FFFFFF"/>
                </a:solidFill>
                <a:latin typeface="Microsoft JhengHei"/>
                <a:cs typeface="Microsoft JhengHei"/>
              </a:rPr>
              <a:t>不</a:t>
            </a:r>
            <a:endParaRPr sz="100">
              <a:latin typeface="Microsoft JhengHei"/>
              <a:cs typeface="Microsoft JhengHei"/>
            </a:endParaRPr>
          </a:p>
        </p:txBody>
      </p:sp>
      <p:sp>
        <p:nvSpPr>
          <p:cNvPr id="680" name="object 680"/>
          <p:cNvSpPr txBox="1"/>
          <p:nvPr/>
        </p:nvSpPr>
        <p:spPr>
          <a:xfrm rot="21060000">
            <a:off x="4957186" y="4838311"/>
            <a:ext cx="4622"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D</a:t>
            </a:r>
            <a:r>
              <a:rPr sz="100" b="1" spc="-40" dirty="0">
                <a:solidFill>
                  <a:srgbClr val="231F20"/>
                </a:solidFill>
                <a:latin typeface="Yu Gothic UI"/>
                <a:cs typeface="Yu Gothic UI"/>
              </a:rPr>
              <a:t>との</a:t>
            </a:r>
            <a:r>
              <a:rPr sz="100" b="0" spc="-20" dirty="0">
                <a:solidFill>
                  <a:srgbClr val="231F20"/>
                </a:solidFill>
                <a:latin typeface="Yu Gothic Medium"/>
                <a:cs typeface="Yu Gothic Medium"/>
              </a:rPr>
              <a:t>)</a:t>
            </a:r>
            <a:r>
              <a:rPr sz="100" b="1" spc="-45" dirty="0">
                <a:solidFill>
                  <a:srgbClr val="231F20"/>
                </a:solidFill>
                <a:latin typeface="Yu Gothic UI"/>
                <a:cs typeface="Yu Gothic UI"/>
              </a:rPr>
              <a:t>入</a:t>
            </a:r>
            <a:r>
              <a:rPr sz="100" b="1" spc="-40" dirty="0">
                <a:solidFill>
                  <a:srgbClr val="231F20"/>
                </a:solidFill>
                <a:latin typeface="Yu Gothic UI"/>
                <a:cs typeface="Yu Gothic UI"/>
              </a:rPr>
              <a:t>力</a:t>
            </a:r>
            <a:endParaRPr sz="100">
              <a:latin typeface="Yu Gothic UI"/>
              <a:cs typeface="Yu Gothic UI"/>
            </a:endParaRPr>
          </a:p>
        </p:txBody>
      </p:sp>
      <p:grpSp>
        <p:nvGrpSpPr>
          <p:cNvPr id="681" name="object 681"/>
          <p:cNvGrpSpPr/>
          <p:nvPr/>
        </p:nvGrpSpPr>
        <p:grpSpPr>
          <a:xfrm>
            <a:off x="4924196" y="4815611"/>
            <a:ext cx="41910" cy="29845"/>
            <a:chOff x="4924196" y="4815611"/>
            <a:chExt cx="41910" cy="29845"/>
          </a:xfrm>
        </p:grpSpPr>
        <p:sp>
          <p:nvSpPr>
            <p:cNvPr id="682" name="object 682"/>
            <p:cNvSpPr/>
            <p:nvPr/>
          </p:nvSpPr>
          <p:spPr>
            <a:xfrm>
              <a:off x="4958169" y="4843792"/>
              <a:ext cx="4445" cy="1905"/>
            </a:xfrm>
            <a:custGeom>
              <a:avLst/>
              <a:gdLst/>
              <a:ahLst/>
              <a:cxnLst/>
              <a:rect l="l" t="t" r="r" b="b"/>
              <a:pathLst>
                <a:path w="4445" h="1904">
                  <a:moveTo>
                    <a:pt x="4000" y="749"/>
                  </a:moveTo>
                  <a:lnTo>
                    <a:pt x="3898" y="63"/>
                  </a:lnTo>
                  <a:lnTo>
                    <a:pt x="114" y="647"/>
                  </a:lnTo>
                  <a:lnTo>
                    <a:pt x="127" y="1422"/>
                  </a:lnTo>
                  <a:lnTo>
                    <a:pt x="4000" y="749"/>
                  </a:lnTo>
                  <a:close/>
                </a:path>
              </a:pathLst>
            </a:custGeom>
            <a:solidFill>
              <a:srgbClr val="6D6E71"/>
            </a:solidFill>
          </p:spPr>
          <p:txBody>
            <a:bodyPr wrap="square" lIns="0" tIns="0" rIns="0" bIns="0" rtlCol="0"/>
            <a:lstStyle/>
            <a:p>
              <a:endParaRPr/>
            </a:p>
          </p:txBody>
        </p:sp>
        <p:sp>
          <p:nvSpPr>
            <p:cNvPr id="683" name="object 683"/>
            <p:cNvSpPr/>
            <p:nvPr/>
          </p:nvSpPr>
          <p:spPr>
            <a:xfrm>
              <a:off x="4957913" y="4840015"/>
              <a:ext cx="3810" cy="3810"/>
            </a:xfrm>
            <a:custGeom>
              <a:avLst/>
              <a:gdLst/>
              <a:ahLst/>
              <a:cxnLst/>
              <a:rect l="l" t="t" r="r" b="b"/>
              <a:pathLst>
                <a:path w="3810" h="3810">
                  <a:moveTo>
                    <a:pt x="3086" y="0"/>
                  </a:moveTo>
                  <a:lnTo>
                    <a:pt x="0" y="546"/>
                  </a:lnTo>
                  <a:lnTo>
                    <a:pt x="546" y="3632"/>
                  </a:lnTo>
                  <a:lnTo>
                    <a:pt x="3632" y="3098"/>
                  </a:lnTo>
                  <a:lnTo>
                    <a:pt x="3086" y="0"/>
                  </a:lnTo>
                  <a:close/>
                </a:path>
              </a:pathLst>
            </a:custGeom>
            <a:solidFill>
              <a:srgbClr val="FFFFFF"/>
            </a:solidFill>
          </p:spPr>
          <p:txBody>
            <a:bodyPr wrap="square" lIns="0" tIns="0" rIns="0" bIns="0" rtlCol="0"/>
            <a:lstStyle/>
            <a:p>
              <a:endParaRPr/>
            </a:p>
          </p:txBody>
        </p:sp>
        <p:sp>
          <p:nvSpPr>
            <p:cNvPr id="684" name="object 684"/>
            <p:cNvSpPr/>
            <p:nvPr/>
          </p:nvSpPr>
          <p:spPr>
            <a:xfrm>
              <a:off x="4958346" y="4840490"/>
              <a:ext cx="3175" cy="3175"/>
            </a:xfrm>
            <a:custGeom>
              <a:avLst/>
              <a:gdLst/>
              <a:ahLst/>
              <a:cxnLst/>
              <a:rect l="l" t="t" r="r" b="b"/>
              <a:pathLst>
                <a:path w="3175" h="3175">
                  <a:moveTo>
                    <a:pt x="546" y="787"/>
                  </a:moveTo>
                  <a:lnTo>
                    <a:pt x="495" y="508"/>
                  </a:lnTo>
                  <a:lnTo>
                    <a:pt x="228" y="546"/>
                  </a:lnTo>
                  <a:lnTo>
                    <a:pt x="266" y="825"/>
                  </a:lnTo>
                  <a:lnTo>
                    <a:pt x="546" y="787"/>
                  </a:lnTo>
                  <a:close/>
                </a:path>
                <a:path w="3175" h="3175">
                  <a:moveTo>
                    <a:pt x="774" y="939"/>
                  </a:moveTo>
                  <a:lnTo>
                    <a:pt x="685" y="393"/>
                  </a:lnTo>
                  <a:lnTo>
                    <a:pt x="0" y="393"/>
                  </a:lnTo>
                  <a:lnTo>
                    <a:pt x="114" y="939"/>
                  </a:lnTo>
                  <a:lnTo>
                    <a:pt x="114" y="469"/>
                  </a:lnTo>
                  <a:lnTo>
                    <a:pt x="584" y="393"/>
                  </a:lnTo>
                  <a:lnTo>
                    <a:pt x="660" y="863"/>
                  </a:lnTo>
                  <a:lnTo>
                    <a:pt x="203" y="939"/>
                  </a:lnTo>
                  <a:lnTo>
                    <a:pt x="774" y="939"/>
                  </a:lnTo>
                  <a:close/>
                </a:path>
                <a:path w="3175" h="3175">
                  <a:moveTo>
                    <a:pt x="800" y="1117"/>
                  </a:moveTo>
                  <a:lnTo>
                    <a:pt x="596" y="1066"/>
                  </a:lnTo>
                  <a:lnTo>
                    <a:pt x="800" y="1117"/>
                  </a:lnTo>
                  <a:close/>
                </a:path>
                <a:path w="3175" h="3175">
                  <a:moveTo>
                    <a:pt x="838" y="2451"/>
                  </a:moveTo>
                  <a:lnTo>
                    <a:pt x="800" y="2171"/>
                  </a:lnTo>
                  <a:lnTo>
                    <a:pt x="508" y="2222"/>
                  </a:lnTo>
                  <a:lnTo>
                    <a:pt x="558" y="2501"/>
                  </a:lnTo>
                  <a:lnTo>
                    <a:pt x="838" y="2451"/>
                  </a:lnTo>
                  <a:close/>
                </a:path>
                <a:path w="3175" h="3175">
                  <a:moveTo>
                    <a:pt x="952" y="342"/>
                  </a:moveTo>
                  <a:close/>
                </a:path>
                <a:path w="3175" h="3175">
                  <a:moveTo>
                    <a:pt x="965" y="1473"/>
                  </a:moveTo>
                  <a:lnTo>
                    <a:pt x="762" y="1409"/>
                  </a:lnTo>
                  <a:lnTo>
                    <a:pt x="825" y="1206"/>
                  </a:lnTo>
                  <a:lnTo>
                    <a:pt x="647" y="1231"/>
                  </a:lnTo>
                  <a:lnTo>
                    <a:pt x="520" y="1079"/>
                  </a:lnTo>
                  <a:lnTo>
                    <a:pt x="342" y="1193"/>
                  </a:lnTo>
                  <a:lnTo>
                    <a:pt x="152" y="1143"/>
                  </a:lnTo>
                  <a:lnTo>
                    <a:pt x="279" y="1397"/>
                  </a:lnTo>
                  <a:lnTo>
                    <a:pt x="419" y="1663"/>
                  </a:lnTo>
                  <a:lnTo>
                    <a:pt x="292" y="1485"/>
                  </a:lnTo>
                  <a:lnTo>
                    <a:pt x="228" y="1638"/>
                  </a:lnTo>
                  <a:lnTo>
                    <a:pt x="266" y="1879"/>
                  </a:lnTo>
                  <a:lnTo>
                    <a:pt x="444" y="1752"/>
                  </a:lnTo>
                  <a:lnTo>
                    <a:pt x="469" y="1943"/>
                  </a:lnTo>
                  <a:lnTo>
                    <a:pt x="508" y="1562"/>
                  </a:lnTo>
                  <a:lnTo>
                    <a:pt x="635" y="1803"/>
                  </a:lnTo>
                  <a:lnTo>
                    <a:pt x="939" y="1854"/>
                  </a:lnTo>
                  <a:lnTo>
                    <a:pt x="736" y="1803"/>
                  </a:lnTo>
                  <a:lnTo>
                    <a:pt x="685" y="1524"/>
                  </a:lnTo>
                  <a:lnTo>
                    <a:pt x="482" y="1460"/>
                  </a:lnTo>
                  <a:lnTo>
                    <a:pt x="457" y="1270"/>
                  </a:lnTo>
                  <a:lnTo>
                    <a:pt x="660" y="1333"/>
                  </a:lnTo>
                  <a:lnTo>
                    <a:pt x="685" y="1524"/>
                  </a:lnTo>
                  <a:lnTo>
                    <a:pt x="965" y="1473"/>
                  </a:lnTo>
                  <a:close/>
                </a:path>
                <a:path w="3175" h="3175">
                  <a:moveTo>
                    <a:pt x="965" y="914"/>
                  </a:moveTo>
                  <a:lnTo>
                    <a:pt x="927" y="723"/>
                  </a:lnTo>
                  <a:lnTo>
                    <a:pt x="863" y="927"/>
                  </a:lnTo>
                  <a:close/>
                </a:path>
                <a:path w="3175" h="3175">
                  <a:moveTo>
                    <a:pt x="990" y="520"/>
                  </a:moveTo>
                  <a:close/>
                </a:path>
                <a:path w="3175" h="3175">
                  <a:moveTo>
                    <a:pt x="1066" y="2603"/>
                  </a:moveTo>
                  <a:lnTo>
                    <a:pt x="965" y="2057"/>
                  </a:lnTo>
                  <a:lnTo>
                    <a:pt x="368" y="2057"/>
                  </a:lnTo>
                  <a:lnTo>
                    <a:pt x="393" y="2603"/>
                  </a:lnTo>
                  <a:lnTo>
                    <a:pt x="419" y="2146"/>
                  </a:lnTo>
                  <a:lnTo>
                    <a:pt x="876" y="2057"/>
                  </a:lnTo>
                  <a:lnTo>
                    <a:pt x="952" y="2527"/>
                  </a:lnTo>
                  <a:lnTo>
                    <a:pt x="495" y="2603"/>
                  </a:lnTo>
                  <a:lnTo>
                    <a:pt x="1066" y="2603"/>
                  </a:lnTo>
                  <a:close/>
                </a:path>
                <a:path w="3175" h="3175">
                  <a:moveTo>
                    <a:pt x="1219" y="774"/>
                  </a:moveTo>
                  <a:lnTo>
                    <a:pt x="1104" y="596"/>
                  </a:lnTo>
                  <a:lnTo>
                    <a:pt x="914" y="622"/>
                  </a:lnTo>
                  <a:lnTo>
                    <a:pt x="1104" y="711"/>
                  </a:lnTo>
                  <a:close/>
                </a:path>
                <a:path w="3175" h="3175">
                  <a:moveTo>
                    <a:pt x="1498" y="228"/>
                  </a:moveTo>
                  <a:close/>
                </a:path>
                <a:path w="3175" h="3175">
                  <a:moveTo>
                    <a:pt x="1625" y="406"/>
                  </a:moveTo>
                  <a:close/>
                </a:path>
                <a:path w="3175" h="3175">
                  <a:moveTo>
                    <a:pt x="1651" y="2120"/>
                  </a:moveTo>
                  <a:close/>
                </a:path>
                <a:path w="3175" h="3175">
                  <a:moveTo>
                    <a:pt x="1689" y="685"/>
                  </a:moveTo>
                  <a:lnTo>
                    <a:pt x="1651" y="495"/>
                  </a:lnTo>
                  <a:lnTo>
                    <a:pt x="1384" y="647"/>
                  </a:lnTo>
                  <a:lnTo>
                    <a:pt x="1549" y="520"/>
                  </a:lnTo>
                  <a:lnTo>
                    <a:pt x="1511" y="266"/>
                  </a:lnTo>
                  <a:lnTo>
                    <a:pt x="1358" y="165"/>
                  </a:lnTo>
                  <a:lnTo>
                    <a:pt x="1358" y="444"/>
                  </a:lnTo>
                  <a:lnTo>
                    <a:pt x="1155" y="393"/>
                  </a:lnTo>
                  <a:lnTo>
                    <a:pt x="1320" y="266"/>
                  </a:lnTo>
                  <a:lnTo>
                    <a:pt x="1358" y="444"/>
                  </a:lnTo>
                  <a:lnTo>
                    <a:pt x="1358" y="165"/>
                  </a:lnTo>
                  <a:lnTo>
                    <a:pt x="1028" y="215"/>
                  </a:lnTo>
                  <a:lnTo>
                    <a:pt x="1054" y="393"/>
                  </a:lnTo>
                  <a:lnTo>
                    <a:pt x="1206" y="660"/>
                  </a:lnTo>
                  <a:lnTo>
                    <a:pt x="1409" y="723"/>
                  </a:lnTo>
                  <a:lnTo>
                    <a:pt x="1587" y="685"/>
                  </a:lnTo>
                  <a:lnTo>
                    <a:pt x="1612" y="889"/>
                  </a:lnTo>
                  <a:lnTo>
                    <a:pt x="1689" y="685"/>
                  </a:lnTo>
                  <a:close/>
                </a:path>
                <a:path w="3175" h="3175">
                  <a:moveTo>
                    <a:pt x="1739" y="2108"/>
                  </a:moveTo>
                  <a:lnTo>
                    <a:pt x="1600" y="1828"/>
                  </a:lnTo>
                  <a:lnTo>
                    <a:pt x="1536" y="2044"/>
                  </a:lnTo>
                  <a:lnTo>
                    <a:pt x="1739" y="2108"/>
                  </a:lnTo>
                  <a:close/>
                </a:path>
                <a:path w="3175" h="3175">
                  <a:moveTo>
                    <a:pt x="2082" y="1866"/>
                  </a:moveTo>
                  <a:close/>
                </a:path>
                <a:path w="3175" h="3175">
                  <a:moveTo>
                    <a:pt x="2222" y="495"/>
                  </a:moveTo>
                  <a:lnTo>
                    <a:pt x="2171" y="228"/>
                  </a:lnTo>
                  <a:lnTo>
                    <a:pt x="1892" y="279"/>
                  </a:lnTo>
                  <a:lnTo>
                    <a:pt x="1930" y="546"/>
                  </a:lnTo>
                  <a:lnTo>
                    <a:pt x="2222" y="495"/>
                  </a:lnTo>
                  <a:close/>
                </a:path>
                <a:path w="3175" h="3175">
                  <a:moveTo>
                    <a:pt x="2425" y="1701"/>
                  </a:moveTo>
                  <a:lnTo>
                    <a:pt x="2260" y="1816"/>
                  </a:lnTo>
                  <a:lnTo>
                    <a:pt x="1905" y="1981"/>
                  </a:lnTo>
                  <a:lnTo>
                    <a:pt x="2324" y="1993"/>
                  </a:lnTo>
                  <a:lnTo>
                    <a:pt x="2425" y="1701"/>
                  </a:lnTo>
                  <a:close/>
                </a:path>
                <a:path w="3175" h="3175">
                  <a:moveTo>
                    <a:pt x="2438" y="647"/>
                  </a:moveTo>
                  <a:lnTo>
                    <a:pt x="2336" y="101"/>
                  </a:lnTo>
                  <a:lnTo>
                    <a:pt x="1752" y="101"/>
                  </a:lnTo>
                  <a:lnTo>
                    <a:pt x="1765" y="647"/>
                  </a:lnTo>
                  <a:lnTo>
                    <a:pt x="1790" y="190"/>
                  </a:lnTo>
                  <a:lnTo>
                    <a:pt x="2247" y="101"/>
                  </a:lnTo>
                  <a:lnTo>
                    <a:pt x="2324" y="571"/>
                  </a:lnTo>
                  <a:lnTo>
                    <a:pt x="1866" y="647"/>
                  </a:lnTo>
                  <a:lnTo>
                    <a:pt x="1790" y="774"/>
                  </a:lnTo>
                  <a:lnTo>
                    <a:pt x="2438" y="647"/>
                  </a:lnTo>
                  <a:close/>
                </a:path>
                <a:path w="3175" h="3175">
                  <a:moveTo>
                    <a:pt x="2501" y="2070"/>
                  </a:moveTo>
                  <a:lnTo>
                    <a:pt x="2032" y="2159"/>
                  </a:lnTo>
                  <a:lnTo>
                    <a:pt x="1879" y="2374"/>
                  </a:lnTo>
                  <a:lnTo>
                    <a:pt x="1854" y="2209"/>
                  </a:lnTo>
                  <a:lnTo>
                    <a:pt x="1828" y="2082"/>
                  </a:lnTo>
                  <a:lnTo>
                    <a:pt x="1663" y="2209"/>
                  </a:lnTo>
                  <a:lnTo>
                    <a:pt x="1536" y="2057"/>
                  </a:lnTo>
                  <a:lnTo>
                    <a:pt x="1346" y="2057"/>
                  </a:lnTo>
                  <a:lnTo>
                    <a:pt x="1168" y="2108"/>
                  </a:lnTo>
                  <a:lnTo>
                    <a:pt x="1117" y="2311"/>
                  </a:lnTo>
                  <a:lnTo>
                    <a:pt x="1219" y="2489"/>
                  </a:lnTo>
                  <a:lnTo>
                    <a:pt x="1422" y="2463"/>
                  </a:lnTo>
                  <a:lnTo>
                    <a:pt x="1689" y="2413"/>
                  </a:lnTo>
                  <a:lnTo>
                    <a:pt x="1765" y="2286"/>
                  </a:lnTo>
                  <a:lnTo>
                    <a:pt x="1701" y="2501"/>
                  </a:lnTo>
                  <a:lnTo>
                    <a:pt x="2082" y="2438"/>
                  </a:lnTo>
                  <a:lnTo>
                    <a:pt x="2260" y="2387"/>
                  </a:lnTo>
                  <a:lnTo>
                    <a:pt x="2209" y="2222"/>
                  </a:lnTo>
                  <a:lnTo>
                    <a:pt x="2451" y="2171"/>
                  </a:lnTo>
                  <a:close/>
                </a:path>
                <a:path w="3175" h="3175">
                  <a:moveTo>
                    <a:pt x="2501" y="1016"/>
                  </a:moveTo>
                  <a:lnTo>
                    <a:pt x="2476" y="825"/>
                  </a:lnTo>
                  <a:lnTo>
                    <a:pt x="2413" y="1041"/>
                  </a:lnTo>
                  <a:close/>
                </a:path>
                <a:path w="3175" h="3175">
                  <a:moveTo>
                    <a:pt x="2616" y="1689"/>
                  </a:moveTo>
                  <a:lnTo>
                    <a:pt x="2578" y="1485"/>
                  </a:lnTo>
                  <a:lnTo>
                    <a:pt x="2514" y="1117"/>
                  </a:lnTo>
                  <a:lnTo>
                    <a:pt x="2463" y="1308"/>
                  </a:lnTo>
                  <a:lnTo>
                    <a:pt x="2273" y="1333"/>
                  </a:lnTo>
                  <a:lnTo>
                    <a:pt x="2209" y="1524"/>
                  </a:lnTo>
                  <a:lnTo>
                    <a:pt x="2070" y="1295"/>
                  </a:lnTo>
                  <a:lnTo>
                    <a:pt x="2273" y="1333"/>
                  </a:lnTo>
                  <a:lnTo>
                    <a:pt x="2235" y="1092"/>
                  </a:lnTo>
                  <a:lnTo>
                    <a:pt x="2184" y="876"/>
                  </a:lnTo>
                  <a:lnTo>
                    <a:pt x="2133" y="1092"/>
                  </a:lnTo>
                  <a:lnTo>
                    <a:pt x="1981" y="812"/>
                  </a:lnTo>
                  <a:lnTo>
                    <a:pt x="1968" y="1295"/>
                  </a:lnTo>
                  <a:lnTo>
                    <a:pt x="1968" y="825"/>
                  </a:lnTo>
                  <a:lnTo>
                    <a:pt x="1955" y="1219"/>
                  </a:lnTo>
                  <a:lnTo>
                    <a:pt x="1841" y="1054"/>
                  </a:lnTo>
                  <a:lnTo>
                    <a:pt x="1955" y="1219"/>
                  </a:lnTo>
                  <a:lnTo>
                    <a:pt x="1955" y="825"/>
                  </a:lnTo>
                  <a:lnTo>
                    <a:pt x="1828" y="939"/>
                  </a:lnTo>
                  <a:lnTo>
                    <a:pt x="1638" y="977"/>
                  </a:lnTo>
                  <a:lnTo>
                    <a:pt x="1778" y="1219"/>
                  </a:lnTo>
                  <a:lnTo>
                    <a:pt x="1473" y="1193"/>
                  </a:lnTo>
                  <a:lnTo>
                    <a:pt x="1371" y="1041"/>
                  </a:lnTo>
                  <a:lnTo>
                    <a:pt x="1536" y="990"/>
                  </a:lnTo>
                  <a:lnTo>
                    <a:pt x="1346" y="927"/>
                  </a:lnTo>
                  <a:lnTo>
                    <a:pt x="1308" y="749"/>
                  </a:lnTo>
                  <a:lnTo>
                    <a:pt x="1244" y="927"/>
                  </a:lnTo>
                  <a:lnTo>
                    <a:pt x="1168" y="1066"/>
                  </a:lnTo>
                  <a:lnTo>
                    <a:pt x="1117" y="787"/>
                  </a:lnTo>
                  <a:lnTo>
                    <a:pt x="1041" y="990"/>
                  </a:lnTo>
                  <a:lnTo>
                    <a:pt x="889" y="1117"/>
                  </a:lnTo>
                  <a:lnTo>
                    <a:pt x="914" y="1282"/>
                  </a:lnTo>
                  <a:lnTo>
                    <a:pt x="1104" y="1270"/>
                  </a:lnTo>
                  <a:lnTo>
                    <a:pt x="1054" y="1460"/>
                  </a:lnTo>
                  <a:lnTo>
                    <a:pt x="990" y="1663"/>
                  </a:lnTo>
                  <a:lnTo>
                    <a:pt x="850" y="1587"/>
                  </a:lnTo>
                  <a:lnTo>
                    <a:pt x="901" y="1778"/>
                  </a:lnTo>
                  <a:lnTo>
                    <a:pt x="1092" y="1739"/>
                  </a:lnTo>
                  <a:lnTo>
                    <a:pt x="1066" y="2133"/>
                  </a:lnTo>
                  <a:lnTo>
                    <a:pt x="1130" y="1917"/>
                  </a:lnTo>
                  <a:lnTo>
                    <a:pt x="1320" y="1905"/>
                  </a:lnTo>
                  <a:lnTo>
                    <a:pt x="1397" y="1739"/>
                  </a:lnTo>
                  <a:lnTo>
                    <a:pt x="1193" y="1727"/>
                  </a:lnTo>
                  <a:lnTo>
                    <a:pt x="1257" y="1524"/>
                  </a:lnTo>
                  <a:lnTo>
                    <a:pt x="1447" y="1587"/>
                  </a:lnTo>
                  <a:lnTo>
                    <a:pt x="1422" y="1384"/>
                  </a:lnTo>
                  <a:lnTo>
                    <a:pt x="1701" y="1333"/>
                  </a:lnTo>
                  <a:lnTo>
                    <a:pt x="1828" y="1511"/>
                  </a:lnTo>
                  <a:lnTo>
                    <a:pt x="1638" y="1549"/>
                  </a:lnTo>
                  <a:lnTo>
                    <a:pt x="1447" y="1587"/>
                  </a:lnTo>
                  <a:lnTo>
                    <a:pt x="1485" y="1765"/>
                  </a:lnTo>
                  <a:lnTo>
                    <a:pt x="1778" y="1803"/>
                  </a:lnTo>
                  <a:lnTo>
                    <a:pt x="1816" y="1981"/>
                  </a:lnTo>
                  <a:lnTo>
                    <a:pt x="1879" y="1803"/>
                  </a:lnTo>
                  <a:lnTo>
                    <a:pt x="2070" y="1676"/>
                  </a:lnTo>
                  <a:lnTo>
                    <a:pt x="2159" y="1816"/>
                  </a:lnTo>
                  <a:lnTo>
                    <a:pt x="2336" y="1663"/>
                  </a:lnTo>
                  <a:lnTo>
                    <a:pt x="2400" y="1524"/>
                  </a:lnTo>
                  <a:lnTo>
                    <a:pt x="2425" y="1701"/>
                  </a:lnTo>
                  <a:lnTo>
                    <a:pt x="2616" y="1689"/>
                  </a:lnTo>
                  <a:close/>
                </a:path>
                <a:path w="3175" h="3175">
                  <a:moveTo>
                    <a:pt x="2667" y="1943"/>
                  </a:moveTo>
                  <a:close/>
                </a:path>
                <a:path w="3175" h="3175">
                  <a:moveTo>
                    <a:pt x="2705" y="2133"/>
                  </a:moveTo>
                  <a:close/>
                </a:path>
                <a:path w="3175" h="3175">
                  <a:moveTo>
                    <a:pt x="2730" y="2298"/>
                  </a:moveTo>
                  <a:lnTo>
                    <a:pt x="2336" y="2273"/>
                  </a:lnTo>
                  <a:lnTo>
                    <a:pt x="2730" y="2298"/>
                  </a:lnTo>
                  <a:close/>
                </a:path>
              </a:pathLst>
            </a:custGeom>
            <a:solidFill>
              <a:srgbClr val="231F20"/>
            </a:solidFill>
          </p:spPr>
          <p:txBody>
            <a:bodyPr wrap="square" lIns="0" tIns="0" rIns="0" bIns="0" rtlCol="0"/>
            <a:lstStyle/>
            <a:p>
              <a:endParaRPr/>
            </a:p>
          </p:txBody>
        </p:sp>
        <p:sp>
          <p:nvSpPr>
            <p:cNvPr id="685" name="object 685"/>
            <p:cNvSpPr/>
            <p:nvPr/>
          </p:nvSpPr>
          <p:spPr>
            <a:xfrm>
              <a:off x="4957659" y="4840286"/>
              <a:ext cx="1270" cy="1270"/>
            </a:xfrm>
            <a:custGeom>
              <a:avLst/>
              <a:gdLst/>
              <a:ahLst/>
              <a:cxnLst/>
              <a:rect l="l" t="t" r="r" b="b"/>
              <a:pathLst>
                <a:path w="1270" h="1270">
                  <a:moveTo>
                    <a:pt x="660" y="0"/>
                  </a:moveTo>
                  <a:lnTo>
                    <a:pt x="0" y="114"/>
                  </a:lnTo>
                  <a:lnTo>
                    <a:pt x="114" y="723"/>
                  </a:lnTo>
                </a:path>
              </a:pathLst>
            </a:custGeom>
            <a:ln w="3175">
              <a:solidFill>
                <a:srgbClr val="939598"/>
              </a:solidFill>
            </a:ln>
          </p:spPr>
          <p:txBody>
            <a:bodyPr wrap="square" lIns="0" tIns="0" rIns="0" bIns="0" rtlCol="0"/>
            <a:lstStyle/>
            <a:p>
              <a:endParaRPr/>
            </a:p>
          </p:txBody>
        </p:sp>
        <p:sp>
          <p:nvSpPr>
            <p:cNvPr id="686" name="object 686"/>
            <p:cNvSpPr/>
            <p:nvPr/>
          </p:nvSpPr>
          <p:spPr>
            <a:xfrm>
              <a:off x="4960485" y="4839788"/>
              <a:ext cx="1270" cy="635"/>
            </a:xfrm>
            <a:custGeom>
              <a:avLst/>
              <a:gdLst/>
              <a:ahLst/>
              <a:cxnLst/>
              <a:rect l="l" t="t" r="r" b="b"/>
              <a:pathLst>
                <a:path w="1270" h="635">
                  <a:moveTo>
                    <a:pt x="774" y="609"/>
                  </a:moveTo>
                  <a:lnTo>
                    <a:pt x="660" y="0"/>
                  </a:lnTo>
                  <a:lnTo>
                    <a:pt x="0" y="114"/>
                  </a:lnTo>
                </a:path>
              </a:pathLst>
            </a:custGeom>
            <a:ln w="3175">
              <a:solidFill>
                <a:srgbClr val="939598"/>
              </a:solidFill>
            </a:ln>
          </p:spPr>
          <p:txBody>
            <a:bodyPr wrap="square" lIns="0" tIns="0" rIns="0" bIns="0" rtlCol="0"/>
            <a:lstStyle/>
            <a:p>
              <a:endParaRPr/>
            </a:p>
          </p:txBody>
        </p:sp>
        <p:sp>
          <p:nvSpPr>
            <p:cNvPr id="687" name="object 687"/>
            <p:cNvSpPr/>
            <p:nvPr/>
          </p:nvSpPr>
          <p:spPr>
            <a:xfrm>
              <a:off x="4961098" y="4842574"/>
              <a:ext cx="1270" cy="1270"/>
            </a:xfrm>
            <a:custGeom>
              <a:avLst/>
              <a:gdLst/>
              <a:ahLst/>
              <a:cxnLst/>
              <a:rect l="l" t="t" r="r" b="b"/>
              <a:pathLst>
                <a:path w="1270" h="1270">
                  <a:moveTo>
                    <a:pt x="0" y="812"/>
                  </a:moveTo>
                  <a:lnTo>
                    <a:pt x="660" y="685"/>
                  </a:lnTo>
                  <a:lnTo>
                    <a:pt x="546" y="0"/>
                  </a:lnTo>
                </a:path>
              </a:pathLst>
            </a:custGeom>
            <a:ln w="3175">
              <a:solidFill>
                <a:srgbClr val="939598"/>
              </a:solidFill>
            </a:ln>
          </p:spPr>
          <p:txBody>
            <a:bodyPr wrap="square" lIns="0" tIns="0" rIns="0" bIns="0" rtlCol="0"/>
            <a:lstStyle/>
            <a:p>
              <a:endParaRPr/>
            </a:p>
          </p:txBody>
        </p:sp>
        <p:sp>
          <p:nvSpPr>
            <p:cNvPr id="688" name="object 688"/>
            <p:cNvSpPr/>
            <p:nvPr/>
          </p:nvSpPr>
          <p:spPr>
            <a:xfrm>
              <a:off x="4958158" y="4843176"/>
              <a:ext cx="1270" cy="1270"/>
            </a:xfrm>
            <a:custGeom>
              <a:avLst/>
              <a:gdLst/>
              <a:ahLst/>
              <a:cxnLst/>
              <a:rect l="l" t="t" r="r" b="b"/>
              <a:pathLst>
                <a:path w="1270" h="1270">
                  <a:moveTo>
                    <a:pt x="0" y="0"/>
                  </a:moveTo>
                  <a:lnTo>
                    <a:pt x="127" y="711"/>
                  </a:lnTo>
                  <a:lnTo>
                    <a:pt x="787" y="584"/>
                  </a:lnTo>
                </a:path>
              </a:pathLst>
            </a:custGeom>
            <a:ln w="3175">
              <a:solidFill>
                <a:srgbClr val="939598"/>
              </a:solidFill>
            </a:ln>
          </p:spPr>
          <p:txBody>
            <a:bodyPr wrap="square" lIns="0" tIns="0" rIns="0" bIns="0" rtlCol="0"/>
            <a:lstStyle/>
            <a:p>
              <a:endParaRPr/>
            </a:p>
          </p:txBody>
        </p:sp>
        <p:sp>
          <p:nvSpPr>
            <p:cNvPr id="689" name="object 689"/>
            <p:cNvSpPr/>
            <p:nvPr/>
          </p:nvSpPr>
          <p:spPr>
            <a:xfrm>
              <a:off x="4924196" y="4815611"/>
              <a:ext cx="41910" cy="3810"/>
            </a:xfrm>
            <a:custGeom>
              <a:avLst/>
              <a:gdLst/>
              <a:ahLst/>
              <a:cxnLst/>
              <a:rect l="l" t="t" r="r" b="b"/>
              <a:pathLst>
                <a:path w="41910" h="3810">
                  <a:moveTo>
                    <a:pt x="41821" y="0"/>
                  </a:moveTo>
                  <a:lnTo>
                    <a:pt x="0" y="0"/>
                  </a:lnTo>
                  <a:lnTo>
                    <a:pt x="0" y="3416"/>
                  </a:lnTo>
                  <a:lnTo>
                    <a:pt x="41821" y="3416"/>
                  </a:lnTo>
                  <a:lnTo>
                    <a:pt x="41821" y="0"/>
                  </a:lnTo>
                  <a:close/>
                </a:path>
              </a:pathLst>
            </a:custGeom>
            <a:solidFill>
              <a:srgbClr val="6D6E71"/>
            </a:solidFill>
          </p:spPr>
          <p:txBody>
            <a:bodyPr wrap="square" lIns="0" tIns="0" rIns="0" bIns="0" rtlCol="0"/>
            <a:lstStyle/>
            <a:p>
              <a:endParaRPr/>
            </a:p>
          </p:txBody>
        </p:sp>
      </p:grpSp>
      <p:sp>
        <p:nvSpPr>
          <p:cNvPr id="690" name="object 690"/>
          <p:cNvSpPr txBox="1"/>
          <p:nvPr/>
        </p:nvSpPr>
        <p:spPr>
          <a:xfrm>
            <a:off x="4918012" y="4803664"/>
            <a:ext cx="5461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30" dirty="0">
                <a:solidFill>
                  <a:srgbClr val="FFFFFF"/>
                </a:solidFill>
                <a:latin typeface="Yu Gothic Medium"/>
                <a:cs typeface="Yu Gothic Medium"/>
              </a:rPr>
              <a:t>PC</a:t>
            </a:r>
            <a:r>
              <a:rPr sz="100" b="0" spc="-40" dirty="0">
                <a:solidFill>
                  <a:srgbClr val="FFFFFF"/>
                </a:solidFill>
                <a:latin typeface="Yu Gothic Medium"/>
                <a:cs typeface="Yu Gothic Medium"/>
              </a:rPr>
              <a:t>など</a:t>
            </a:r>
            <a:r>
              <a:rPr sz="100" b="0" spc="-30" dirty="0">
                <a:solidFill>
                  <a:srgbClr val="FFFFFF"/>
                </a:solidFill>
                <a:latin typeface="Yu Gothic Medium"/>
                <a:cs typeface="Yu Gothic Medium"/>
              </a:rPr>
              <a:t>QR</a:t>
            </a:r>
            <a:r>
              <a:rPr sz="100" b="0" spc="-40" dirty="0">
                <a:solidFill>
                  <a:srgbClr val="FFFFFF"/>
                </a:solidFill>
                <a:latin typeface="Yu Gothic Medium"/>
                <a:cs typeface="Yu Gothic Medium"/>
              </a:rPr>
              <a:t>コードの読めない端末の場合</a:t>
            </a:r>
            <a:endParaRPr sz="100">
              <a:latin typeface="Yu Gothic Medium"/>
              <a:cs typeface="Yu Gothic Medium"/>
            </a:endParaRPr>
          </a:p>
        </p:txBody>
      </p:sp>
      <p:sp>
        <p:nvSpPr>
          <p:cNvPr id="691" name="object 691"/>
          <p:cNvSpPr txBox="1"/>
          <p:nvPr/>
        </p:nvSpPr>
        <p:spPr>
          <a:xfrm>
            <a:off x="4912742" y="4807367"/>
            <a:ext cx="61594" cy="3111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①ネットワーク設定で</a:t>
            </a:r>
            <a:r>
              <a:rPr sz="100" b="0" spc="-25" dirty="0">
                <a:solidFill>
                  <a:srgbClr val="231F20"/>
                </a:solidFill>
                <a:latin typeface="Yu Gothic Medium"/>
                <a:cs typeface="Yu Gothic Medium"/>
              </a:rPr>
              <a:t>SS</a:t>
            </a:r>
            <a:r>
              <a:rPr sz="100" b="0" spc="-20" dirty="0">
                <a:solidFill>
                  <a:srgbClr val="231F20"/>
                </a:solidFill>
                <a:latin typeface="Yu Gothic Medium"/>
                <a:cs typeface="Yu Gothic Medium"/>
              </a:rPr>
              <a:t>ID</a:t>
            </a:r>
            <a:r>
              <a:rPr sz="100" b="0" spc="-35" dirty="0">
                <a:solidFill>
                  <a:srgbClr val="231F20"/>
                </a:solidFill>
                <a:latin typeface="Yu Gothic Medium"/>
                <a:cs typeface="Yu Gothic Medium"/>
              </a:rPr>
              <a:t>選択•パスワード入力</a:t>
            </a:r>
            <a:endParaRPr sz="100">
              <a:latin typeface="Yu Gothic Medium"/>
              <a:cs typeface="Yu Gothic Medium"/>
            </a:endParaRPr>
          </a:p>
          <a:p>
            <a:pPr marL="12700">
              <a:lnSpc>
                <a:spcPct val="100000"/>
              </a:lnSpc>
              <a:spcBef>
                <a:spcPts val="25"/>
              </a:spcBef>
            </a:pPr>
            <a:r>
              <a:rPr sz="100" b="0" spc="-40" dirty="0">
                <a:solidFill>
                  <a:srgbClr val="231F20"/>
                </a:solidFill>
                <a:latin typeface="Yu Gothic Medium"/>
                <a:cs typeface="Yu Gothic Medium"/>
              </a:rPr>
              <a:t>②ブラウザアプリ等で</a:t>
            </a:r>
            <a:endParaRPr sz="100">
              <a:latin typeface="Yu Gothic Medium"/>
              <a:cs typeface="Yu Gothic Medium"/>
            </a:endParaRPr>
          </a:p>
        </p:txBody>
      </p:sp>
      <p:sp>
        <p:nvSpPr>
          <p:cNvPr id="692" name="object 692"/>
          <p:cNvSpPr txBox="1"/>
          <p:nvPr/>
        </p:nvSpPr>
        <p:spPr>
          <a:xfrm>
            <a:off x="4912742" y="4816891"/>
            <a:ext cx="4127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p:txBody>
      </p:sp>
      <p:sp>
        <p:nvSpPr>
          <p:cNvPr id="693" name="object 693"/>
          <p:cNvSpPr txBox="1"/>
          <p:nvPr/>
        </p:nvSpPr>
        <p:spPr>
          <a:xfrm>
            <a:off x="4912742" y="4818938"/>
            <a:ext cx="349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40" dirty="0">
                <a:solidFill>
                  <a:srgbClr val="231F20"/>
                </a:solidFill>
                <a:latin typeface="Yu Gothic Medium"/>
                <a:cs typeface="Yu Gothic Medium"/>
              </a:rPr>
              <a:t>表示されます</a:t>
            </a:r>
            <a:endParaRPr sz="100">
              <a:latin typeface="Yu Gothic Medium"/>
              <a:cs typeface="Yu Gothic Medium"/>
            </a:endParaRPr>
          </a:p>
        </p:txBody>
      </p:sp>
      <p:grpSp>
        <p:nvGrpSpPr>
          <p:cNvPr id="694" name="object 694"/>
          <p:cNvGrpSpPr/>
          <p:nvPr/>
        </p:nvGrpSpPr>
        <p:grpSpPr>
          <a:xfrm>
            <a:off x="4917546" y="4818513"/>
            <a:ext cx="47625" cy="13970"/>
            <a:chOff x="4917546" y="4818513"/>
            <a:chExt cx="47625" cy="13970"/>
          </a:xfrm>
        </p:grpSpPr>
        <p:sp>
          <p:nvSpPr>
            <p:cNvPr id="695" name="object 695"/>
            <p:cNvSpPr/>
            <p:nvPr/>
          </p:nvSpPr>
          <p:spPr>
            <a:xfrm>
              <a:off x="4917864" y="4818830"/>
              <a:ext cx="6985" cy="2540"/>
            </a:xfrm>
            <a:custGeom>
              <a:avLst/>
              <a:gdLst/>
              <a:ahLst/>
              <a:cxnLst/>
              <a:rect l="l" t="t" r="r" b="b"/>
              <a:pathLst>
                <a:path w="6985" h="2539">
                  <a:moveTo>
                    <a:pt x="0" y="0"/>
                  </a:moveTo>
                  <a:lnTo>
                    <a:pt x="0" y="2197"/>
                  </a:lnTo>
                  <a:lnTo>
                    <a:pt x="6464" y="2197"/>
                  </a:lnTo>
                </a:path>
              </a:pathLst>
            </a:custGeom>
            <a:ln w="3175">
              <a:solidFill>
                <a:srgbClr val="00A9BE"/>
              </a:solidFill>
            </a:ln>
          </p:spPr>
          <p:txBody>
            <a:bodyPr wrap="square" lIns="0" tIns="0" rIns="0" bIns="0" rtlCol="0"/>
            <a:lstStyle/>
            <a:p>
              <a:endParaRPr/>
            </a:p>
          </p:txBody>
        </p:sp>
        <p:sp>
          <p:nvSpPr>
            <p:cNvPr id="696" name="object 696"/>
            <p:cNvSpPr/>
            <p:nvPr/>
          </p:nvSpPr>
          <p:spPr>
            <a:xfrm>
              <a:off x="4954582" y="4824774"/>
              <a:ext cx="9525" cy="5715"/>
            </a:xfrm>
            <a:custGeom>
              <a:avLst/>
              <a:gdLst/>
              <a:ahLst/>
              <a:cxnLst/>
              <a:rect l="l" t="t" r="r" b="b"/>
              <a:pathLst>
                <a:path w="9525" h="5714">
                  <a:moveTo>
                    <a:pt x="9372" y="0"/>
                  </a:moveTo>
                  <a:lnTo>
                    <a:pt x="127" y="0"/>
                  </a:lnTo>
                  <a:lnTo>
                    <a:pt x="0" y="139"/>
                  </a:lnTo>
                  <a:lnTo>
                    <a:pt x="0" y="5537"/>
                  </a:lnTo>
                  <a:lnTo>
                    <a:pt x="127" y="5689"/>
                  </a:lnTo>
                  <a:lnTo>
                    <a:pt x="9207" y="5689"/>
                  </a:lnTo>
                  <a:lnTo>
                    <a:pt x="9372" y="5689"/>
                  </a:lnTo>
                  <a:lnTo>
                    <a:pt x="9486" y="5537"/>
                  </a:lnTo>
                  <a:lnTo>
                    <a:pt x="9486" y="139"/>
                  </a:lnTo>
                  <a:lnTo>
                    <a:pt x="9372" y="0"/>
                  </a:lnTo>
                  <a:close/>
                </a:path>
              </a:pathLst>
            </a:custGeom>
            <a:solidFill>
              <a:srgbClr val="FFFFFF"/>
            </a:solidFill>
          </p:spPr>
          <p:txBody>
            <a:bodyPr wrap="square" lIns="0" tIns="0" rIns="0" bIns="0" rtlCol="0"/>
            <a:lstStyle/>
            <a:p>
              <a:endParaRPr/>
            </a:p>
          </p:txBody>
        </p:sp>
        <p:sp>
          <p:nvSpPr>
            <p:cNvPr id="697" name="object 697"/>
            <p:cNvSpPr/>
            <p:nvPr/>
          </p:nvSpPr>
          <p:spPr>
            <a:xfrm>
              <a:off x="4955006" y="4825148"/>
              <a:ext cx="8890" cy="5080"/>
            </a:xfrm>
            <a:custGeom>
              <a:avLst/>
              <a:gdLst/>
              <a:ahLst/>
              <a:cxnLst/>
              <a:rect l="l" t="t" r="r" b="b"/>
              <a:pathLst>
                <a:path w="8889"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698" name="object 698"/>
            <p:cNvSpPr/>
            <p:nvPr/>
          </p:nvSpPr>
          <p:spPr>
            <a:xfrm>
              <a:off x="4954587" y="4824774"/>
              <a:ext cx="6350" cy="5715"/>
            </a:xfrm>
            <a:custGeom>
              <a:avLst/>
              <a:gdLst/>
              <a:ahLst/>
              <a:cxnLst/>
              <a:rect l="l" t="t" r="r" b="b"/>
              <a:pathLst>
                <a:path w="6350" h="5714">
                  <a:moveTo>
                    <a:pt x="6222" y="0"/>
                  </a:moveTo>
                  <a:lnTo>
                    <a:pt x="126" y="0"/>
                  </a:lnTo>
                  <a:lnTo>
                    <a:pt x="0" y="139"/>
                  </a:lnTo>
                  <a:lnTo>
                    <a:pt x="0" y="5537"/>
                  </a:lnTo>
                  <a:lnTo>
                    <a:pt x="126" y="5689"/>
                  </a:lnTo>
                  <a:lnTo>
                    <a:pt x="2666" y="5689"/>
                  </a:lnTo>
                  <a:lnTo>
                    <a:pt x="6222" y="0"/>
                  </a:lnTo>
                  <a:close/>
                </a:path>
              </a:pathLst>
            </a:custGeom>
            <a:solidFill>
              <a:srgbClr val="FFFFFF">
                <a:alpha val="14999"/>
              </a:srgbClr>
            </a:solidFill>
          </p:spPr>
          <p:txBody>
            <a:bodyPr wrap="square" lIns="0" tIns="0" rIns="0" bIns="0" rtlCol="0"/>
            <a:lstStyle/>
            <a:p>
              <a:endParaRPr/>
            </a:p>
          </p:txBody>
        </p:sp>
        <p:sp>
          <p:nvSpPr>
            <p:cNvPr id="699" name="object 699"/>
            <p:cNvSpPr/>
            <p:nvPr/>
          </p:nvSpPr>
          <p:spPr>
            <a:xfrm>
              <a:off x="4953616" y="4830463"/>
              <a:ext cx="11430" cy="1905"/>
            </a:xfrm>
            <a:custGeom>
              <a:avLst/>
              <a:gdLst/>
              <a:ahLst/>
              <a:cxnLst/>
              <a:rect l="l" t="t" r="r" b="b"/>
              <a:pathLst>
                <a:path w="11429" h="1904">
                  <a:moveTo>
                    <a:pt x="10363" y="0"/>
                  </a:moveTo>
                  <a:lnTo>
                    <a:pt x="10210" y="0"/>
                  </a:lnTo>
                  <a:lnTo>
                    <a:pt x="1054" y="0"/>
                  </a:lnTo>
                  <a:lnTo>
                    <a:pt x="927" y="76"/>
                  </a:lnTo>
                  <a:lnTo>
                    <a:pt x="0" y="1587"/>
                  </a:lnTo>
                  <a:lnTo>
                    <a:pt x="11391" y="1638"/>
                  </a:lnTo>
                  <a:lnTo>
                    <a:pt x="10502" y="76"/>
                  </a:lnTo>
                  <a:lnTo>
                    <a:pt x="10363" y="0"/>
                  </a:lnTo>
                  <a:close/>
                </a:path>
              </a:pathLst>
            </a:custGeom>
            <a:solidFill>
              <a:srgbClr val="A7BEC5"/>
            </a:solidFill>
          </p:spPr>
          <p:txBody>
            <a:bodyPr wrap="square" lIns="0" tIns="0" rIns="0" bIns="0" rtlCol="0"/>
            <a:lstStyle/>
            <a:p>
              <a:endParaRPr/>
            </a:p>
          </p:txBody>
        </p:sp>
        <p:sp>
          <p:nvSpPr>
            <p:cNvPr id="700" name="object 700"/>
            <p:cNvSpPr/>
            <p:nvPr/>
          </p:nvSpPr>
          <p:spPr>
            <a:xfrm>
              <a:off x="4957846" y="4831406"/>
              <a:ext cx="3175" cy="635"/>
            </a:xfrm>
            <a:custGeom>
              <a:avLst/>
              <a:gdLst/>
              <a:ahLst/>
              <a:cxnLst/>
              <a:rect l="l" t="t" r="r" b="b"/>
              <a:pathLst>
                <a:path w="3175" h="635">
                  <a:moveTo>
                    <a:pt x="2794" y="0"/>
                  </a:moveTo>
                  <a:lnTo>
                    <a:pt x="177" y="0"/>
                  </a:lnTo>
                  <a:lnTo>
                    <a:pt x="0" y="558"/>
                  </a:lnTo>
                  <a:lnTo>
                    <a:pt x="2971" y="558"/>
                  </a:lnTo>
                  <a:lnTo>
                    <a:pt x="2794" y="0"/>
                  </a:lnTo>
                  <a:close/>
                </a:path>
              </a:pathLst>
            </a:custGeom>
            <a:solidFill>
              <a:srgbClr val="FFFFFF"/>
            </a:solidFill>
          </p:spPr>
          <p:txBody>
            <a:bodyPr wrap="square" lIns="0" tIns="0" rIns="0" bIns="0" rtlCol="0"/>
            <a:lstStyle/>
            <a:p>
              <a:endParaRPr/>
            </a:p>
          </p:txBody>
        </p:sp>
        <p:sp>
          <p:nvSpPr>
            <p:cNvPr id="701" name="object 701"/>
            <p:cNvSpPr/>
            <p:nvPr/>
          </p:nvSpPr>
          <p:spPr>
            <a:xfrm>
              <a:off x="4954676" y="4830559"/>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81"/>
                  </a:moveTo>
                  <a:lnTo>
                    <a:pt x="203" y="381"/>
                  </a:lnTo>
                  <a:lnTo>
                    <a:pt x="114" y="533"/>
                  </a:lnTo>
                  <a:lnTo>
                    <a:pt x="609" y="533"/>
                  </a:lnTo>
                  <a:lnTo>
                    <a:pt x="685" y="381"/>
                  </a:lnTo>
                  <a:close/>
                </a:path>
                <a:path w="9525" h="1270">
                  <a:moveTo>
                    <a:pt x="787" y="177"/>
                  </a:moveTo>
                  <a:lnTo>
                    <a:pt x="317" y="177"/>
                  </a:lnTo>
                  <a:lnTo>
                    <a:pt x="228" y="330"/>
                  </a:lnTo>
                  <a:lnTo>
                    <a:pt x="711" y="330"/>
                  </a:lnTo>
                  <a:lnTo>
                    <a:pt x="787" y="177"/>
                  </a:lnTo>
                  <a:close/>
                </a:path>
                <a:path w="9525" h="1270">
                  <a:moveTo>
                    <a:pt x="876" y="0"/>
                  </a:moveTo>
                  <a:lnTo>
                    <a:pt x="419" y="0"/>
                  </a:lnTo>
                  <a:lnTo>
                    <a:pt x="342" y="139"/>
                  </a:lnTo>
                  <a:lnTo>
                    <a:pt x="812" y="139"/>
                  </a:lnTo>
                  <a:lnTo>
                    <a:pt x="876" y="0"/>
                  </a:lnTo>
                  <a:close/>
                </a:path>
                <a:path w="9525" h="1270">
                  <a:moveTo>
                    <a:pt x="1244" y="571"/>
                  </a:moveTo>
                  <a:lnTo>
                    <a:pt x="749" y="571"/>
                  </a:lnTo>
                  <a:lnTo>
                    <a:pt x="673" y="723"/>
                  </a:lnTo>
                  <a:lnTo>
                    <a:pt x="1181" y="723"/>
                  </a:lnTo>
                  <a:lnTo>
                    <a:pt x="1244" y="571"/>
                  </a:lnTo>
                  <a:close/>
                </a:path>
                <a:path w="9525" h="1270">
                  <a:moveTo>
                    <a:pt x="1333" y="381"/>
                  </a:moveTo>
                  <a:lnTo>
                    <a:pt x="850" y="381"/>
                  </a:lnTo>
                  <a:lnTo>
                    <a:pt x="774" y="533"/>
                  </a:lnTo>
                  <a:lnTo>
                    <a:pt x="1270" y="533"/>
                  </a:lnTo>
                  <a:lnTo>
                    <a:pt x="1333" y="381"/>
                  </a:lnTo>
                  <a:close/>
                </a:path>
                <a:path w="9525" h="1270">
                  <a:moveTo>
                    <a:pt x="1422" y="177"/>
                  </a:moveTo>
                  <a:lnTo>
                    <a:pt x="939" y="177"/>
                  </a:lnTo>
                  <a:lnTo>
                    <a:pt x="876" y="330"/>
                  </a:lnTo>
                  <a:lnTo>
                    <a:pt x="1358" y="330"/>
                  </a:lnTo>
                  <a:lnTo>
                    <a:pt x="1422" y="177"/>
                  </a:lnTo>
                  <a:close/>
                </a:path>
                <a:path w="9525" h="1270">
                  <a:moveTo>
                    <a:pt x="1498" y="0"/>
                  </a:moveTo>
                  <a:lnTo>
                    <a:pt x="1028" y="0"/>
                  </a:lnTo>
                  <a:lnTo>
                    <a:pt x="965" y="139"/>
                  </a:lnTo>
                  <a:lnTo>
                    <a:pt x="1435" y="139"/>
                  </a:lnTo>
                  <a:lnTo>
                    <a:pt x="1498" y="0"/>
                  </a:lnTo>
                  <a:close/>
                </a:path>
                <a:path w="9525" h="1270">
                  <a:moveTo>
                    <a:pt x="1917" y="571"/>
                  </a:moveTo>
                  <a:lnTo>
                    <a:pt x="1422" y="571"/>
                  </a:lnTo>
                  <a:lnTo>
                    <a:pt x="1346" y="723"/>
                  </a:lnTo>
                  <a:lnTo>
                    <a:pt x="1854" y="723"/>
                  </a:lnTo>
                  <a:lnTo>
                    <a:pt x="1917" y="571"/>
                  </a:lnTo>
                  <a:close/>
                </a:path>
                <a:path w="9525" h="1270">
                  <a:moveTo>
                    <a:pt x="1981" y="381"/>
                  </a:moveTo>
                  <a:lnTo>
                    <a:pt x="1498" y="381"/>
                  </a:lnTo>
                  <a:lnTo>
                    <a:pt x="1435" y="533"/>
                  </a:lnTo>
                  <a:lnTo>
                    <a:pt x="1930" y="533"/>
                  </a:lnTo>
                  <a:lnTo>
                    <a:pt x="1981" y="381"/>
                  </a:lnTo>
                  <a:close/>
                </a:path>
                <a:path w="9525" h="1270">
                  <a:moveTo>
                    <a:pt x="2044" y="177"/>
                  </a:moveTo>
                  <a:lnTo>
                    <a:pt x="1574" y="177"/>
                  </a:lnTo>
                  <a:lnTo>
                    <a:pt x="1511" y="330"/>
                  </a:lnTo>
                  <a:lnTo>
                    <a:pt x="1993" y="330"/>
                  </a:lnTo>
                  <a:lnTo>
                    <a:pt x="2044" y="177"/>
                  </a:lnTo>
                  <a:close/>
                </a:path>
                <a:path w="9525" h="1270">
                  <a:moveTo>
                    <a:pt x="2095" y="0"/>
                  </a:moveTo>
                  <a:lnTo>
                    <a:pt x="1638" y="0"/>
                  </a:lnTo>
                  <a:lnTo>
                    <a:pt x="1574" y="139"/>
                  </a:lnTo>
                  <a:lnTo>
                    <a:pt x="2044" y="139"/>
                  </a:lnTo>
                  <a:lnTo>
                    <a:pt x="2095" y="0"/>
                  </a:lnTo>
                  <a:close/>
                </a:path>
                <a:path w="9525" h="1270">
                  <a:moveTo>
                    <a:pt x="2578" y="571"/>
                  </a:moveTo>
                  <a:lnTo>
                    <a:pt x="2082" y="571"/>
                  </a:lnTo>
                  <a:lnTo>
                    <a:pt x="2032" y="723"/>
                  </a:lnTo>
                  <a:lnTo>
                    <a:pt x="2540" y="723"/>
                  </a:lnTo>
                  <a:lnTo>
                    <a:pt x="2578" y="571"/>
                  </a:lnTo>
                  <a:close/>
                </a:path>
                <a:path w="9525" h="1270">
                  <a:moveTo>
                    <a:pt x="2616" y="381"/>
                  </a:moveTo>
                  <a:lnTo>
                    <a:pt x="2133" y="381"/>
                  </a:lnTo>
                  <a:lnTo>
                    <a:pt x="2082" y="533"/>
                  </a:lnTo>
                  <a:lnTo>
                    <a:pt x="2578" y="533"/>
                  </a:lnTo>
                  <a:lnTo>
                    <a:pt x="2616" y="381"/>
                  </a:lnTo>
                  <a:close/>
                </a:path>
                <a:path w="9525" h="1270">
                  <a:moveTo>
                    <a:pt x="2667" y="177"/>
                  </a:moveTo>
                  <a:lnTo>
                    <a:pt x="2197" y="177"/>
                  </a:lnTo>
                  <a:lnTo>
                    <a:pt x="2146" y="330"/>
                  </a:lnTo>
                  <a:lnTo>
                    <a:pt x="2628" y="330"/>
                  </a:lnTo>
                  <a:lnTo>
                    <a:pt x="2667" y="177"/>
                  </a:lnTo>
                  <a:close/>
                </a:path>
                <a:path w="9525" h="1270">
                  <a:moveTo>
                    <a:pt x="2717" y="0"/>
                  </a:moveTo>
                  <a:lnTo>
                    <a:pt x="2247"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81"/>
                  </a:moveTo>
                  <a:lnTo>
                    <a:pt x="2781" y="381"/>
                  </a:lnTo>
                  <a:lnTo>
                    <a:pt x="2743" y="533"/>
                  </a:lnTo>
                  <a:lnTo>
                    <a:pt x="3238" y="533"/>
                  </a:lnTo>
                  <a:lnTo>
                    <a:pt x="3263" y="381"/>
                  </a:lnTo>
                  <a:close/>
                </a:path>
                <a:path w="9525" h="1270">
                  <a:moveTo>
                    <a:pt x="3302" y="177"/>
                  </a:moveTo>
                  <a:lnTo>
                    <a:pt x="2819"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81"/>
                  </a:moveTo>
                  <a:lnTo>
                    <a:pt x="3429" y="381"/>
                  </a:lnTo>
                  <a:lnTo>
                    <a:pt x="3403" y="533"/>
                  </a:lnTo>
                  <a:lnTo>
                    <a:pt x="3898" y="533"/>
                  </a:lnTo>
                  <a:lnTo>
                    <a:pt x="3911" y="381"/>
                  </a:lnTo>
                  <a:close/>
                </a:path>
                <a:path w="9525" h="1270">
                  <a:moveTo>
                    <a:pt x="3924" y="177"/>
                  </a:moveTo>
                  <a:lnTo>
                    <a:pt x="3454" y="177"/>
                  </a:lnTo>
                  <a:lnTo>
                    <a:pt x="3429" y="330"/>
                  </a:lnTo>
                  <a:lnTo>
                    <a:pt x="3911" y="330"/>
                  </a:lnTo>
                  <a:lnTo>
                    <a:pt x="3924" y="177"/>
                  </a:lnTo>
                  <a:close/>
                </a:path>
                <a:path w="9525" h="1270">
                  <a:moveTo>
                    <a:pt x="3949" y="0"/>
                  </a:moveTo>
                  <a:lnTo>
                    <a:pt x="3479" y="0"/>
                  </a:lnTo>
                  <a:lnTo>
                    <a:pt x="3467" y="139"/>
                  </a:lnTo>
                  <a:lnTo>
                    <a:pt x="3937" y="139"/>
                  </a:lnTo>
                  <a:lnTo>
                    <a:pt x="3949" y="0"/>
                  </a:lnTo>
                  <a:close/>
                </a:path>
                <a:path w="9525" h="1270">
                  <a:moveTo>
                    <a:pt x="4559" y="381"/>
                  </a:moveTo>
                  <a:lnTo>
                    <a:pt x="4076" y="381"/>
                  </a:lnTo>
                  <a:lnTo>
                    <a:pt x="4064" y="533"/>
                  </a:lnTo>
                  <a:lnTo>
                    <a:pt x="4559" y="533"/>
                  </a:lnTo>
                  <a:lnTo>
                    <a:pt x="4559" y="381"/>
                  </a:lnTo>
                  <a:close/>
                </a:path>
                <a:path w="9525" h="1270">
                  <a:moveTo>
                    <a:pt x="4559" y="177"/>
                  </a:moveTo>
                  <a:lnTo>
                    <a:pt x="4089" y="177"/>
                  </a:lnTo>
                  <a:lnTo>
                    <a:pt x="4076" y="330"/>
                  </a:lnTo>
                  <a:lnTo>
                    <a:pt x="4559" y="330"/>
                  </a:lnTo>
                  <a:lnTo>
                    <a:pt x="4559" y="177"/>
                  </a:lnTo>
                  <a:close/>
                </a:path>
                <a:path w="9525" h="1270">
                  <a:moveTo>
                    <a:pt x="4559" y="0"/>
                  </a:moveTo>
                  <a:lnTo>
                    <a:pt x="4102" y="0"/>
                  </a:lnTo>
                  <a:lnTo>
                    <a:pt x="4089" y="139"/>
                  </a:lnTo>
                  <a:lnTo>
                    <a:pt x="4559" y="139"/>
                  </a:lnTo>
                  <a:lnTo>
                    <a:pt x="4559" y="0"/>
                  </a:lnTo>
                  <a:close/>
                </a:path>
                <a:path w="9525" h="1270">
                  <a:moveTo>
                    <a:pt x="5181" y="0"/>
                  </a:moveTo>
                  <a:lnTo>
                    <a:pt x="4711" y="0"/>
                  </a:lnTo>
                  <a:lnTo>
                    <a:pt x="4711" y="139"/>
                  </a:lnTo>
                  <a:lnTo>
                    <a:pt x="5181" y="139"/>
                  </a:lnTo>
                  <a:lnTo>
                    <a:pt x="5181" y="0"/>
                  </a:lnTo>
                  <a:close/>
                </a:path>
                <a:path w="9525" h="1270">
                  <a:moveTo>
                    <a:pt x="5207" y="330"/>
                  </a:moveTo>
                  <a:lnTo>
                    <a:pt x="5194" y="177"/>
                  </a:lnTo>
                  <a:lnTo>
                    <a:pt x="4711" y="177"/>
                  </a:lnTo>
                  <a:lnTo>
                    <a:pt x="4724" y="330"/>
                  </a:lnTo>
                  <a:lnTo>
                    <a:pt x="5207" y="330"/>
                  </a:lnTo>
                  <a:close/>
                </a:path>
                <a:path w="9525" h="1270">
                  <a:moveTo>
                    <a:pt x="5219" y="533"/>
                  </a:moveTo>
                  <a:lnTo>
                    <a:pt x="5207" y="381"/>
                  </a:lnTo>
                  <a:lnTo>
                    <a:pt x="4724" y="381"/>
                  </a:lnTo>
                  <a:lnTo>
                    <a:pt x="4724" y="533"/>
                  </a:lnTo>
                  <a:lnTo>
                    <a:pt x="5219" y="533"/>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46" y="330"/>
                  </a:lnTo>
                  <a:lnTo>
                    <a:pt x="5829" y="330"/>
                  </a:lnTo>
                  <a:close/>
                </a:path>
                <a:path w="9525" h="1270">
                  <a:moveTo>
                    <a:pt x="5867" y="533"/>
                  </a:moveTo>
                  <a:lnTo>
                    <a:pt x="5842" y="381"/>
                  </a:lnTo>
                  <a:lnTo>
                    <a:pt x="5359" y="381"/>
                  </a:lnTo>
                  <a:lnTo>
                    <a:pt x="5372" y="533"/>
                  </a:lnTo>
                  <a:lnTo>
                    <a:pt x="5867" y="533"/>
                  </a:lnTo>
                  <a:close/>
                </a:path>
                <a:path w="9525" h="1270">
                  <a:moveTo>
                    <a:pt x="5892" y="723"/>
                  </a:moveTo>
                  <a:lnTo>
                    <a:pt x="5867" y="571"/>
                  </a:lnTo>
                  <a:lnTo>
                    <a:pt x="3390" y="571"/>
                  </a:lnTo>
                  <a:lnTo>
                    <a:pt x="3365" y="723"/>
                  </a:lnTo>
                  <a:lnTo>
                    <a:pt x="5892" y="723"/>
                  </a:lnTo>
                  <a:close/>
                </a:path>
                <a:path w="9525" h="1270">
                  <a:moveTo>
                    <a:pt x="6426" y="139"/>
                  </a:moveTo>
                  <a:lnTo>
                    <a:pt x="6400" y="0"/>
                  </a:lnTo>
                  <a:lnTo>
                    <a:pt x="5930" y="0"/>
                  </a:lnTo>
                  <a:lnTo>
                    <a:pt x="5956" y="139"/>
                  </a:lnTo>
                  <a:lnTo>
                    <a:pt x="6426" y="139"/>
                  </a:lnTo>
                  <a:close/>
                </a:path>
                <a:path w="9525" h="1270">
                  <a:moveTo>
                    <a:pt x="6477" y="330"/>
                  </a:moveTo>
                  <a:lnTo>
                    <a:pt x="6438" y="177"/>
                  </a:lnTo>
                  <a:lnTo>
                    <a:pt x="5969" y="177"/>
                  </a:lnTo>
                  <a:lnTo>
                    <a:pt x="5994" y="330"/>
                  </a:lnTo>
                  <a:lnTo>
                    <a:pt x="6477" y="330"/>
                  </a:lnTo>
                  <a:close/>
                </a:path>
                <a:path w="9525" h="1270">
                  <a:moveTo>
                    <a:pt x="6527" y="533"/>
                  </a:moveTo>
                  <a:lnTo>
                    <a:pt x="6489" y="381"/>
                  </a:lnTo>
                  <a:lnTo>
                    <a:pt x="6007" y="381"/>
                  </a:lnTo>
                  <a:lnTo>
                    <a:pt x="6032" y="533"/>
                  </a:lnTo>
                  <a:lnTo>
                    <a:pt x="6527" y="533"/>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124" y="330"/>
                  </a:moveTo>
                  <a:lnTo>
                    <a:pt x="7073" y="177"/>
                  </a:lnTo>
                  <a:lnTo>
                    <a:pt x="6604" y="177"/>
                  </a:lnTo>
                  <a:lnTo>
                    <a:pt x="6642" y="330"/>
                  </a:lnTo>
                  <a:lnTo>
                    <a:pt x="7124" y="330"/>
                  </a:lnTo>
                  <a:close/>
                </a:path>
                <a:path w="9525" h="1270">
                  <a:moveTo>
                    <a:pt x="7188" y="533"/>
                  </a:moveTo>
                  <a:lnTo>
                    <a:pt x="7137" y="381"/>
                  </a:lnTo>
                  <a:lnTo>
                    <a:pt x="6654" y="381"/>
                  </a:lnTo>
                  <a:lnTo>
                    <a:pt x="6692" y="533"/>
                  </a:lnTo>
                  <a:lnTo>
                    <a:pt x="7188" y="533"/>
                  </a:lnTo>
                  <a:close/>
                </a:path>
                <a:path w="9525" h="1270">
                  <a:moveTo>
                    <a:pt x="7251" y="723"/>
                  </a:moveTo>
                  <a:lnTo>
                    <a:pt x="7200" y="571"/>
                  </a:lnTo>
                  <a:lnTo>
                    <a:pt x="6705" y="571"/>
                  </a:lnTo>
                  <a:lnTo>
                    <a:pt x="6743" y="723"/>
                  </a:lnTo>
                  <a:lnTo>
                    <a:pt x="7251" y="723"/>
                  </a:lnTo>
                  <a:close/>
                </a:path>
                <a:path w="9525" h="1270">
                  <a:moveTo>
                    <a:pt x="7683" y="139"/>
                  </a:moveTo>
                  <a:lnTo>
                    <a:pt x="7632" y="0"/>
                  </a:lnTo>
                  <a:lnTo>
                    <a:pt x="7162" y="0"/>
                  </a:lnTo>
                  <a:lnTo>
                    <a:pt x="7213" y="139"/>
                  </a:lnTo>
                  <a:lnTo>
                    <a:pt x="7683" y="139"/>
                  </a:lnTo>
                  <a:close/>
                </a:path>
                <a:path w="9525" h="1270">
                  <a:moveTo>
                    <a:pt x="7759" y="330"/>
                  </a:moveTo>
                  <a:lnTo>
                    <a:pt x="7708" y="177"/>
                  </a:lnTo>
                  <a:lnTo>
                    <a:pt x="7226" y="177"/>
                  </a:lnTo>
                  <a:lnTo>
                    <a:pt x="7277" y="330"/>
                  </a:lnTo>
                  <a:lnTo>
                    <a:pt x="7759" y="330"/>
                  </a:lnTo>
                  <a:close/>
                </a:path>
                <a:path w="9525" h="1270">
                  <a:moveTo>
                    <a:pt x="7848" y="533"/>
                  </a:moveTo>
                  <a:lnTo>
                    <a:pt x="7785" y="381"/>
                  </a:lnTo>
                  <a:lnTo>
                    <a:pt x="7302" y="381"/>
                  </a:lnTo>
                  <a:lnTo>
                    <a:pt x="7353" y="533"/>
                  </a:lnTo>
                  <a:lnTo>
                    <a:pt x="7848" y="533"/>
                  </a:lnTo>
                  <a:close/>
                </a:path>
                <a:path w="9525" h="1270">
                  <a:moveTo>
                    <a:pt x="7924" y="723"/>
                  </a:moveTo>
                  <a:lnTo>
                    <a:pt x="7848" y="571"/>
                  </a:lnTo>
                  <a:lnTo>
                    <a:pt x="7353" y="571"/>
                  </a:lnTo>
                  <a:lnTo>
                    <a:pt x="7416" y="723"/>
                  </a:lnTo>
                  <a:lnTo>
                    <a:pt x="7924" y="723"/>
                  </a:lnTo>
                  <a:close/>
                </a:path>
                <a:path w="9525" h="1270">
                  <a:moveTo>
                    <a:pt x="8318" y="139"/>
                  </a:moveTo>
                  <a:lnTo>
                    <a:pt x="8242" y="0"/>
                  </a:lnTo>
                  <a:lnTo>
                    <a:pt x="7785" y="0"/>
                  </a:lnTo>
                  <a:lnTo>
                    <a:pt x="7848" y="139"/>
                  </a:lnTo>
                  <a:lnTo>
                    <a:pt x="8318" y="139"/>
                  </a:lnTo>
                  <a:close/>
                </a:path>
                <a:path w="9525" h="1270">
                  <a:moveTo>
                    <a:pt x="8394" y="330"/>
                  </a:moveTo>
                  <a:lnTo>
                    <a:pt x="8318" y="177"/>
                  </a:lnTo>
                  <a:lnTo>
                    <a:pt x="7848" y="177"/>
                  </a:lnTo>
                  <a:lnTo>
                    <a:pt x="7912" y="330"/>
                  </a:lnTo>
                  <a:lnTo>
                    <a:pt x="8394" y="330"/>
                  </a:lnTo>
                  <a:close/>
                </a:path>
                <a:path w="9525" h="1270">
                  <a:moveTo>
                    <a:pt x="8496" y="533"/>
                  </a:moveTo>
                  <a:lnTo>
                    <a:pt x="8420" y="381"/>
                  </a:lnTo>
                  <a:lnTo>
                    <a:pt x="7937" y="381"/>
                  </a:lnTo>
                  <a:lnTo>
                    <a:pt x="8001" y="533"/>
                  </a:lnTo>
                  <a:lnTo>
                    <a:pt x="8496" y="533"/>
                  </a:lnTo>
                  <a:close/>
                </a:path>
                <a:path w="9525" h="1270">
                  <a:moveTo>
                    <a:pt x="8597" y="723"/>
                  </a:moveTo>
                  <a:lnTo>
                    <a:pt x="8521" y="571"/>
                  </a:lnTo>
                  <a:lnTo>
                    <a:pt x="8013" y="571"/>
                  </a:lnTo>
                  <a:lnTo>
                    <a:pt x="8089" y="723"/>
                  </a:lnTo>
                  <a:lnTo>
                    <a:pt x="8597" y="723"/>
                  </a:lnTo>
                  <a:close/>
                </a:path>
                <a:path w="9525" h="1270">
                  <a:moveTo>
                    <a:pt x="8928" y="139"/>
                  </a:moveTo>
                  <a:lnTo>
                    <a:pt x="8851" y="0"/>
                  </a:lnTo>
                  <a:lnTo>
                    <a:pt x="8382" y="0"/>
                  </a:lnTo>
                  <a:lnTo>
                    <a:pt x="8458" y="139"/>
                  </a:lnTo>
                  <a:lnTo>
                    <a:pt x="8928" y="139"/>
                  </a:lnTo>
                  <a:close/>
                </a:path>
                <a:path w="9525" h="1270">
                  <a:moveTo>
                    <a:pt x="9156" y="533"/>
                  </a:moveTo>
                  <a:lnTo>
                    <a:pt x="8953" y="190"/>
                  </a:lnTo>
                  <a:lnTo>
                    <a:pt x="8483" y="190"/>
                  </a:lnTo>
                  <a:lnTo>
                    <a:pt x="8661" y="533"/>
                  </a:lnTo>
                  <a:lnTo>
                    <a:pt x="9156" y="533"/>
                  </a:lnTo>
                  <a:close/>
                </a:path>
                <a:path w="9525" h="1270">
                  <a:moveTo>
                    <a:pt x="9271" y="723"/>
                  </a:moveTo>
                  <a:lnTo>
                    <a:pt x="9182" y="571"/>
                  </a:lnTo>
                  <a:lnTo>
                    <a:pt x="8686" y="571"/>
                  </a:lnTo>
                  <a:lnTo>
                    <a:pt x="8763" y="723"/>
                  </a:lnTo>
                  <a:lnTo>
                    <a:pt x="9271" y="723"/>
                  </a:lnTo>
                  <a:close/>
                </a:path>
              </a:pathLst>
            </a:custGeom>
            <a:solidFill>
              <a:srgbClr val="FFFFFF">
                <a:alpha val="50000"/>
              </a:srgbClr>
            </a:solidFill>
          </p:spPr>
          <p:txBody>
            <a:bodyPr wrap="square" lIns="0" tIns="0" rIns="0" bIns="0" rtlCol="0"/>
            <a:lstStyle/>
            <a:p>
              <a:endParaRPr/>
            </a:p>
          </p:txBody>
        </p:sp>
        <p:sp>
          <p:nvSpPr>
            <p:cNvPr id="702" name="object 702"/>
            <p:cNvSpPr/>
            <p:nvPr/>
          </p:nvSpPr>
          <p:spPr>
            <a:xfrm>
              <a:off x="4955171" y="4825402"/>
              <a:ext cx="8890" cy="4445"/>
            </a:xfrm>
            <a:custGeom>
              <a:avLst/>
              <a:gdLst/>
              <a:ahLst/>
              <a:cxnLst/>
              <a:rect l="l" t="t" r="r" b="b"/>
              <a:pathLst>
                <a:path w="8889" h="4445">
                  <a:moveTo>
                    <a:pt x="8305" y="0"/>
                  </a:moveTo>
                  <a:lnTo>
                    <a:pt x="0" y="0"/>
                  </a:lnTo>
                  <a:lnTo>
                    <a:pt x="0" y="4419"/>
                  </a:lnTo>
                  <a:lnTo>
                    <a:pt x="8305" y="4419"/>
                  </a:lnTo>
                  <a:lnTo>
                    <a:pt x="8305" y="0"/>
                  </a:lnTo>
                  <a:close/>
                </a:path>
              </a:pathLst>
            </a:custGeom>
            <a:solidFill>
              <a:srgbClr val="FFFFFF"/>
            </a:solidFill>
          </p:spPr>
          <p:txBody>
            <a:bodyPr wrap="square" lIns="0" tIns="0" rIns="0" bIns="0" rtlCol="0"/>
            <a:lstStyle/>
            <a:p>
              <a:endParaRPr/>
            </a:p>
          </p:txBody>
        </p:sp>
        <p:sp>
          <p:nvSpPr>
            <p:cNvPr id="703" name="object 703"/>
            <p:cNvSpPr/>
            <p:nvPr/>
          </p:nvSpPr>
          <p:spPr>
            <a:xfrm>
              <a:off x="4958181" y="4825910"/>
              <a:ext cx="2540" cy="1905"/>
            </a:xfrm>
            <a:custGeom>
              <a:avLst/>
              <a:gdLst/>
              <a:ahLst/>
              <a:cxnLst/>
              <a:rect l="l" t="t" r="r" b="b"/>
              <a:pathLst>
                <a:path w="2539" h="1904">
                  <a:moveTo>
                    <a:pt x="1346" y="1460"/>
                  </a:moveTo>
                  <a:lnTo>
                    <a:pt x="1092" y="1384"/>
                  </a:lnTo>
                  <a:lnTo>
                    <a:pt x="1016" y="1549"/>
                  </a:lnTo>
                  <a:lnTo>
                    <a:pt x="1104" y="1714"/>
                  </a:lnTo>
                  <a:lnTo>
                    <a:pt x="1282" y="1714"/>
                  </a:lnTo>
                  <a:lnTo>
                    <a:pt x="1346" y="1460"/>
                  </a:lnTo>
                  <a:close/>
                </a:path>
                <a:path w="2539" h="1904">
                  <a:moveTo>
                    <a:pt x="1612" y="1130"/>
                  </a:moveTo>
                  <a:lnTo>
                    <a:pt x="1397" y="939"/>
                  </a:lnTo>
                  <a:lnTo>
                    <a:pt x="1257" y="901"/>
                  </a:lnTo>
                  <a:lnTo>
                    <a:pt x="939" y="952"/>
                  </a:lnTo>
                  <a:lnTo>
                    <a:pt x="736" y="1181"/>
                  </a:lnTo>
                  <a:lnTo>
                    <a:pt x="889" y="1308"/>
                  </a:lnTo>
                  <a:lnTo>
                    <a:pt x="977" y="1181"/>
                  </a:lnTo>
                  <a:lnTo>
                    <a:pt x="1231" y="1130"/>
                  </a:lnTo>
                  <a:lnTo>
                    <a:pt x="1473" y="1295"/>
                  </a:lnTo>
                  <a:lnTo>
                    <a:pt x="1600" y="1193"/>
                  </a:lnTo>
                  <a:close/>
                </a:path>
                <a:path w="2539" h="1904">
                  <a:moveTo>
                    <a:pt x="1968" y="889"/>
                  </a:moveTo>
                  <a:lnTo>
                    <a:pt x="1866" y="736"/>
                  </a:lnTo>
                  <a:lnTo>
                    <a:pt x="1638" y="546"/>
                  </a:lnTo>
                  <a:lnTo>
                    <a:pt x="1435" y="469"/>
                  </a:lnTo>
                  <a:lnTo>
                    <a:pt x="1104" y="469"/>
                  </a:lnTo>
                  <a:lnTo>
                    <a:pt x="901" y="495"/>
                  </a:lnTo>
                  <a:lnTo>
                    <a:pt x="711" y="558"/>
                  </a:lnTo>
                  <a:lnTo>
                    <a:pt x="482" y="1003"/>
                  </a:lnTo>
                  <a:lnTo>
                    <a:pt x="660" y="863"/>
                  </a:lnTo>
                  <a:lnTo>
                    <a:pt x="927" y="698"/>
                  </a:lnTo>
                  <a:lnTo>
                    <a:pt x="1143" y="647"/>
                  </a:lnTo>
                  <a:lnTo>
                    <a:pt x="1549" y="736"/>
                  </a:lnTo>
                  <a:lnTo>
                    <a:pt x="1714" y="863"/>
                  </a:lnTo>
                  <a:lnTo>
                    <a:pt x="1841" y="1016"/>
                  </a:lnTo>
                  <a:lnTo>
                    <a:pt x="1968" y="889"/>
                  </a:lnTo>
                  <a:close/>
                </a:path>
                <a:path w="2539" h="1904">
                  <a:moveTo>
                    <a:pt x="2349" y="571"/>
                  </a:moveTo>
                  <a:lnTo>
                    <a:pt x="2120" y="342"/>
                  </a:lnTo>
                  <a:lnTo>
                    <a:pt x="1955" y="228"/>
                  </a:lnTo>
                  <a:lnTo>
                    <a:pt x="1663" y="50"/>
                  </a:lnTo>
                  <a:lnTo>
                    <a:pt x="1435" y="0"/>
                  </a:lnTo>
                  <a:lnTo>
                    <a:pt x="1092" y="0"/>
                  </a:lnTo>
                  <a:lnTo>
                    <a:pt x="0" y="609"/>
                  </a:lnTo>
                  <a:lnTo>
                    <a:pt x="165" y="736"/>
                  </a:lnTo>
                  <a:lnTo>
                    <a:pt x="393" y="469"/>
                  </a:lnTo>
                  <a:lnTo>
                    <a:pt x="546" y="355"/>
                  </a:lnTo>
                  <a:lnTo>
                    <a:pt x="927" y="228"/>
                  </a:lnTo>
                  <a:lnTo>
                    <a:pt x="1397" y="228"/>
                  </a:lnTo>
                  <a:lnTo>
                    <a:pt x="1625" y="266"/>
                  </a:lnTo>
                  <a:lnTo>
                    <a:pt x="1790" y="355"/>
                  </a:lnTo>
                  <a:lnTo>
                    <a:pt x="2095" y="596"/>
                  </a:lnTo>
                  <a:lnTo>
                    <a:pt x="2197" y="723"/>
                  </a:lnTo>
                  <a:lnTo>
                    <a:pt x="2336" y="609"/>
                  </a:lnTo>
                  <a:close/>
                </a:path>
              </a:pathLst>
            </a:custGeom>
            <a:solidFill>
              <a:srgbClr val="00A9BE">
                <a:alpha val="39999"/>
              </a:srgbClr>
            </a:solidFill>
          </p:spPr>
          <p:txBody>
            <a:bodyPr wrap="square" lIns="0" tIns="0" rIns="0" bIns="0" rtlCol="0"/>
            <a:lstStyle/>
            <a:p>
              <a:endParaRPr/>
            </a:p>
          </p:txBody>
        </p:sp>
      </p:grpSp>
      <p:sp>
        <p:nvSpPr>
          <p:cNvPr id="704" name="object 704"/>
          <p:cNvSpPr txBox="1"/>
          <p:nvPr/>
        </p:nvSpPr>
        <p:spPr>
          <a:xfrm>
            <a:off x="4886721" y="4815130"/>
            <a:ext cx="11493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5" dirty="0">
                <a:solidFill>
                  <a:srgbClr val="231F20"/>
                </a:solidFill>
                <a:latin typeface="Yu Gothic Medium"/>
                <a:cs typeface="Yu Gothic Medium"/>
              </a:rPr>
              <a:t>（q</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24</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など）            </a:t>
            </a:r>
            <a:r>
              <a:rPr sz="100" b="0" spc="-5" dirty="0">
                <a:solidFill>
                  <a:srgbClr val="231F20"/>
                </a:solidFill>
                <a:latin typeface="Yu Gothic Medium"/>
                <a:cs typeface="Yu Gothic Medium"/>
              </a:rPr>
              <a:t> </a:t>
            </a:r>
            <a:r>
              <a:rPr sz="100" b="0" spc="-40" dirty="0">
                <a:solidFill>
                  <a:srgbClr val="231F20"/>
                </a:solidFill>
                <a:latin typeface="Yu Gothic Medium"/>
                <a:cs typeface="Yu Gothic Medium"/>
              </a:rPr>
              <a:t>W</a:t>
            </a:r>
            <a:r>
              <a:rPr sz="100" b="0" spc="-20" dirty="0">
                <a:solidFill>
                  <a:srgbClr val="231F20"/>
                </a:solidFill>
                <a:latin typeface="Yu Gothic Medium"/>
                <a:cs typeface="Yu Gothic Medium"/>
              </a:rPr>
              <a:t>i-Fi</a:t>
            </a:r>
            <a:r>
              <a:rPr sz="100" b="0" spc="-40" dirty="0">
                <a:solidFill>
                  <a:srgbClr val="231F20"/>
                </a:solidFill>
                <a:latin typeface="Yu Gothic Medium"/>
                <a:cs typeface="Yu Gothic Medium"/>
              </a:rPr>
              <a:t>認証</a:t>
            </a:r>
            <a:endParaRPr sz="100">
              <a:latin typeface="Yu Gothic Medium"/>
              <a:cs typeface="Yu Gothic Medium"/>
            </a:endParaRPr>
          </a:p>
        </p:txBody>
      </p:sp>
      <p:grpSp>
        <p:nvGrpSpPr>
          <p:cNvPr id="705" name="object 705"/>
          <p:cNvGrpSpPr/>
          <p:nvPr/>
        </p:nvGrpSpPr>
        <p:grpSpPr>
          <a:xfrm>
            <a:off x="4941065" y="4824774"/>
            <a:ext cx="12700" cy="10160"/>
            <a:chOff x="4941065" y="4824774"/>
            <a:chExt cx="12700" cy="10160"/>
          </a:xfrm>
        </p:grpSpPr>
        <p:sp>
          <p:nvSpPr>
            <p:cNvPr id="706" name="object 706"/>
            <p:cNvSpPr/>
            <p:nvPr/>
          </p:nvSpPr>
          <p:spPr>
            <a:xfrm>
              <a:off x="4952591" y="4826878"/>
              <a:ext cx="1270" cy="2540"/>
            </a:xfrm>
            <a:custGeom>
              <a:avLst/>
              <a:gdLst/>
              <a:ahLst/>
              <a:cxnLst/>
              <a:rect l="l" t="t" r="r" b="b"/>
              <a:pathLst>
                <a:path w="1270" h="2539">
                  <a:moveTo>
                    <a:pt x="0" y="0"/>
                  </a:moveTo>
                  <a:lnTo>
                    <a:pt x="0" y="2108"/>
                  </a:lnTo>
                  <a:lnTo>
                    <a:pt x="1054" y="1054"/>
                  </a:lnTo>
                  <a:lnTo>
                    <a:pt x="0" y="0"/>
                  </a:lnTo>
                  <a:close/>
                </a:path>
              </a:pathLst>
            </a:custGeom>
            <a:solidFill>
              <a:srgbClr val="FFF200">
                <a:alpha val="59999"/>
              </a:srgbClr>
            </a:solidFill>
          </p:spPr>
          <p:txBody>
            <a:bodyPr wrap="square" lIns="0" tIns="0" rIns="0" bIns="0" rtlCol="0"/>
            <a:lstStyle/>
            <a:p>
              <a:endParaRPr/>
            </a:p>
          </p:txBody>
        </p:sp>
        <p:sp>
          <p:nvSpPr>
            <p:cNvPr id="707" name="object 707"/>
            <p:cNvSpPr/>
            <p:nvPr/>
          </p:nvSpPr>
          <p:spPr>
            <a:xfrm>
              <a:off x="4942018" y="4824774"/>
              <a:ext cx="9525" cy="5715"/>
            </a:xfrm>
            <a:custGeom>
              <a:avLst/>
              <a:gdLst/>
              <a:ahLst/>
              <a:cxnLst/>
              <a:rect l="l" t="t" r="r" b="b"/>
              <a:pathLst>
                <a:path w="9525" h="5714">
                  <a:moveTo>
                    <a:pt x="9385" y="0"/>
                  </a:moveTo>
                  <a:lnTo>
                    <a:pt x="139" y="0"/>
                  </a:lnTo>
                  <a:lnTo>
                    <a:pt x="0" y="139"/>
                  </a:lnTo>
                  <a:lnTo>
                    <a:pt x="0" y="5537"/>
                  </a:lnTo>
                  <a:lnTo>
                    <a:pt x="139" y="5689"/>
                  </a:lnTo>
                  <a:lnTo>
                    <a:pt x="9220" y="5689"/>
                  </a:lnTo>
                  <a:lnTo>
                    <a:pt x="9385" y="5689"/>
                  </a:lnTo>
                  <a:lnTo>
                    <a:pt x="9499" y="5537"/>
                  </a:lnTo>
                  <a:lnTo>
                    <a:pt x="9499" y="139"/>
                  </a:lnTo>
                  <a:lnTo>
                    <a:pt x="9385" y="0"/>
                  </a:lnTo>
                  <a:close/>
                </a:path>
              </a:pathLst>
            </a:custGeom>
            <a:solidFill>
              <a:srgbClr val="FFFFFF"/>
            </a:solidFill>
          </p:spPr>
          <p:txBody>
            <a:bodyPr wrap="square" lIns="0" tIns="0" rIns="0" bIns="0" rtlCol="0"/>
            <a:lstStyle/>
            <a:p>
              <a:endParaRPr/>
            </a:p>
          </p:txBody>
        </p:sp>
        <p:sp>
          <p:nvSpPr>
            <p:cNvPr id="708" name="object 708"/>
            <p:cNvSpPr/>
            <p:nvPr/>
          </p:nvSpPr>
          <p:spPr>
            <a:xfrm>
              <a:off x="4942459" y="4825149"/>
              <a:ext cx="8890" cy="5080"/>
            </a:xfrm>
            <a:custGeom>
              <a:avLst/>
              <a:gdLst/>
              <a:ahLst/>
              <a:cxnLst/>
              <a:rect l="l" t="t" r="r" b="b"/>
              <a:pathLst>
                <a:path w="8889"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709" name="object 709"/>
            <p:cNvSpPr/>
            <p:nvPr/>
          </p:nvSpPr>
          <p:spPr>
            <a:xfrm>
              <a:off x="4942023" y="4824774"/>
              <a:ext cx="6350" cy="5715"/>
            </a:xfrm>
            <a:custGeom>
              <a:avLst/>
              <a:gdLst/>
              <a:ahLst/>
              <a:cxnLst/>
              <a:rect l="l" t="t" r="r" b="b"/>
              <a:pathLst>
                <a:path w="6350" h="5714">
                  <a:moveTo>
                    <a:pt x="6223" y="0"/>
                  </a:moveTo>
                  <a:lnTo>
                    <a:pt x="139" y="0"/>
                  </a:lnTo>
                  <a:lnTo>
                    <a:pt x="0" y="139"/>
                  </a:lnTo>
                  <a:lnTo>
                    <a:pt x="0" y="5537"/>
                  </a:lnTo>
                  <a:lnTo>
                    <a:pt x="139" y="5689"/>
                  </a:lnTo>
                  <a:lnTo>
                    <a:pt x="2679" y="5689"/>
                  </a:lnTo>
                  <a:lnTo>
                    <a:pt x="6223" y="0"/>
                  </a:lnTo>
                  <a:close/>
                </a:path>
              </a:pathLst>
            </a:custGeom>
            <a:solidFill>
              <a:srgbClr val="FFFFFF">
                <a:alpha val="14999"/>
              </a:srgbClr>
            </a:solidFill>
          </p:spPr>
          <p:txBody>
            <a:bodyPr wrap="square" lIns="0" tIns="0" rIns="0" bIns="0" rtlCol="0"/>
            <a:lstStyle/>
            <a:p>
              <a:endParaRPr/>
            </a:p>
          </p:txBody>
        </p:sp>
        <p:sp>
          <p:nvSpPr>
            <p:cNvPr id="710" name="object 710"/>
            <p:cNvSpPr/>
            <p:nvPr/>
          </p:nvSpPr>
          <p:spPr>
            <a:xfrm>
              <a:off x="4941065" y="4830464"/>
              <a:ext cx="11430" cy="1905"/>
            </a:xfrm>
            <a:custGeom>
              <a:avLst/>
              <a:gdLst/>
              <a:ahLst/>
              <a:cxnLst/>
              <a:rect l="l" t="t" r="r" b="b"/>
              <a:pathLst>
                <a:path w="11429" h="1904">
                  <a:moveTo>
                    <a:pt x="10363" y="0"/>
                  </a:moveTo>
                  <a:lnTo>
                    <a:pt x="10210" y="0"/>
                  </a:lnTo>
                  <a:lnTo>
                    <a:pt x="1054" y="0"/>
                  </a:lnTo>
                  <a:lnTo>
                    <a:pt x="914" y="76"/>
                  </a:lnTo>
                  <a:lnTo>
                    <a:pt x="0" y="1587"/>
                  </a:lnTo>
                  <a:lnTo>
                    <a:pt x="11391" y="1638"/>
                  </a:lnTo>
                  <a:lnTo>
                    <a:pt x="10502" y="76"/>
                  </a:lnTo>
                  <a:lnTo>
                    <a:pt x="10363" y="0"/>
                  </a:lnTo>
                  <a:close/>
                </a:path>
              </a:pathLst>
            </a:custGeom>
            <a:solidFill>
              <a:srgbClr val="A7BEC5"/>
            </a:solidFill>
          </p:spPr>
          <p:txBody>
            <a:bodyPr wrap="square" lIns="0" tIns="0" rIns="0" bIns="0" rtlCol="0"/>
            <a:lstStyle/>
            <a:p>
              <a:endParaRPr/>
            </a:p>
          </p:txBody>
        </p:sp>
        <p:sp>
          <p:nvSpPr>
            <p:cNvPr id="711" name="object 711"/>
            <p:cNvSpPr/>
            <p:nvPr/>
          </p:nvSpPr>
          <p:spPr>
            <a:xfrm>
              <a:off x="4945294" y="4831406"/>
              <a:ext cx="3175" cy="635"/>
            </a:xfrm>
            <a:custGeom>
              <a:avLst/>
              <a:gdLst/>
              <a:ahLst/>
              <a:cxnLst/>
              <a:rect l="l" t="t" r="r" b="b"/>
              <a:pathLst>
                <a:path w="3175" h="635">
                  <a:moveTo>
                    <a:pt x="2794" y="0"/>
                  </a:moveTo>
                  <a:lnTo>
                    <a:pt x="177" y="0"/>
                  </a:lnTo>
                  <a:lnTo>
                    <a:pt x="0" y="558"/>
                  </a:lnTo>
                  <a:lnTo>
                    <a:pt x="2959" y="558"/>
                  </a:lnTo>
                  <a:lnTo>
                    <a:pt x="2794" y="0"/>
                  </a:lnTo>
                  <a:close/>
                </a:path>
              </a:pathLst>
            </a:custGeom>
            <a:solidFill>
              <a:srgbClr val="FFFFFF"/>
            </a:solidFill>
          </p:spPr>
          <p:txBody>
            <a:bodyPr wrap="square" lIns="0" tIns="0" rIns="0" bIns="0" rtlCol="0"/>
            <a:lstStyle/>
            <a:p>
              <a:endParaRPr/>
            </a:p>
          </p:txBody>
        </p:sp>
        <p:sp>
          <p:nvSpPr>
            <p:cNvPr id="712" name="object 712"/>
            <p:cNvSpPr/>
            <p:nvPr/>
          </p:nvSpPr>
          <p:spPr>
            <a:xfrm>
              <a:off x="4942129" y="4830559"/>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81"/>
                  </a:moveTo>
                  <a:lnTo>
                    <a:pt x="203" y="381"/>
                  </a:lnTo>
                  <a:lnTo>
                    <a:pt x="114" y="533"/>
                  </a:lnTo>
                  <a:lnTo>
                    <a:pt x="609" y="533"/>
                  </a:lnTo>
                  <a:lnTo>
                    <a:pt x="685" y="381"/>
                  </a:lnTo>
                  <a:close/>
                </a:path>
                <a:path w="9525" h="1270">
                  <a:moveTo>
                    <a:pt x="787" y="177"/>
                  </a:moveTo>
                  <a:lnTo>
                    <a:pt x="317" y="177"/>
                  </a:lnTo>
                  <a:lnTo>
                    <a:pt x="228" y="330"/>
                  </a:lnTo>
                  <a:lnTo>
                    <a:pt x="711" y="330"/>
                  </a:lnTo>
                  <a:lnTo>
                    <a:pt x="787" y="177"/>
                  </a:lnTo>
                  <a:close/>
                </a:path>
                <a:path w="9525" h="1270">
                  <a:moveTo>
                    <a:pt x="876" y="0"/>
                  </a:moveTo>
                  <a:lnTo>
                    <a:pt x="419" y="0"/>
                  </a:lnTo>
                  <a:lnTo>
                    <a:pt x="342" y="139"/>
                  </a:lnTo>
                  <a:lnTo>
                    <a:pt x="812" y="139"/>
                  </a:lnTo>
                  <a:lnTo>
                    <a:pt x="876" y="0"/>
                  </a:lnTo>
                  <a:close/>
                </a:path>
                <a:path w="9525" h="1270">
                  <a:moveTo>
                    <a:pt x="1244" y="571"/>
                  </a:moveTo>
                  <a:lnTo>
                    <a:pt x="749" y="571"/>
                  </a:lnTo>
                  <a:lnTo>
                    <a:pt x="673" y="723"/>
                  </a:lnTo>
                  <a:lnTo>
                    <a:pt x="1181" y="723"/>
                  </a:lnTo>
                  <a:lnTo>
                    <a:pt x="1244" y="571"/>
                  </a:lnTo>
                  <a:close/>
                </a:path>
                <a:path w="9525" h="1270">
                  <a:moveTo>
                    <a:pt x="1333" y="381"/>
                  </a:moveTo>
                  <a:lnTo>
                    <a:pt x="850" y="381"/>
                  </a:lnTo>
                  <a:lnTo>
                    <a:pt x="774" y="533"/>
                  </a:lnTo>
                  <a:lnTo>
                    <a:pt x="1270" y="533"/>
                  </a:lnTo>
                  <a:lnTo>
                    <a:pt x="1333" y="381"/>
                  </a:lnTo>
                  <a:close/>
                </a:path>
                <a:path w="9525" h="1270">
                  <a:moveTo>
                    <a:pt x="1409" y="177"/>
                  </a:moveTo>
                  <a:lnTo>
                    <a:pt x="939" y="177"/>
                  </a:lnTo>
                  <a:lnTo>
                    <a:pt x="876" y="330"/>
                  </a:lnTo>
                  <a:lnTo>
                    <a:pt x="1358" y="330"/>
                  </a:lnTo>
                  <a:lnTo>
                    <a:pt x="1409" y="177"/>
                  </a:lnTo>
                  <a:close/>
                </a:path>
                <a:path w="9525" h="1270">
                  <a:moveTo>
                    <a:pt x="1485" y="0"/>
                  </a:moveTo>
                  <a:lnTo>
                    <a:pt x="1016" y="0"/>
                  </a:lnTo>
                  <a:lnTo>
                    <a:pt x="952" y="139"/>
                  </a:lnTo>
                  <a:lnTo>
                    <a:pt x="1422" y="139"/>
                  </a:lnTo>
                  <a:lnTo>
                    <a:pt x="1485" y="0"/>
                  </a:lnTo>
                  <a:close/>
                </a:path>
                <a:path w="9525" h="1270">
                  <a:moveTo>
                    <a:pt x="1917" y="571"/>
                  </a:moveTo>
                  <a:lnTo>
                    <a:pt x="1409" y="571"/>
                  </a:lnTo>
                  <a:lnTo>
                    <a:pt x="1346" y="723"/>
                  </a:lnTo>
                  <a:lnTo>
                    <a:pt x="1854" y="723"/>
                  </a:lnTo>
                  <a:lnTo>
                    <a:pt x="1917" y="571"/>
                  </a:lnTo>
                  <a:close/>
                </a:path>
                <a:path w="9525" h="1270">
                  <a:moveTo>
                    <a:pt x="1968" y="381"/>
                  </a:moveTo>
                  <a:lnTo>
                    <a:pt x="1485" y="381"/>
                  </a:lnTo>
                  <a:lnTo>
                    <a:pt x="1422" y="533"/>
                  </a:lnTo>
                  <a:lnTo>
                    <a:pt x="1917" y="533"/>
                  </a:lnTo>
                  <a:lnTo>
                    <a:pt x="1968" y="381"/>
                  </a:lnTo>
                  <a:close/>
                </a:path>
                <a:path w="9525" h="1270">
                  <a:moveTo>
                    <a:pt x="2032" y="177"/>
                  </a:moveTo>
                  <a:lnTo>
                    <a:pt x="1562" y="177"/>
                  </a:lnTo>
                  <a:lnTo>
                    <a:pt x="1498" y="330"/>
                  </a:lnTo>
                  <a:lnTo>
                    <a:pt x="1981" y="330"/>
                  </a:lnTo>
                  <a:lnTo>
                    <a:pt x="2032" y="177"/>
                  </a:lnTo>
                  <a:close/>
                </a:path>
                <a:path w="9525" h="1270">
                  <a:moveTo>
                    <a:pt x="2095" y="0"/>
                  </a:moveTo>
                  <a:lnTo>
                    <a:pt x="1638" y="0"/>
                  </a:lnTo>
                  <a:lnTo>
                    <a:pt x="1574" y="139"/>
                  </a:lnTo>
                  <a:lnTo>
                    <a:pt x="2044" y="139"/>
                  </a:lnTo>
                  <a:lnTo>
                    <a:pt x="2095" y="0"/>
                  </a:lnTo>
                  <a:close/>
                </a:path>
                <a:path w="9525" h="1270">
                  <a:moveTo>
                    <a:pt x="2565" y="571"/>
                  </a:moveTo>
                  <a:lnTo>
                    <a:pt x="2070" y="571"/>
                  </a:lnTo>
                  <a:lnTo>
                    <a:pt x="2019" y="723"/>
                  </a:lnTo>
                  <a:lnTo>
                    <a:pt x="2527" y="723"/>
                  </a:lnTo>
                  <a:lnTo>
                    <a:pt x="2565" y="571"/>
                  </a:lnTo>
                  <a:close/>
                </a:path>
                <a:path w="9525" h="1270">
                  <a:moveTo>
                    <a:pt x="2616" y="381"/>
                  </a:moveTo>
                  <a:lnTo>
                    <a:pt x="2133" y="381"/>
                  </a:lnTo>
                  <a:lnTo>
                    <a:pt x="2082" y="533"/>
                  </a:lnTo>
                  <a:lnTo>
                    <a:pt x="2578" y="533"/>
                  </a:lnTo>
                  <a:lnTo>
                    <a:pt x="2616" y="381"/>
                  </a:lnTo>
                  <a:close/>
                </a:path>
                <a:path w="9525" h="1270">
                  <a:moveTo>
                    <a:pt x="2667" y="177"/>
                  </a:moveTo>
                  <a:lnTo>
                    <a:pt x="2197" y="177"/>
                  </a:lnTo>
                  <a:lnTo>
                    <a:pt x="2146" y="330"/>
                  </a:lnTo>
                  <a:lnTo>
                    <a:pt x="2628" y="330"/>
                  </a:lnTo>
                  <a:lnTo>
                    <a:pt x="2667" y="177"/>
                  </a:lnTo>
                  <a:close/>
                </a:path>
                <a:path w="9525" h="1270">
                  <a:moveTo>
                    <a:pt x="2717" y="0"/>
                  </a:moveTo>
                  <a:lnTo>
                    <a:pt x="2247"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81"/>
                  </a:moveTo>
                  <a:lnTo>
                    <a:pt x="2781" y="381"/>
                  </a:lnTo>
                  <a:lnTo>
                    <a:pt x="2743" y="533"/>
                  </a:lnTo>
                  <a:lnTo>
                    <a:pt x="3238" y="533"/>
                  </a:lnTo>
                  <a:lnTo>
                    <a:pt x="3263" y="381"/>
                  </a:lnTo>
                  <a:close/>
                </a:path>
                <a:path w="9525" h="1270">
                  <a:moveTo>
                    <a:pt x="3302" y="177"/>
                  </a:moveTo>
                  <a:lnTo>
                    <a:pt x="2819"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81"/>
                  </a:moveTo>
                  <a:lnTo>
                    <a:pt x="3429" y="381"/>
                  </a:lnTo>
                  <a:lnTo>
                    <a:pt x="3403" y="533"/>
                  </a:lnTo>
                  <a:lnTo>
                    <a:pt x="3898" y="533"/>
                  </a:lnTo>
                  <a:lnTo>
                    <a:pt x="3911" y="381"/>
                  </a:lnTo>
                  <a:close/>
                </a:path>
                <a:path w="9525" h="1270">
                  <a:moveTo>
                    <a:pt x="3924" y="177"/>
                  </a:moveTo>
                  <a:lnTo>
                    <a:pt x="3454" y="177"/>
                  </a:lnTo>
                  <a:lnTo>
                    <a:pt x="3429" y="330"/>
                  </a:lnTo>
                  <a:lnTo>
                    <a:pt x="3911" y="330"/>
                  </a:lnTo>
                  <a:lnTo>
                    <a:pt x="3924" y="177"/>
                  </a:lnTo>
                  <a:close/>
                </a:path>
                <a:path w="9525" h="1270">
                  <a:moveTo>
                    <a:pt x="3949" y="0"/>
                  </a:moveTo>
                  <a:lnTo>
                    <a:pt x="3479" y="0"/>
                  </a:lnTo>
                  <a:lnTo>
                    <a:pt x="3467" y="139"/>
                  </a:lnTo>
                  <a:lnTo>
                    <a:pt x="3937" y="139"/>
                  </a:lnTo>
                  <a:lnTo>
                    <a:pt x="3949" y="0"/>
                  </a:lnTo>
                  <a:close/>
                </a:path>
                <a:path w="9525" h="1270">
                  <a:moveTo>
                    <a:pt x="4546" y="381"/>
                  </a:moveTo>
                  <a:lnTo>
                    <a:pt x="4064" y="381"/>
                  </a:lnTo>
                  <a:lnTo>
                    <a:pt x="4051" y="533"/>
                  </a:lnTo>
                  <a:lnTo>
                    <a:pt x="4546" y="533"/>
                  </a:lnTo>
                  <a:lnTo>
                    <a:pt x="4546" y="381"/>
                  </a:lnTo>
                  <a:close/>
                </a:path>
                <a:path w="9525" h="1270">
                  <a:moveTo>
                    <a:pt x="4546" y="177"/>
                  </a:moveTo>
                  <a:lnTo>
                    <a:pt x="4076" y="177"/>
                  </a:lnTo>
                  <a:lnTo>
                    <a:pt x="4064" y="330"/>
                  </a:lnTo>
                  <a:lnTo>
                    <a:pt x="4546" y="330"/>
                  </a:lnTo>
                  <a:lnTo>
                    <a:pt x="4546" y="177"/>
                  </a:lnTo>
                  <a:close/>
                </a:path>
                <a:path w="9525" h="1270">
                  <a:moveTo>
                    <a:pt x="4546" y="0"/>
                  </a:moveTo>
                  <a:lnTo>
                    <a:pt x="4089" y="0"/>
                  </a:lnTo>
                  <a:lnTo>
                    <a:pt x="4076" y="139"/>
                  </a:lnTo>
                  <a:lnTo>
                    <a:pt x="4546" y="139"/>
                  </a:lnTo>
                  <a:lnTo>
                    <a:pt x="4546" y="0"/>
                  </a:lnTo>
                  <a:close/>
                </a:path>
                <a:path w="9525" h="1270">
                  <a:moveTo>
                    <a:pt x="5181" y="0"/>
                  </a:moveTo>
                  <a:lnTo>
                    <a:pt x="4711" y="0"/>
                  </a:lnTo>
                  <a:lnTo>
                    <a:pt x="4711" y="139"/>
                  </a:lnTo>
                  <a:lnTo>
                    <a:pt x="5181" y="139"/>
                  </a:lnTo>
                  <a:lnTo>
                    <a:pt x="5181" y="0"/>
                  </a:lnTo>
                  <a:close/>
                </a:path>
                <a:path w="9525" h="1270">
                  <a:moveTo>
                    <a:pt x="5194" y="330"/>
                  </a:moveTo>
                  <a:lnTo>
                    <a:pt x="5181" y="177"/>
                  </a:lnTo>
                  <a:lnTo>
                    <a:pt x="4699" y="177"/>
                  </a:lnTo>
                  <a:lnTo>
                    <a:pt x="4711" y="330"/>
                  </a:lnTo>
                  <a:lnTo>
                    <a:pt x="5194" y="330"/>
                  </a:lnTo>
                  <a:close/>
                </a:path>
                <a:path w="9525" h="1270">
                  <a:moveTo>
                    <a:pt x="5207" y="533"/>
                  </a:moveTo>
                  <a:lnTo>
                    <a:pt x="5194" y="381"/>
                  </a:lnTo>
                  <a:lnTo>
                    <a:pt x="4711" y="381"/>
                  </a:lnTo>
                  <a:lnTo>
                    <a:pt x="4711" y="533"/>
                  </a:lnTo>
                  <a:lnTo>
                    <a:pt x="5207" y="533"/>
                  </a:lnTo>
                  <a:close/>
                </a:path>
                <a:path w="9525" h="1270">
                  <a:moveTo>
                    <a:pt x="5803" y="139"/>
                  </a:moveTo>
                  <a:lnTo>
                    <a:pt x="5778" y="0"/>
                  </a:lnTo>
                  <a:lnTo>
                    <a:pt x="5321" y="0"/>
                  </a:lnTo>
                  <a:lnTo>
                    <a:pt x="5334" y="139"/>
                  </a:lnTo>
                  <a:lnTo>
                    <a:pt x="5803" y="139"/>
                  </a:lnTo>
                  <a:close/>
                </a:path>
                <a:path w="9525" h="1270">
                  <a:moveTo>
                    <a:pt x="5829" y="330"/>
                  </a:moveTo>
                  <a:lnTo>
                    <a:pt x="5803" y="177"/>
                  </a:lnTo>
                  <a:lnTo>
                    <a:pt x="5334" y="177"/>
                  </a:lnTo>
                  <a:lnTo>
                    <a:pt x="5346" y="330"/>
                  </a:lnTo>
                  <a:lnTo>
                    <a:pt x="5829" y="330"/>
                  </a:lnTo>
                  <a:close/>
                </a:path>
                <a:path w="9525" h="1270">
                  <a:moveTo>
                    <a:pt x="5867" y="533"/>
                  </a:moveTo>
                  <a:lnTo>
                    <a:pt x="5842" y="381"/>
                  </a:lnTo>
                  <a:lnTo>
                    <a:pt x="5359" y="381"/>
                  </a:lnTo>
                  <a:lnTo>
                    <a:pt x="5372" y="533"/>
                  </a:lnTo>
                  <a:lnTo>
                    <a:pt x="5867" y="533"/>
                  </a:lnTo>
                  <a:close/>
                </a:path>
                <a:path w="9525" h="1270">
                  <a:moveTo>
                    <a:pt x="5892" y="723"/>
                  </a:moveTo>
                  <a:lnTo>
                    <a:pt x="5867" y="571"/>
                  </a:lnTo>
                  <a:lnTo>
                    <a:pt x="3390" y="571"/>
                  </a:lnTo>
                  <a:lnTo>
                    <a:pt x="3365" y="723"/>
                  </a:lnTo>
                  <a:lnTo>
                    <a:pt x="5892" y="723"/>
                  </a:lnTo>
                  <a:close/>
                </a:path>
                <a:path w="9525" h="1270">
                  <a:moveTo>
                    <a:pt x="6426" y="139"/>
                  </a:moveTo>
                  <a:lnTo>
                    <a:pt x="6400" y="0"/>
                  </a:lnTo>
                  <a:lnTo>
                    <a:pt x="5930" y="0"/>
                  </a:lnTo>
                  <a:lnTo>
                    <a:pt x="5956" y="139"/>
                  </a:lnTo>
                  <a:lnTo>
                    <a:pt x="6426" y="139"/>
                  </a:lnTo>
                  <a:close/>
                </a:path>
                <a:path w="9525" h="1270">
                  <a:moveTo>
                    <a:pt x="6477" y="330"/>
                  </a:moveTo>
                  <a:lnTo>
                    <a:pt x="6438" y="177"/>
                  </a:lnTo>
                  <a:lnTo>
                    <a:pt x="5969" y="177"/>
                  </a:lnTo>
                  <a:lnTo>
                    <a:pt x="5994" y="330"/>
                  </a:lnTo>
                  <a:lnTo>
                    <a:pt x="6477" y="330"/>
                  </a:lnTo>
                  <a:close/>
                </a:path>
                <a:path w="9525" h="1270">
                  <a:moveTo>
                    <a:pt x="6527" y="533"/>
                  </a:moveTo>
                  <a:lnTo>
                    <a:pt x="6489" y="381"/>
                  </a:lnTo>
                  <a:lnTo>
                    <a:pt x="6007" y="381"/>
                  </a:lnTo>
                  <a:lnTo>
                    <a:pt x="6032" y="533"/>
                  </a:lnTo>
                  <a:lnTo>
                    <a:pt x="6527" y="533"/>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112" y="330"/>
                  </a:moveTo>
                  <a:lnTo>
                    <a:pt x="7073" y="177"/>
                  </a:lnTo>
                  <a:lnTo>
                    <a:pt x="6604" y="177"/>
                  </a:lnTo>
                  <a:lnTo>
                    <a:pt x="6642" y="330"/>
                  </a:lnTo>
                  <a:lnTo>
                    <a:pt x="7112" y="330"/>
                  </a:lnTo>
                  <a:close/>
                </a:path>
                <a:path w="9525" h="1270">
                  <a:moveTo>
                    <a:pt x="7188" y="533"/>
                  </a:moveTo>
                  <a:lnTo>
                    <a:pt x="7137" y="381"/>
                  </a:lnTo>
                  <a:lnTo>
                    <a:pt x="6654" y="381"/>
                  </a:lnTo>
                  <a:lnTo>
                    <a:pt x="6692" y="533"/>
                  </a:lnTo>
                  <a:lnTo>
                    <a:pt x="7188" y="533"/>
                  </a:lnTo>
                  <a:close/>
                </a:path>
                <a:path w="9525" h="1270">
                  <a:moveTo>
                    <a:pt x="7239" y="723"/>
                  </a:moveTo>
                  <a:lnTo>
                    <a:pt x="7188" y="571"/>
                  </a:lnTo>
                  <a:lnTo>
                    <a:pt x="6692" y="571"/>
                  </a:lnTo>
                  <a:lnTo>
                    <a:pt x="6731" y="723"/>
                  </a:lnTo>
                  <a:lnTo>
                    <a:pt x="7239" y="723"/>
                  </a:lnTo>
                  <a:close/>
                </a:path>
                <a:path w="9525" h="1270">
                  <a:moveTo>
                    <a:pt x="7683" y="139"/>
                  </a:moveTo>
                  <a:lnTo>
                    <a:pt x="7632" y="0"/>
                  </a:lnTo>
                  <a:lnTo>
                    <a:pt x="7162" y="0"/>
                  </a:lnTo>
                  <a:lnTo>
                    <a:pt x="7213" y="139"/>
                  </a:lnTo>
                  <a:lnTo>
                    <a:pt x="7683" y="139"/>
                  </a:lnTo>
                  <a:close/>
                </a:path>
                <a:path w="9525" h="1270">
                  <a:moveTo>
                    <a:pt x="7747" y="330"/>
                  </a:moveTo>
                  <a:lnTo>
                    <a:pt x="7696" y="177"/>
                  </a:lnTo>
                  <a:lnTo>
                    <a:pt x="7213" y="177"/>
                  </a:lnTo>
                  <a:lnTo>
                    <a:pt x="7264" y="330"/>
                  </a:lnTo>
                  <a:lnTo>
                    <a:pt x="7747" y="330"/>
                  </a:lnTo>
                  <a:close/>
                </a:path>
                <a:path w="9525" h="1270">
                  <a:moveTo>
                    <a:pt x="7835" y="533"/>
                  </a:moveTo>
                  <a:lnTo>
                    <a:pt x="7772" y="381"/>
                  </a:lnTo>
                  <a:lnTo>
                    <a:pt x="7289" y="381"/>
                  </a:lnTo>
                  <a:lnTo>
                    <a:pt x="7340" y="533"/>
                  </a:lnTo>
                  <a:lnTo>
                    <a:pt x="7835" y="533"/>
                  </a:lnTo>
                  <a:close/>
                </a:path>
                <a:path w="9525" h="1270">
                  <a:moveTo>
                    <a:pt x="7924" y="723"/>
                  </a:moveTo>
                  <a:lnTo>
                    <a:pt x="7848" y="571"/>
                  </a:lnTo>
                  <a:lnTo>
                    <a:pt x="7353" y="571"/>
                  </a:lnTo>
                  <a:lnTo>
                    <a:pt x="7404" y="723"/>
                  </a:lnTo>
                  <a:lnTo>
                    <a:pt x="7924" y="723"/>
                  </a:lnTo>
                  <a:close/>
                </a:path>
                <a:path w="9525" h="1270">
                  <a:moveTo>
                    <a:pt x="8293" y="139"/>
                  </a:moveTo>
                  <a:lnTo>
                    <a:pt x="8229" y="0"/>
                  </a:lnTo>
                  <a:lnTo>
                    <a:pt x="7772" y="0"/>
                  </a:lnTo>
                  <a:lnTo>
                    <a:pt x="7835" y="139"/>
                  </a:lnTo>
                  <a:lnTo>
                    <a:pt x="8293" y="139"/>
                  </a:lnTo>
                  <a:close/>
                </a:path>
                <a:path w="9525" h="1270">
                  <a:moveTo>
                    <a:pt x="8394" y="330"/>
                  </a:moveTo>
                  <a:lnTo>
                    <a:pt x="8318" y="177"/>
                  </a:lnTo>
                  <a:lnTo>
                    <a:pt x="7848" y="177"/>
                  </a:lnTo>
                  <a:lnTo>
                    <a:pt x="7912" y="330"/>
                  </a:lnTo>
                  <a:lnTo>
                    <a:pt x="8394" y="330"/>
                  </a:lnTo>
                  <a:close/>
                </a:path>
                <a:path w="9525" h="1270">
                  <a:moveTo>
                    <a:pt x="8496" y="533"/>
                  </a:moveTo>
                  <a:lnTo>
                    <a:pt x="8420" y="381"/>
                  </a:lnTo>
                  <a:lnTo>
                    <a:pt x="7924" y="381"/>
                  </a:lnTo>
                  <a:lnTo>
                    <a:pt x="8001" y="533"/>
                  </a:lnTo>
                  <a:lnTo>
                    <a:pt x="8496" y="533"/>
                  </a:lnTo>
                  <a:close/>
                </a:path>
                <a:path w="9525" h="1270">
                  <a:moveTo>
                    <a:pt x="8597" y="723"/>
                  </a:moveTo>
                  <a:lnTo>
                    <a:pt x="8521" y="571"/>
                  </a:lnTo>
                  <a:lnTo>
                    <a:pt x="8013" y="571"/>
                  </a:lnTo>
                  <a:lnTo>
                    <a:pt x="8089" y="723"/>
                  </a:lnTo>
                  <a:lnTo>
                    <a:pt x="8597" y="723"/>
                  </a:lnTo>
                  <a:close/>
                </a:path>
                <a:path w="9525" h="1270">
                  <a:moveTo>
                    <a:pt x="8928" y="139"/>
                  </a:moveTo>
                  <a:lnTo>
                    <a:pt x="8851" y="0"/>
                  </a:lnTo>
                  <a:lnTo>
                    <a:pt x="8382" y="0"/>
                  </a:lnTo>
                  <a:lnTo>
                    <a:pt x="8458" y="139"/>
                  </a:lnTo>
                  <a:lnTo>
                    <a:pt x="8928" y="139"/>
                  </a:lnTo>
                  <a:close/>
                </a:path>
                <a:path w="9525" h="1270">
                  <a:moveTo>
                    <a:pt x="9156" y="533"/>
                  </a:moveTo>
                  <a:lnTo>
                    <a:pt x="8953" y="190"/>
                  </a:lnTo>
                  <a:lnTo>
                    <a:pt x="8483" y="190"/>
                  </a:lnTo>
                  <a:lnTo>
                    <a:pt x="8661" y="533"/>
                  </a:lnTo>
                  <a:lnTo>
                    <a:pt x="9156" y="533"/>
                  </a:lnTo>
                  <a:close/>
                </a:path>
                <a:path w="9525" h="1270">
                  <a:moveTo>
                    <a:pt x="9271" y="723"/>
                  </a:moveTo>
                  <a:lnTo>
                    <a:pt x="9182" y="571"/>
                  </a:lnTo>
                  <a:lnTo>
                    <a:pt x="8686" y="571"/>
                  </a:lnTo>
                  <a:lnTo>
                    <a:pt x="8763" y="723"/>
                  </a:lnTo>
                  <a:lnTo>
                    <a:pt x="9271" y="723"/>
                  </a:lnTo>
                  <a:close/>
                </a:path>
              </a:pathLst>
            </a:custGeom>
            <a:solidFill>
              <a:srgbClr val="FFFFFF">
                <a:alpha val="50000"/>
              </a:srgbClr>
            </a:solidFill>
          </p:spPr>
          <p:txBody>
            <a:bodyPr wrap="square" lIns="0" tIns="0" rIns="0" bIns="0" rtlCol="0"/>
            <a:lstStyle/>
            <a:p>
              <a:endParaRPr/>
            </a:p>
          </p:txBody>
        </p:sp>
        <p:sp>
          <p:nvSpPr>
            <p:cNvPr id="713" name="object 713"/>
            <p:cNvSpPr/>
            <p:nvPr/>
          </p:nvSpPr>
          <p:spPr>
            <a:xfrm>
              <a:off x="4941373" y="4830197"/>
              <a:ext cx="5080" cy="4445"/>
            </a:xfrm>
            <a:custGeom>
              <a:avLst/>
              <a:gdLst/>
              <a:ahLst/>
              <a:cxnLst/>
              <a:rect l="l" t="t" r="r" b="b"/>
              <a:pathLst>
                <a:path w="5079" h="4445">
                  <a:moveTo>
                    <a:pt x="4472" y="0"/>
                  </a:moveTo>
                  <a:lnTo>
                    <a:pt x="4192" y="253"/>
                  </a:lnTo>
                  <a:lnTo>
                    <a:pt x="3887" y="546"/>
                  </a:lnTo>
                  <a:lnTo>
                    <a:pt x="4141" y="266"/>
                  </a:lnTo>
                  <a:lnTo>
                    <a:pt x="3926" y="63"/>
                  </a:lnTo>
                  <a:lnTo>
                    <a:pt x="3430" y="469"/>
                  </a:lnTo>
                  <a:lnTo>
                    <a:pt x="3189" y="609"/>
                  </a:lnTo>
                  <a:lnTo>
                    <a:pt x="2503" y="1206"/>
                  </a:lnTo>
                  <a:lnTo>
                    <a:pt x="1982" y="1752"/>
                  </a:lnTo>
                  <a:lnTo>
                    <a:pt x="2376" y="1155"/>
                  </a:lnTo>
                  <a:lnTo>
                    <a:pt x="2783" y="723"/>
                  </a:lnTo>
                  <a:lnTo>
                    <a:pt x="2935" y="533"/>
                  </a:lnTo>
                  <a:lnTo>
                    <a:pt x="3087" y="317"/>
                  </a:lnTo>
                  <a:lnTo>
                    <a:pt x="3138" y="139"/>
                  </a:lnTo>
                  <a:lnTo>
                    <a:pt x="2503" y="546"/>
                  </a:lnTo>
                  <a:lnTo>
                    <a:pt x="2211" y="876"/>
                  </a:lnTo>
                  <a:lnTo>
                    <a:pt x="1436" y="1574"/>
                  </a:lnTo>
                  <a:lnTo>
                    <a:pt x="1182" y="2095"/>
                  </a:lnTo>
                  <a:lnTo>
                    <a:pt x="0" y="4159"/>
                  </a:lnTo>
                  <a:lnTo>
                    <a:pt x="2284" y="4159"/>
                  </a:lnTo>
                  <a:lnTo>
                    <a:pt x="2490" y="3962"/>
                  </a:lnTo>
                  <a:lnTo>
                    <a:pt x="2833" y="3784"/>
                  </a:lnTo>
                  <a:lnTo>
                    <a:pt x="3176" y="3632"/>
                  </a:lnTo>
                  <a:lnTo>
                    <a:pt x="3379" y="3441"/>
                  </a:lnTo>
                  <a:lnTo>
                    <a:pt x="3672" y="3365"/>
                  </a:lnTo>
                  <a:lnTo>
                    <a:pt x="4294" y="3340"/>
                  </a:lnTo>
                  <a:lnTo>
                    <a:pt x="4167" y="3225"/>
                  </a:lnTo>
                  <a:lnTo>
                    <a:pt x="3913" y="2959"/>
                  </a:lnTo>
                  <a:lnTo>
                    <a:pt x="3646" y="2946"/>
                  </a:lnTo>
                  <a:lnTo>
                    <a:pt x="3405" y="2946"/>
                  </a:lnTo>
                  <a:lnTo>
                    <a:pt x="2922" y="3251"/>
                  </a:lnTo>
                  <a:lnTo>
                    <a:pt x="3633" y="2247"/>
                  </a:lnTo>
                  <a:lnTo>
                    <a:pt x="4459" y="1257"/>
                  </a:lnTo>
                  <a:lnTo>
                    <a:pt x="4573" y="1054"/>
                  </a:lnTo>
                  <a:lnTo>
                    <a:pt x="4675" y="838"/>
                  </a:lnTo>
                  <a:lnTo>
                    <a:pt x="4535" y="711"/>
                  </a:lnTo>
                  <a:lnTo>
                    <a:pt x="4027" y="1206"/>
                  </a:lnTo>
                  <a:lnTo>
                    <a:pt x="3430" y="1828"/>
                  </a:lnTo>
                  <a:lnTo>
                    <a:pt x="2681" y="2463"/>
                  </a:lnTo>
                  <a:lnTo>
                    <a:pt x="4014" y="1155"/>
                  </a:lnTo>
                  <a:lnTo>
                    <a:pt x="4192" y="888"/>
                  </a:lnTo>
                  <a:lnTo>
                    <a:pt x="4395" y="609"/>
                  </a:lnTo>
                  <a:lnTo>
                    <a:pt x="4726" y="279"/>
                  </a:lnTo>
                  <a:lnTo>
                    <a:pt x="4611" y="139"/>
                  </a:lnTo>
                  <a:lnTo>
                    <a:pt x="4472" y="0"/>
                  </a:lnTo>
                  <a:close/>
                </a:path>
              </a:pathLst>
            </a:custGeom>
            <a:solidFill>
              <a:srgbClr val="F1C9BB"/>
            </a:solidFill>
          </p:spPr>
          <p:txBody>
            <a:bodyPr wrap="square" lIns="0" tIns="0" rIns="0" bIns="0" rtlCol="0"/>
            <a:lstStyle/>
            <a:p>
              <a:endParaRPr/>
            </a:p>
          </p:txBody>
        </p:sp>
        <p:pic>
          <p:nvPicPr>
            <p:cNvPr id="714" name="object 714"/>
            <p:cNvPicPr/>
            <p:nvPr/>
          </p:nvPicPr>
          <p:blipFill>
            <a:blip r:embed="rId9" cstate="print"/>
            <a:stretch>
              <a:fillRect/>
            </a:stretch>
          </p:blipFill>
          <p:spPr>
            <a:xfrm>
              <a:off x="4943640" y="4830277"/>
              <a:ext cx="6299" cy="1869"/>
            </a:xfrm>
            <a:prstGeom prst="rect">
              <a:avLst/>
            </a:prstGeom>
          </p:spPr>
        </p:pic>
        <p:sp>
          <p:nvSpPr>
            <p:cNvPr id="715" name="object 715"/>
            <p:cNvSpPr/>
            <p:nvPr/>
          </p:nvSpPr>
          <p:spPr>
            <a:xfrm>
              <a:off x="4947472" y="4830197"/>
              <a:ext cx="5080" cy="4445"/>
            </a:xfrm>
            <a:custGeom>
              <a:avLst/>
              <a:gdLst/>
              <a:ahLst/>
              <a:cxnLst/>
              <a:rect l="l" t="t" r="r" b="b"/>
              <a:pathLst>
                <a:path w="5079" h="4445">
                  <a:moveTo>
                    <a:pt x="1271" y="2946"/>
                  </a:moveTo>
                  <a:lnTo>
                    <a:pt x="763" y="2959"/>
                  </a:lnTo>
                  <a:lnTo>
                    <a:pt x="382" y="3340"/>
                  </a:lnTo>
                  <a:lnTo>
                    <a:pt x="1004" y="3365"/>
                  </a:lnTo>
                  <a:lnTo>
                    <a:pt x="1296" y="3441"/>
                  </a:lnTo>
                  <a:lnTo>
                    <a:pt x="1500" y="3632"/>
                  </a:lnTo>
                  <a:lnTo>
                    <a:pt x="2198" y="3962"/>
                  </a:lnTo>
                  <a:lnTo>
                    <a:pt x="2400" y="4159"/>
                  </a:lnTo>
                  <a:lnTo>
                    <a:pt x="4676" y="4159"/>
                  </a:lnTo>
                  <a:lnTo>
                    <a:pt x="4156" y="3251"/>
                  </a:lnTo>
                  <a:lnTo>
                    <a:pt x="1754" y="3251"/>
                  </a:lnTo>
                  <a:lnTo>
                    <a:pt x="1271" y="2946"/>
                  </a:lnTo>
                  <a:close/>
                </a:path>
                <a:path w="5079" h="4445">
                  <a:moveTo>
                    <a:pt x="141" y="711"/>
                  </a:moveTo>
                  <a:lnTo>
                    <a:pt x="21" y="876"/>
                  </a:lnTo>
                  <a:lnTo>
                    <a:pt x="217" y="1257"/>
                  </a:lnTo>
                  <a:lnTo>
                    <a:pt x="887" y="2095"/>
                  </a:lnTo>
                  <a:lnTo>
                    <a:pt x="1754" y="3251"/>
                  </a:lnTo>
                  <a:lnTo>
                    <a:pt x="4156" y="3251"/>
                  </a:lnTo>
                  <a:lnTo>
                    <a:pt x="3705" y="2463"/>
                  </a:lnTo>
                  <a:lnTo>
                    <a:pt x="2008" y="2463"/>
                  </a:lnTo>
                  <a:lnTo>
                    <a:pt x="1172" y="1752"/>
                  </a:lnTo>
                  <a:lnTo>
                    <a:pt x="141" y="711"/>
                  </a:lnTo>
                  <a:close/>
                </a:path>
                <a:path w="5079" h="4445">
                  <a:moveTo>
                    <a:pt x="204" y="0"/>
                  </a:moveTo>
                  <a:lnTo>
                    <a:pt x="84" y="139"/>
                  </a:lnTo>
                  <a:lnTo>
                    <a:pt x="0" y="317"/>
                  </a:lnTo>
                  <a:lnTo>
                    <a:pt x="280" y="609"/>
                  </a:lnTo>
                  <a:lnTo>
                    <a:pt x="674" y="1155"/>
                  </a:lnTo>
                  <a:lnTo>
                    <a:pt x="2008" y="2463"/>
                  </a:lnTo>
                  <a:lnTo>
                    <a:pt x="3705" y="2463"/>
                  </a:lnTo>
                  <a:lnTo>
                    <a:pt x="3326" y="1752"/>
                  </a:lnTo>
                  <a:lnTo>
                    <a:pt x="2693" y="1752"/>
                  </a:lnTo>
                  <a:lnTo>
                    <a:pt x="2097" y="1155"/>
                  </a:lnTo>
                  <a:lnTo>
                    <a:pt x="1487" y="609"/>
                  </a:lnTo>
                  <a:lnTo>
                    <a:pt x="788" y="546"/>
                  </a:lnTo>
                  <a:lnTo>
                    <a:pt x="204" y="0"/>
                  </a:lnTo>
                  <a:close/>
                </a:path>
                <a:path w="5079" h="4445">
                  <a:moveTo>
                    <a:pt x="1538" y="139"/>
                  </a:moveTo>
                  <a:lnTo>
                    <a:pt x="1588" y="279"/>
                  </a:lnTo>
                  <a:lnTo>
                    <a:pt x="1884" y="711"/>
                  </a:lnTo>
                  <a:lnTo>
                    <a:pt x="2300" y="1155"/>
                  </a:lnTo>
                  <a:lnTo>
                    <a:pt x="2693" y="1752"/>
                  </a:lnTo>
                  <a:lnTo>
                    <a:pt x="3326" y="1752"/>
                  </a:lnTo>
                  <a:lnTo>
                    <a:pt x="3239" y="1574"/>
                  </a:lnTo>
                  <a:lnTo>
                    <a:pt x="2431" y="838"/>
                  </a:lnTo>
                  <a:lnTo>
                    <a:pt x="2173" y="546"/>
                  </a:lnTo>
                  <a:lnTo>
                    <a:pt x="1538" y="139"/>
                  </a:lnTo>
                  <a:close/>
                </a:path>
                <a:path w="5079" h="4445">
                  <a:moveTo>
                    <a:pt x="750" y="63"/>
                  </a:moveTo>
                  <a:lnTo>
                    <a:pt x="581" y="317"/>
                  </a:lnTo>
                  <a:lnTo>
                    <a:pt x="788" y="546"/>
                  </a:lnTo>
                  <a:lnTo>
                    <a:pt x="1383" y="546"/>
                  </a:lnTo>
                  <a:lnTo>
                    <a:pt x="750" y="63"/>
                  </a:lnTo>
                  <a:close/>
                </a:path>
              </a:pathLst>
            </a:custGeom>
            <a:solidFill>
              <a:srgbClr val="F1C9BB"/>
            </a:solidFill>
          </p:spPr>
          <p:txBody>
            <a:bodyPr wrap="square" lIns="0" tIns="0" rIns="0" bIns="0" rtlCol="0"/>
            <a:lstStyle/>
            <a:p>
              <a:endParaRPr/>
            </a:p>
          </p:txBody>
        </p:sp>
        <p:sp>
          <p:nvSpPr>
            <p:cNvPr id="716" name="object 716"/>
            <p:cNvSpPr/>
            <p:nvPr/>
          </p:nvSpPr>
          <p:spPr>
            <a:xfrm>
              <a:off x="4942636" y="4825403"/>
              <a:ext cx="8890" cy="4445"/>
            </a:xfrm>
            <a:custGeom>
              <a:avLst/>
              <a:gdLst/>
              <a:ahLst/>
              <a:cxnLst/>
              <a:rect l="l" t="t" r="r" b="b"/>
              <a:pathLst>
                <a:path w="8889" h="4445">
                  <a:moveTo>
                    <a:pt x="8318" y="0"/>
                  </a:moveTo>
                  <a:lnTo>
                    <a:pt x="0" y="0"/>
                  </a:lnTo>
                  <a:lnTo>
                    <a:pt x="0" y="4419"/>
                  </a:lnTo>
                  <a:lnTo>
                    <a:pt x="8318" y="4419"/>
                  </a:lnTo>
                  <a:lnTo>
                    <a:pt x="8318" y="0"/>
                  </a:lnTo>
                  <a:close/>
                </a:path>
              </a:pathLst>
            </a:custGeom>
            <a:solidFill>
              <a:srgbClr val="FFFFFF"/>
            </a:solidFill>
          </p:spPr>
          <p:txBody>
            <a:bodyPr wrap="square" lIns="0" tIns="0" rIns="0" bIns="0" rtlCol="0"/>
            <a:lstStyle/>
            <a:p>
              <a:endParaRPr/>
            </a:p>
          </p:txBody>
        </p:sp>
        <p:sp>
          <p:nvSpPr>
            <p:cNvPr id="717" name="object 717"/>
            <p:cNvSpPr/>
            <p:nvPr/>
          </p:nvSpPr>
          <p:spPr>
            <a:xfrm>
              <a:off x="4942941" y="4826990"/>
              <a:ext cx="8255" cy="1905"/>
            </a:xfrm>
            <a:custGeom>
              <a:avLst/>
              <a:gdLst/>
              <a:ahLst/>
              <a:cxnLst/>
              <a:rect l="l" t="t" r="r" b="b"/>
              <a:pathLst>
                <a:path w="8254" h="1904">
                  <a:moveTo>
                    <a:pt x="7670" y="0"/>
                  </a:moveTo>
                  <a:lnTo>
                    <a:pt x="0" y="0"/>
                  </a:lnTo>
                  <a:lnTo>
                    <a:pt x="0" y="1295"/>
                  </a:lnTo>
                  <a:lnTo>
                    <a:pt x="7670" y="1295"/>
                  </a:lnTo>
                  <a:lnTo>
                    <a:pt x="7670" y="0"/>
                  </a:lnTo>
                  <a:close/>
                </a:path>
              </a:pathLst>
            </a:custGeom>
            <a:solidFill>
              <a:srgbClr val="FFFFFF"/>
            </a:solidFill>
          </p:spPr>
          <p:txBody>
            <a:bodyPr wrap="square" lIns="0" tIns="0" rIns="0" bIns="0" rtlCol="0"/>
            <a:lstStyle/>
            <a:p>
              <a:endParaRPr/>
            </a:p>
          </p:txBody>
        </p:sp>
        <p:sp>
          <p:nvSpPr>
            <p:cNvPr id="718" name="object 718"/>
            <p:cNvSpPr/>
            <p:nvPr/>
          </p:nvSpPr>
          <p:spPr>
            <a:xfrm>
              <a:off x="4942941" y="4826990"/>
              <a:ext cx="8255" cy="1905"/>
            </a:xfrm>
            <a:custGeom>
              <a:avLst/>
              <a:gdLst/>
              <a:ahLst/>
              <a:cxnLst/>
              <a:rect l="l" t="t" r="r" b="b"/>
              <a:pathLst>
                <a:path w="8254" h="1904">
                  <a:moveTo>
                    <a:pt x="7670" y="1295"/>
                  </a:moveTo>
                  <a:lnTo>
                    <a:pt x="0" y="1295"/>
                  </a:lnTo>
                  <a:lnTo>
                    <a:pt x="0" y="0"/>
                  </a:lnTo>
                  <a:lnTo>
                    <a:pt x="7670" y="0"/>
                  </a:lnTo>
                  <a:lnTo>
                    <a:pt x="7670" y="1295"/>
                  </a:lnTo>
                  <a:close/>
                </a:path>
              </a:pathLst>
            </a:custGeom>
            <a:ln w="3175">
              <a:solidFill>
                <a:srgbClr val="808285"/>
              </a:solidFill>
            </a:ln>
          </p:spPr>
          <p:txBody>
            <a:bodyPr wrap="square" lIns="0" tIns="0" rIns="0" bIns="0" rtlCol="0"/>
            <a:lstStyle/>
            <a:p>
              <a:endParaRPr/>
            </a:p>
          </p:txBody>
        </p:sp>
      </p:grpSp>
      <p:sp>
        <p:nvSpPr>
          <p:cNvPr id="719" name="object 719"/>
          <p:cNvSpPr txBox="1"/>
          <p:nvPr/>
        </p:nvSpPr>
        <p:spPr>
          <a:xfrm>
            <a:off x="4858928" y="4813648"/>
            <a:ext cx="12890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25" dirty="0">
                <a:solidFill>
                  <a:srgbClr val="231F20"/>
                </a:solidFill>
                <a:latin typeface="Yu Gothic Medium"/>
                <a:cs typeface="Yu Gothic Medium"/>
              </a:rPr>
              <a:t>Term(Time)</a:t>
            </a:r>
            <a:r>
              <a:rPr sz="100" b="0" spc="180" dirty="0">
                <a:solidFill>
                  <a:srgbClr val="231F20"/>
                </a:solidFill>
                <a:latin typeface="Yu Gothic Medium"/>
                <a:cs typeface="Yu Gothic Medium"/>
              </a:rPr>
              <a:t> </a:t>
            </a:r>
            <a:r>
              <a:rPr sz="100" b="0" spc="-20" dirty="0">
                <a:solidFill>
                  <a:srgbClr val="231F20"/>
                </a:solidFill>
                <a:latin typeface="Yu Gothic Medium"/>
                <a:cs typeface="Yu Gothic Medium"/>
              </a:rPr>
              <a:t>http</a:t>
            </a:r>
            <a:r>
              <a:rPr sz="100" b="0" spc="-40" dirty="0">
                <a:solidFill>
                  <a:srgbClr val="231F20"/>
                </a:solidFill>
                <a:latin typeface="Yu Gothic Medium"/>
                <a:cs typeface="Yu Gothic Medium"/>
              </a:rPr>
              <a:t>サイトに</a:t>
            </a:r>
            <a:r>
              <a:rPr sz="100" b="0" spc="85" dirty="0">
                <a:solidFill>
                  <a:srgbClr val="231F20"/>
                </a:solidFill>
                <a:latin typeface="Yu Gothic Medium"/>
                <a:cs typeface="Yu Gothic Medium"/>
              </a:rPr>
              <a:t> </a:t>
            </a:r>
            <a:r>
              <a:rPr sz="100" b="0" spc="-20" dirty="0">
                <a:solidFill>
                  <a:srgbClr val="231F20"/>
                </a:solidFill>
                <a:latin typeface="Yu Gothic Medium"/>
                <a:cs typeface="Yu Gothic Medium"/>
              </a:rPr>
              <a:t>qr24.jp</a:t>
            </a:r>
            <a:endParaRPr sz="100">
              <a:latin typeface="Yu Gothic Medium"/>
              <a:cs typeface="Yu Gothic Medium"/>
            </a:endParaRPr>
          </a:p>
        </p:txBody>
      </p:sp>
      <p:grpSp>
        <p:nvGrpSpPr>
          <p:cNvPr id="720" name="object 720"/>
          <p:cNvGrpSpPr/>
          <p:nvPr/>
        </p:nvGrpSpPr>
        <p:grpSpPr>
          <a:xfrm>
            <a:off x="4793420" y="4763313"/>
            <a:ext cx="172720" cy="71120"/>
            <a:chOff x="4793420" y="4763313"/>
            <a:chExt cx="172720" cy="71120"/>
          </a:xfrm>
        </p:grpSpPr>
        <p:sp>
          <p:nvSpPr>
            <p:cNvPr id="721" name="object 721"/>
            <p:cNvSpPr/>
            <p:nvPr/>
          </p:nvSpPr>
          <p:spPr>
            <a:xfrm>
              <a:off x="4924196" y="4815623"/>
              <a:ext cx="41910" cy="19050"/>
            </a:xfrm>
            <a:custGeom>
              <a:avLst/>
              <a:gdLst/>
              <a:ahLst/>
              <a:cxnLst/>
              <a:rect l="l" t="t" r="r" b="b"/>
              <a:pathLst>
                <a:path w="41910" h="19050">
                  <a:moveTo>
                    <a:pt x="41821" y="0"/>
                  </a:moveTo>
                  <a:lnTo>
                    <a:pt x="0" y="0"/>
                  </a:lnTo>
                  <a:lnTo>
                    <a:pt x="0" y="18745"/>
                  </a:lnTo>
                  <a:lnTo>
                    <a:pt x="41821" y="18745"/>
                  </a:lnTo>
                  <a:lnTo>
                    <a:pt x="41821" y="18554"/>
                  </a:lnTo>
                  <a:lnTo>
                    <a:pt x="177" y="18554"/>
                  </a:lnTo>
                  <a:lnTo>
                    <a:pt x="177" y="165"/>
                  </a:lnTo>
                  <a:lnTo>
                    <a:pt x="41821" y="165"/>
                  </a:lnTo>
                  <a:lnTo>
                    <a:pt x="41821" y="0"/>
                  </a:lnTo>
                  <a:close/>
                </a:path>
                <a:path w="41910" h="19050">
                  <a:moveTo>
                    <a:pt x="41821" y="165"/>
                  </a:moveTo>
                  <a:lnTo>
                    <a:pt x="41656" y="165"/>
                  </a:lnTo>
                  <a:lnTo>
                    <a:pt x="41656" y="18554"/>
                  </a:lnTo>
                  <a:lnTo>
                    <a:pt x="41821" y="18554"/>
                  </a:lnTo>
                  <a:lnTo>
                    <a:pt x="41821" y="165"/>
                  </a:lnTo>
                  <a:close/>
                </a:path>
              </a:pathLst>
            </a:custGeom>
            <a:solidFill>
              <a:srgbClr val="6D6E71"/>
            </a:solidFill>
          </p:spPr>
          <p:txBody>
            <a:bodyPr wrap="square" lIns="0" tIns="0" rIns="0" bIns="0" rtlCol="0"/>
            <a:lstStyle/>
            <a:p>
              <a:endParaRPr/>
            </a:p>
          </p:txBody>
        </p:sp>
        <p:sp>
          <p:nvSpPr>
            <p:cNvPr id="722" name="object 722"/>
            <p:cNvSpPr/>
            <p:nvPr/>
          </p:nvSpPr>
          <p:spPr>
            <a:xfrm>
              <a:off x="4875085" y="4817821"/>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723" name="object 723"/>
            <p:cNvSpPr/>
            <p:nvPr/>
          </p:nvSpPr>
          <p:spPr>
            <a:xfrm>
              <a:off x="4876774" y="4819611"/>
              <a:ext cx="10795" cy="10795"/>
            </a:xfrm>
            <a:custGeom>
              <a:avLst/>
              <a:gdLst/>
              <a:ahLst/>
              <a:cxnLst/>
              <a:rect l="l" t="t" r="r" b="b"/>
              <a:pathLst>
                <a:path w="10795" h="10795">
                  <a:moveTo>
                    <a:pt x="2120" y="8420"/>
                  </a:moveTo>
                  <a:lnTo>
                    <a:pt x="850" y="8420"/>
                  </a:lnTo>
                  <a:lnTo>
                    <a:pt x="850" y="9690"/>
                  </a:lnTo>
                  <a:lnTo>
                    <a:pt x="2120" y="9690"/>
                  </a:lnTo>
                  <a:lnTo>
                    <a:pt x="2120" y="8420"/>
                  </a:lnTo>
                  <a:close/>
                </a:path>
                <a:path w="10795" h="10795">
                  <a:moveTo>
                    <a:pt x="2120" y="838"/>
                  </a:moveTo>
                  <a:lnTo>
                    <a:pt x="850" y="838"/>
                  </a:lnTo>
                  <a:lnTo>
                    <a:pt x="850" y="2095"/>
                  </a:lnTo>
                  <a:lnTo>
                    <a:pt x="2120" y="2095"/>
                  </a:lnTo>
                  <a:lnTo>
                    <a:pt x="2120" y="838"/>
                  </a:lnTo>
                  <a:close/>
                </a:path>
                <a:path w="10795" h="10795">
                  <a:moveTo>
                    <a:pt x="2959" y="7581"/>
                  </a:moveTo>
                  <a:lnTo>
                    <a:pt x="2540" y="7581"/>
                  </a:lnTo>
                  <a:lnTo>
                    <a:pt x="2540" y="8001"/>
                  </a:lnTo>
                  <a:lnTo>
                    <a:pt x="2540" y="10109"/>
                  </a:lnTo>
                  <a:lnTo>
                    <a:pt x="431" y="10109"/>
                  </a:lnTo>
                  <a:lnTo>
                    <a:pt x="431" y="8001"/>
                  </a:lnTo>
                  <a:lnTo>
                    <a:pt x="2540" y="8001"/>
                  </a:lnTo>
                  <a:lnTo>
                    <a:pt x="2540" y="7581"/>
                  </a:lnTo>
                  <a:lnTo>
                    <a:pt x="12" y="7581"/>
                  </a:lnTo>
                  <a:lnTo>
                    <a:pt x="12" y="10528"/>
                  </a:lnTo>
                  <a:lnTo>
                    <a:pt x="2959" y="10528"/>
                  </a:lnTo>
                  <a:lnTo>
                    <a:pt x="2959" y="10109"/>
                  </a:lnTo>
                  <a:lnTo>
                    <a:pt x="2959" y="8001"/>
                  </a:lnTo>
                  <a:lnTo>
                    <a:pt x="2959" y="7581"/>
                  </a:lnTo>
                  <a:close/>
                </a:path>
                <a:path w="10795" h="10795">
                  <a:moveTo>
                    <a:pt x="2959" y="3365"/>
                  </a:moveTo>
                  <a:lnTo>
                    <a:pt x="2120" y="3365"/>
                  </a:lnTo>
                  <a:lnTo>
                    <a:pt x="2120" y="3784"/>
                  </a:lnTo>
                  <a:lnTo>
                    <a:pt x="2959" y="3784"/>
                  </a:lnTo>
                  <a:lnTo>
                    <a:pt x="2959" y="3365"/>
                  </a:lnTo>
                  <a:close/>
                </a:path>
                <a:path w="10795" h="10795">
                  <a:moveTo>
                    <a:pt x="2959" y="0"/>
                  </a:moveTo>
                  <a:lnTo>
                    <a:pt x="2540" y="0"/>
                  </a:lnTo>
                  <a:lnTo>
                    <a:pt x="2540" y="419"/>
                  </a:lnTo>
                  <a:lnTo>
                    <a:pt x="2540" y="2514"/>
                  </a:lnTo>
                  <a:lnTo>
                    <a:pt x="431" y="2514"/>
                  </a:lnTo>
                  <a:lnTo>
                    <a:pt x="431" y="419"/>
                  </a:lnTo>
                  <a:lnTo>
                    <a:pt x="2540" y="419"/>
                  </a:lnTo>
                  <a:lnTo>
                    <a:pt x="2540" y="0"/>
                  </a:lnTo>
                  <a:lnTo>
                    <a:pt x="0" y="0"/>
                  </a:lnTo>
                  <a:lnTo>
                    <a:pt x="0" y="2946"/>
                  </a:lnTo>
                  <a:lnTo>
                    <a:pt x="2959" y="2946"/>
                  </a:lnTo>
                  <a:lnTo>
                    <a:pt x="2959" y="2514"/>
                  </a:lnTo>
                  <a:lnTo>
                    <a:pt x="2959" y="419"/>
                  </a:lnTo>
                  <a:lnTo>
                    <a:pt x="2959" y="0"/>
                  </a:lnTo>
                  <a:close/>
                </a:path>
                <a:path w="10795" h="10795">
                  <a:moveTo>
                    <a:pt x="3378" y="5054"/>
                  </a:moveTo>
                  <a:lnTo>
                    <a:pt x="2540" y="5054"/>
                  </a:lnTo>
                  <a:lnTo>
                    <a:pt x="2540" y="4635"/>
                  </a:lnTo>
                  <a:lnTo>
                    <a:pt x="2959" y="4635"/>
                  </a:lnTo>
                  <a:lnTo>
                    <a:pt x="2959" y="4216"/>
                  </a:lnTo>
                  <a:lnTo>
                    <a:pt x="2108" y="4216"/>
                  </a:lnTo>
                  <a:lnTo>
                    <a:pt x="2108" y="3784"/>
                  </a:lnTo>
                  <a:lnTo>
                    <a:pt x="1689" y="3784"/>
                  </a:lnTo>
                  <a:lnTo>
                    <a:pt x="1689" y="3365"/>
                  </a:lnTo>
                  <a:lnTo>
                    <a:pt x="1270" y="3365"/>
                  </a:lnTo>
                  <a:lnTo>
                    <a:pt x="1270" y="3784"/>
                  </a:lnTo>
                  <a:lnTo>
                    <a:pt x="838" y="3784"/>
                  </a:lnTo>
                  <a:lnTo>
                    <a:pt x="838" y="3365"/>
                  </a:lnTo>
                  <a:lnTo>
                    <a:pt x="0" y="3365"/>
                  </a:lnTo>
                  <a:lnTo>
                    <a:pt x="0" y="3784"/>
                  </a:lnTo>
                  <a:lnTo>
                    <a:pt x="431" y="3784"/>
                  </a:lnTo>
                  <a:lnTo>
                    <a:pt x="431" y="4635"/>
                  </a:lnTo>
                  <a:lnTo>
                    <a:pt x="850" y="4635"/>
                  </a:lnTo>
                  <a:lnTo>
                    <a:pt x="850" y="5892"/>
                  </a:lnTo>
                  <a:lnTo>
                    <a:pt x="431" y="5892"/>
                  </a:lnTo>
                  <a:lnTo>
                    <a:pt x="431" y="5054"/>
                  </a:lnTo>
                  <a:lnTo>
                    <a:pt x="0" y="5054"/>
                  </a:lnTo>
                  <a:lnTo>
                    <a:pt x="0" y="6743"/>
                  </a:lnTo>
                  <a:lnTo>
                    <a:pt x="431" y="6743"/>
                  </a:lnTo>
                  <a:lnTo>
                    <a:pt x="431" y="6324"/>
                  </a:lnTo>
                  <a:lnTo>
                    <a:pt x="850" y="6324"/>
                  </a:lnTo>
                  <a:lnTo>
                    <a:pt x="850" y="7162"/>
                  </a:lnTo>
                  <a:lnTo>
                    <a:pt x="1270" y="7162"/>
                  </a:lnTo>
                  <a:lnTo>
                    <a:pt x="1270" y="5473"/>
                  </a:lnTo>
                  <a:lnTo>
                    <a:pt x="1689" y="5473"/>
                  </a:lnTo>
                  <a:lnTo>
                    <a:pt x="1689" y="5054"/>
                  </a:lnTo>
                  <a:lnTo>
                    <a:pt x="1270" y="5054"/>
                  </a:lnTo>
                  <a:lnTo>
                    <a:pt x="1270" y="4216"/>
                  </a:lnTo>
                  <a:lnTo>
                    <a:pt x="1689" y="4216"/>
                  </a:lnTo>
                  <a:lnTo>
                    <a:pt x="1689" y="4635"/>
                  </a:lnTo>
                  <a:lnTo>
                    <a:pt x="2108" y="4635"/>
                  </a:lnTo>
                  <a:lnTo>
                    <a:pt x="2108" y="5473"/>
                  </a:lnTo>
                  <a:lnTo>
                    <a:pt x="1701" y="5473"/>
                  </a:lnTo>
                  <a:lnTo>
                    <a:pt x="1701" y="7162"/>
                  </a:lnTo>
                  <a:lnTo>
                    <a:pt x="2959" y="7162"/>
                  </a:lnTo>
                  <a:lnTo>
                    <a:pt x="2959" y="6743"/>
                  </a:lnTo>
                  <a:lnTo>
                    <a:pt x="2120" y="6743"/>
                  </a:lnTo>
                  <a:lnTo>
                    <a:pt x="2120" y="5473"/>
                  </a:lnTo>
                  <a:lnTo>
                    <a:pt x="3378" y="5473"/>
                  </a:lnTo>
                  <a:lnTo>
                    <a:pt x="3378" y="5054"/>
                  </a:lnTo>
                  <a:close/>
                </a:path>
                <a:path w="10795" h="10795">
                  <a:moveTo>
                    <a:pt x="3810" y="10109"/>
                  </a:moveTo>
                  <a:lnTo>
                    <a:pt x="3390" y="10109"/>
                  </a:lnTo>
                  <a:lnTo>
                    <a:pt x="3390" y="10528"/>
                  </a:lnTo>
                  <a:lnTo>
                    <a:pt x="3810" y="10528"/>
                  </a:lnTo>
                  <a:lnTo>
                    <a:pt x="3810" y="10109"/>
                  </a:lnTo>
                  <a:close/>
                </a:path>
                <a:path w="10795" h="10795">
                  <a:moveTo>
                    <a:pt x="3810" y="2095"/>
                  </a:moveTo>
                  <a:lnTo>
                    <a:pt x="3390" y="2095"/>
                  </a:lnTo>
                  <a:lnTo>
                    <a:pt x="3390" y="2946"/>
                  </a:lnTo>
                  <a:lnTo>
                    <a:pt x="3810" y="2946"/>
                  </a:lnTo>
                  <a:lnTo>
                    <a:pt x="3810" y="2095"/>
                  </a:lnTo>
                  <a:close/>
                </a:path>
                <a:path w="10795" h="10795">
                  <a:moveTo>
                    <a:pt x="4229" y="838"/>
                  </a:moveTo>
                  <a:lnTo>
                    <a:pt x="3810" y="838"/>
                  </a:lnTo>
                  <a:lnTo>
                    <a:pt x="3810" y="1257"/>
                  </a:lnTo>
                  <a:lnTo>
                    <a:pt x="4229" y="1257"/>
                  </a:lnTo>
                  <a:lnTo>
                    <a:pt x="4229" y="838"/>
                  </a:lnTo>
                  <a:close/>
                </a:path>
                <a:path w="10795" h="10795">
                  <a:moveTo>
                    <a:pt x="4229" y="0"/>
                  </a:moveTo>
                  <a:lnTo>
                    <a:pt x="3810" y="0"/>
                  </a:lnTo>
                  <a:lnTo>
                    <a:pt x="3810" y="431"/>
                  </a:lnTo>
                  <a:lnTo>
                    <a:pt x="4229" y="431"/>
                  </a:lnTo>
                  <a:lnTo>
                    <a:pt x="4229" y="0"/>
                  </a:lnTo>
                  <a:close/>
                </a:path>
                <a:path w="10795" h="10795">
                  <a:moveTo>
                    <a:pt x="4648" y="2514"/>
                  </a:moveTo>
                  <a:lnTo>
                    <a:pt x="4216" y="2514"/>
                  </a:lnTo>
                  <a:lnTo>
                    <a:pt x="4216" y="3352"/>
                  </a:lnTo>
                  <a:lnTo>
                    <a:pt x="4648" y="3352"/>
                  </a:lnTo>
                  <a:lnTo>
                    <a:pt x="4648" y="2514"/>
                  </a:lnTo>
                  <a:close/>
                </a:path>
                <a:path w="10795" h="10795">
                  <a:moveTo>
                    <a:pt x="4648" y="1676"/>
                  </a:moveTo>
                  <a:lnTo>
                    <a:pt x="3810" y="1676"/>
                  </a:lnTo>
                  <a:lnTo>
                    <a:pt x="3810" y="2095"/>
                  </a:lnTo>
                  <a:lnTo>
                    <a:pt x="4648" y="2095"/>
                  </a:lnTo>
                  <a:lnTo>
                    <a:pt x="4648" y="1676"/>
                  </a:lnTo>
                  <a:close/>
                </a:path>
                <a:path w="10795" h="10795">
                  <a:moveTo>
                    <a:pt x="5918" y="7581"/>
                  </a:moveTo>
                  <a:lnTo>
                    <a:pt x="5499" y="7581"/>
                  </a:lnTo>
                  <a:lnTo>
                    <a:pt x="5499" y="8420"/>
                  </a:lnTo>
                  <a:lnTo>
                    <a:pt x="5918" y="8420"/>
                  </a:lnTo>
                  <a:lnTo>
                    <a:pt x="5918" y="7581"/>
                  </a:lnTo>
                  <a:close/>
                </a:path>
                <a:path w="10795" h="10795">
                  <a:moveTo>
                    <a:pt x="6324" y="8420"/>
                  </a:moveTo>
                  <a:lnTo>
                    <a:pt x="5918" y="8420"/>
                  </a:lnTo>
                  <a:lnTo>
                    <a:pt x="5918" y="8839"/>
                  </a:lnTo>
                  <a:lnTo>
                    <a:pt x="6324" y="8839"/>
                  </a:lnTo>
                  <a:lnTo>
                    <a:pt x="6324" y="8420"/>
                  </a:lnTo>
                  <a:close/>
                </a:path>
                <a:path w="10795" h="10795">
                  <a:moveTo>
                    <a:pt x="8013" y="7581"/>
                  </a:moveTo>
                  <a:lnTo>
                    <a:pt x="7594" y="7581"/>
                  </a:lnTo>
                  <a:lnTo>
                    <a:pt x="7594" y="8001"/>
                  </a:lnTo>
                  <a:lnTo>
                    <a:pt x="8013" y="8001"/>
                  </a:lnTo>
                  <a:lnTo>
                    <a:pt x="8013" y="7581"/>
                  </a:lnTo>
                  <a:close/>
                </a:path>
                <a:path w="10795" h="10795">
                  <a:moveTo>
                    <a:pt x="9702" y="9258"/>
                  </a:moveTo>
                  <a:lnTo>
                    <a:pt x="7594" y="9258"/>
                  </a:lnTo>
                  <a:lnTo>
                    <a:pt x="7594" y="9690"/>
                  </a:lnTo>
                  <a:lnTo>
                    <a:pt x="7162" y="9690"/>
                  </a:lnTo>
                  <a:lnTo>
                    <a:pt x="7162" y="10109"/>
                  </a:lnTo>
                  <a:lnTo>
                    <a:pt x="6743" y="10109"/>
                  </a:lnTo>
                  <a:lnTo>
                    <a:pt x="6743" y="9690"/>
                  </a:lnTo>
                  <a:lnTo>
                    <a:pt x="6743" y="8839"/>
                  </a:lnTo>
                  <a:lnTo>
                    <a:pt x="6324" y="8839"/>
                  </a:lnTo>
                  <a:lnTo>
                    <a:pt x="6324" y="9258"/>
                  </a:lnTo>
                  <a:lnTo>
                    <a:pt x="5918" y="9258"/>
                  </a:lnTo>
                  <a:lnTo>
                    <a:pt x="5918" y="8839"/>
                  </a:lnTo>
                  <a:lnTo>
                    <a:pt x="5499" y="8839"/>
                  </a:lnTo>
                  <a:lnTo>
                    <a:pt x="5499" y="8420"/>
                  </a:lnTo>
                  <a:lnTo>
                    <a:pt x="5067" y="8420"/>
                  </a:lnTo>
                  <a:lnTo>
                    <a:pt x="5067" y="8001"/>
                  </a:lnTo>
                  <a:lnTo>
                    <a:pt x="4648" y="8001"/>
                  </a:lnTo>
                  <a:lnTo>
                    <a:pt x="4648" y="8420"/>
                  </a:lnTo>
                  <a:lnTo>
                    <a:pt x="4648" y="8839"/>
                  </a:lnTo>
                  <a:lnTo>
                    <a:pt x="4648" y="9258"/>
                  </a:lnTo>
                  <a:lnTo>
                    <a:pt x="4216" y="9258"/>
                  </a:lnTo>
                  <a:lnTo>
                    <a:pt x="4216" y="8839"/>
                  </a:lnTo>
                  <a:lnTo>
                    <a:pt x="4648" y="8839"/>
                  </a:lnTo>
                  <a:lnTo>
                    <a:pt x="4648" y="8420"/>
                  </a:lnTo>
                  <a:lnTo>
                    <a:pt x="3810" y="8420"/>
                  </a:lnTo>
                  <a:lnTo>
                    <a:pt x="3810" y="8839"/>
                  </a:lnTo>
                  <a:lnTo>
                    <a:pt x="3390" y="8839"/>
                  </a:lnTo>
                  <a:lnTo>
                    <a:pt x="3390" y="9258"/>
                  </a:lnTo>
                  <a:lnTo>
                    <a:pt x="3810" y="9258"/>
                  </a:lnTo>
                  <a:lnTo>
                    <a:pt x="3810" y="10109"/>
                  </a:lnTo>
                  <a:lnTo>
                    <a:pt x="4648" y="10109"/>
                  </a:lnTo>
                  <a:lnTo>
                    <a:pt x="4648" y="10528"/>
                  </a:lnTo>
                  <a:lnTo>
                    <a:pt x="5067" y="10528"/>
                  </a:lnTo>
                  <a:lnTo>
                    <a:pt x="5067" y="10109"/>
                  </a:lnTo>
                  <a:lnTo>
                    <a:pt x="5918" y="10109"/>
                  </a:lnTo>
                  <a:lnTo>
                    <a:pt x="5918" y="9690"/>
                  </a:lnTo>
                  <a:lnTo>
                    <a:pt x="6324" y="9690"/>
                  </a:lnTo>
                  <a:lnTo>
                    <a:pt x="6324" y="10109"/>
                  </a:lnTo>
                  <a:lnTo>
                    <a:pt x="5918" y="10109"/>
                  </a:lnTo>
                  <a:lnTo>
                    <a:pt x="5918" y="10528"/>
                  </a:lnTo>
                  <a:lnTo>
                    <a:pt x="7594" y="10528"/>
                  </a:lnTo>
                  <a:lnTo>
                    <a:pt x="7594" y="10109"/>
                  </a:lnTo>
                  <a:lnTo>
                    <a:pt x="8001" y="10109"/>
                  </a:lnTo>
                  <a:lnTo>
                    <a:pt x="8001" y="10541"/>
                  </a:lnTo>
                  <a:lnTo>
                    <a:pt x="8432" y="10541"/>
                  </a:lnTo>
                  <a:lnTo>
                    <a:pt x="8432" y="10109"/>
                  </a:lnTo>
                  <a:lnTo>
                    <a:pt x="8013" y="10109"/>
                  </a:lnTo>
                  <a:lnTo>
                    <a:pt x="8013" y="9690"/>
                  </a:lnTo>
                  <a:lnTo>
                    <a:pt x="9702" y="9690"/>
                  </a:lnTo>
                  <a:lnTo>
                    <a:pt x="9702" y="9258"/>
                  </a:lnTo>
                  <a:close/>
                </a:path>
                <a:path w="10795" h="10795">
                  <a:moveTo>
                    <a:pt x="9702" y="838"/>
                  </a:moveTo>
                  <a:lnTo>
                    <a:pt x="8432" y="838"/>
                  </a:lnTo>
                  <a:lnTo>
                    <a:pt x="8432" y="2095"/>
                  </a:lnTo>
                  <a:lnTo>
                    <a:pt x="9702" y="2095"/>
                  </a:lnTo>
                  <a:lnTo>
                    <a:pt x="9702" y="838"/>
                  </a:lnTo>
                  <a:close/>
                </a:path>
                <a:path w="10795" h="10795">
                  <a:moveTo>
                    <a:pt x="10541" y="10109"/>
                  </a:moveTo>
                  <a:lnTo>
                    <a:pt x="8851" y="10109"/>
                  </a:lnTo>
                  <a:lnTo>
                    <a:pt x="8851" y="10528"/>
                  </a:lnTo>
                  <a:lnTo>
                    <a:pt x="10541" y="10528"/>
                  </a:lnTo>
                  <a:lnTo>
                    <a:pt x="10541" y="10109"/>
                  </a:lnTo>
                  <a:close/>
                </a:path>
                <a:path w="10795" h="10795">
                  <a:moveTo>
                    <a:pt x="10541" y="9271"/>
                  </a:moveTo>
                  <a:lnTo>
                    <a:pt x="10121" y="9271"/>
                  </a:lnTo>
                  <a:lnTo>
                    <a:pt x="10121" y="9690"/>
                  </a:lnTo>
                  <a:lnTo>
                    <a:pt x="10541" y="9690"/>
                  </a:lnTo>
                  <a:lnTo>
                    <a:pt x="10541" y="9271"/>
                  </a:lnTo>
                  <a:close/>
                </a:path>
                <a:path w="10795" h="10795">
                  <a:moveTo>
                    <a:pt x="10541" y="8420"/>
                  </a:moveTo>
                  <a:lnTo>
                    <a:pt x="10121" y="8420"/>
                  </a:lnTo>
                  <a:lnTo>
                    <a:pt x="10121" y="8839"/>
                  </a:lnTo>
                  <a:lnTo>
                    <a:pt x="10541" y="8839"/>
                  </a:lnTo>
                  <a:lnTo>
                    <a:pt x="10541" y="8420"/>
                  </a:lnTo>
                  <a:close/>
                </a:path>
                <a:path w="10795" h="10795">
                  <a:moveTo>
                    <a:pt x="10541" y="5041"/>
                  </a:moveTo>
                  <a:lnTo>
                    <a:pt x="10121" y="5041"/>
                  </a:lnTo>
                  <a:lnTo>
                    <a:pt x="10121" y="5892"/>
                  </a:lnTo>
                  <a:lnTo>
                    <a:pt x="9283" y="5892"/>
                  </a:lnTo>
                  <a:lnTo>
                    <a:pt x="9283" y="5461"/>
                  </a:lnTo>
                  <a:lnTo>
                    <a:pt x="9283" y="4622"/>
                  </a:lnTo>
                  <a:lnTo>
                    <a:pt x="9283" y="3784"/>
                  </a:lnTo>
                  <a:lnTo>
                    <a:pt x="8851" y="3784"/>
                  </a:lnTo>
                  <a:lnTo>
                    <a:pt x="8851" y="4622"/>
                  </a:lnTo>
                  <a:lnTo>
                    <a:pt x="8851" y="5461"/>
                  </a:lnTo>
                  <a:lnTo>
                    <a:pt x="8851" y="6731"/>
                  </a:lnTo>
                  <a:lnTo>
                    <a:pt x="8432" y="6731"/>
                  </a:lnTo>
                  <a:lnTo>
                    <a:pt x="8432" y="7150"/>
                  </a:lnTo>
                  <a:lnTo>
                    <a:pt x="8432" y="8420"/>
                  </a:lnTo>
                  <a:lnTo>
                    <a:pt x="7150" y="8420"/>
                  </a:lnTo>
                  <a:lnTo>
                    <a:pt x="7150" y="7150"/>
                  </a:lnTo>
                  <a:lnTo>
                    <a:pt x="8432" y="7150"/>
                  </a:lnTo>
                  <a:lnTo>
                    <a:pt x="8432" y="6731"/>
                  </a:lnTo>
                  <a:lnTo>
                    <a:pt x="8432" y="5473"/>
                  </a:lnTo>
                  <a:lnTo>
                    <a:pt x="8851" y="5461"/>
                  </a:lnTo>
                  <a:lnTo>
                    <a:pt x="8851" y="4622"/>
                  </a:lnTo>
                  <a:lnTo>
                    <a:pt x="8432" y="4622"/>
                  </a:lnTo>
                  <a:lnTo>
                    <a:pt x="8432" y="3365"/>
                  </a:lnTo>
                  <a:lnTo>
                    <a:pt x="8013" y="3365"/>
                  </a:lnTo>
                  <a:lnTo>
                    <a:pt x="8013" y="3784"/>
                  </a:lnTo>
                  <a:lnTo>
                    <a:pt x="8013" y="4203"/>
                  </a:lnTo>
                  <a:lnTo>
                    <a:pt x="8013" y="5041"/>
                  </a:lnTo>
                  <a:lnTo>
                    <a:pt x="8013" y="5473"/>
                  </a:lnTo>
                  <a:lnTo>
                    <a:pt x="8013" y="5892"/>
                  </a:lnTo>
                  <a:lnTo>
                    <a:pt x="7594" y="5892"/>
                  </a:lnTo>
                  <a:lnTo>
                    <a:pt x="7594" y="6311"/>
                  </a:lnTo>
                  <a:lnTo>
                    <a:pt x="7594" y="6731"/>
                  </a:lnTo>
                  <a:lnTo>
                    <a:pt x="7162" y="6731"/>
                  </a:lnTo>
                  <a:lnTo>
                    <a:pt x="7162" y="6311"/>
                  </a:lnTo>
                  <a:lnTo>
                    <a:pt x="6324" y="6311"/>
                  </a:lnTo>
                  <a:lnTo>
                    <a:pt x="6324" y="5892"/>
                  </a:lnTo>
                  <a:lnTo>
                    <a:pt x="5918" y="5892"/>
                  </a:lnTo>
                  <a:lnTo>
                    <a:pt x="5918" y="6311"/>
                  </a:lnTo>
                  <a:lnTo>
                    <a:pt x="5499" y="6311"/>
                  </a:lnTo>
                  <a:lnTo>
                    <a:pt x="5499" y="5892"/>
                  </a:lnTo>
                  <a:lnTo>
                    <a:pt x="5499" y="5448"/>
                  </a:lnTo>
                  <a:lnTo>
                    <a:pt x="6743" y="5448"/>
                  </a:lnTo>
                  <a:lnTo>
                    <a:pt x="6743" y="5892"/>
                  </a:lnTo>
                  <a:lnTo>
                    <a:pt x="7162" y="5892"/>
                  </a:lnTo>
                  <a:lnTo>
                    <a:pt x="7162" y="6311"/>
                  </a:lnTo>
                  <a:lnTo>
                    <a:pt x="7594" y="6311"/>
                  </a:lnTo>
                  <a:lnTo>
                    <a:pt x="7594" y="5892"/>
                  </a:lnTo>
                  <a:lnTo>
                    <a:pt x="7594" y="5473"/>
                  </a:lnTo>
                  <a:lnTo>
                    <a:pt x="8013" y="5473"/>
                  </a:lnTo>
                  <a:lnTo>
                    <a:pt x="8013" y="5041"/>
                  </a:lnTo>
                  <a:lnTo>
                    <a:pt x="7594" y="5041"/>
                  </a:lnTo>
                  <a:lnTo>
                    <a:pt x="7594" y="4203"/>
                  </a:lnTo>
                  <a:lnTo>
                    <a:pt x="8013" y="4203"/>
                  </a:lnTo>
                  <a:lnTo>
                    <a:pt x="8013" y="3784"/>
                  </a:lnTo>
                  <a:lnTo>
                    <a:pt x="7594" y="3784"/>
                  </a:lnTo>
                  <a:lnTo>
                    <a:pt x="7594" y="3365"/>
                  </a:lnTo>
                  <a:lnTo>
                    <a:pt x="7162" y="3365"/>
                  </a:lnTo>
                  <a:lnTo>
                    <a:pt x="7162" y="3784"/>
                  </a:lnTo>
                  <a:lnTo>
                    <a:pt x="6324" y="3784"/>
                  </a:lnTo>
                  <a:lnTo>
                    <a:pt x="6324" y="4203"/>
                  </a:lnTo>
                  <a:lnTo>
                    <a:pt x="7162" y="4203"/>
                  </a:lnTo>
                  <a:lnTo>
                    <a:pt x="7162" y="5041"/>
                  </a:lnTo>
                  <a:lnTo>
                    <a:pt x="6743" y="5041"/>
                  </a:lnTo>
                  <a:lnTo>
                    <a:pt x="6743" y="4622"/>
                  </a:lnTo>
                  <a:lnTo>
                    <a:pt x="5918" y="4622"/>
                  </a:lnTo>
                  <a:lnTo>
                    <a:pt x="5918" y="4203"/>
                  </a:lnTo>
                  <a:lnTo>
                    <a:pt x="5499" y="4203"/>
                  </a:lnTo>
                  <a:lnTo>
                    <a:pt x="5499" y="3784"/>
                  </a:lnTo>
                  <a:lnTo>
                    <a:pt x="6324" y="3784"/>
                  </a:lnTo>
                  <a:lnTo>
                    <a:pt x="6324" y="3365"/>
                  </a:lnTo>
                  <a:lnTo>
                    <a:pt x="5499" y="3365"/>
                  </a:lnTo>
                  <a:lnTo>
                    <a:pt x="5499" y="2527"/>
                  </a:lnTo>
                  <a:lnTo>
                    <a:pt x="5905" y="2527"/>
                  </a:lnTo>
                  <a:lnTo>
                    <a:pt x="5905" y="2946"/>
                  </a:lnTo>
                  <a:lnTo>
                    <a:pt x="6324" y="2946"/>
                  </a:lnTo>
                  <a:lnTo>
                    <a:pt x="6324" y="2527"/>
                  </a:lnTo>
                  <a:lnTo>
                    <a:pt x="6743" y="2527"/>
                  </a:lnTo>
                  <a:lnTo>
                    <a:pt x="6743" y="3365"/>
                  </a:lnTo>
                  <a:lnTo>
                    <a:pt x="7162" y="3365"/>
                  </a:lnTo>
                  <a:lnTo>
                    <a:pt x="7162" y="1676"/>
                  </a:lnTo>
                  <a:lnTo>
                    <a:pt x="6743" y="1676"/>
                  </a:lnTo>
                  <a:lnTo>
                    <a:pt x="6743" y="2108"/>
                  </a:lnTo>
                  <a:lnTo>
                    <a:pt x="5905" y="2108"/>
                  </a:lnTo>
                  <a:lnTo>
                    <a:pt x="5905" y="1676"/>
                  </a:lnTo>
                  <a:lnTo>
                    <a:pt x="6743" y="1676"/>
                  </a:lnTo>
                  <a:lnTo>
                    <a:pt x="6743" y="1270"/>
                  </a:lnTo>
                  <a:lnTo>
                    <a:pt x="6324" y="1270"/>
                  </a:lnTo>
                  <a:lnTo>
                    <a:pt x="6324" y="850"/>
                  </a:lnTo>
                  <a:lnTo>
                    <a:pt x="6743" y="850"/>
                  </a:lnTo>
                  <a:lnTo>
                    <a:pt x="6743" y="1257"/>
                  </a:lnTo>
                  <a:lnTo>
                    <a:pt x="7162" y="1257"/>
                  </a:lnTo>
                  <a:lnTo>
                    <a:pt x="7162" y="838"/>
                  </a:lnTo>
                  <a:lnTo>
                    <a:pt x="6743" y="838"/>
                  </a:lnTo>
                  <a:lnTo>
                    <a:pt x="6743" y="431"/>
                  </a:lnTo>
                  <a:lnTo>
                    <a:pt x="6324" y="431"/>
                  </a:lnTo>
                  <a:lnTo>
                    <a:pt x="6324" y="12"/>
                  </a:lnTo>
                  <a:lnTo>
                    <a:pt x="5905" y="12"/>
                  </a:lnTo>
                  <a:lnTo>
                    <a:pt x="5905" y="431"/>
                  </a:lnTo>
                  <a:lnTo>
                    <a:pt x="5905" y="1270"/>
                  </a:lnTo>
                  <a:lnTo>
                    <a:pt x="5486" y="1270"/>
                  </a:lnTo>
                  <a:lnTo>
                    <a:pt x="5486" y="850"/>
                  </a:lnTo>
                  <a:lnTo>
                    <a:pt x="5067" y="850"/>
                  </a:lnTo>
                  <a:lnTo>
                    <a:pt x="5067" y="431"/>
                  </a:lnTo>
                  <a:lnTo>
                    <a:pt x="5905" y="431"/>
                  </a:lnTo>
                  <a:lnTo>
                    <a:pt x="5905" y="12"/>
                  </a:lnTo>
                  <a:lnTo>
                    <a:pt x="4648" y="12"/>
                  </a:lnTo>
                  <a:lnTo>
                    <a:pt x="4648" y="1231"/>
                  </a:lnTo>
                  <a:lnTo>
                    <a:pt x="5067" y="1231"/>
                  </a:lnTo>
                  <a:lnTo>
                    <a:pt x="5067" y="2095"/>
                  </a:lnTo>
                  <a:lnTo>
                    <a:pt x="4648" y="2095"/>
                  </a:lnTo>
                  <a:lnTo>
                    <a:pt x="4648" y="2514"/>
                  </a:lnTo>
                  <a:lnTo>
                    <a:pt x="5067" y="2514"/>
                  </a:lnTo>
                  <a:lnTo>
                    <a:pt x="5067" y="2108"/>
                  </a:lnTo>
                  <a:lnTo>
                    <a:pt x="5486" y="2108"/>
                  </a:lnTo>
                  <a:lnTo>
                    <a:pt x="5486" y="2514"/>
                  </a:lnTo>
                  <a:lnTo>
                    <a:pt x="5067" y="2514"/>
                  </a:lnTo>
                  <a:lnTo>
                    <a:pt x="5067" y="3365"/>
                  </a:lnTo>
                  <a:lnTo>
                    <a:pt x="4648" y="3365"/>
                  </a:lnTo>
                  <a:lnTo>
                    <a:pt x="4648" y="3784"/>
                  </a:lnTo>
                  <a:lnTo>
                    <a:pt x="5067" y="3784"/>
                  </a:lnTo>
                  <a:lnTo>
                    <a:pt x="5067" y="4203"/>
                  </a:lnTo>
                  <a:lnTo>
                    <a:pt x="4648" y="4203"/>
                  </a:lnTo>
                  <a:lnTo>
                    <a:pt x="4648" y="3784"/>
                  </a:lnTo>
                  <a:lnTo>
                    <a:pt x="4229" y="3784"/>
                  </a:lnTo>
                  <a:lnTo>
                    <a:pt x="4229" y="3365"/>
                  </a:lnTo>
                  <a:lnTo>
                    <a:pt x="3390" y="3365"/>
                  </a:lnTo>
                  <a:lnTo>
                    <a:pt x="3390" y="3784"/>
                  </a:lnTo>
                  <a:lnTo>
                    <a:pt x="3810" y="3784"/>
                  </a:lnTo>
                  <a:lnTo>
                    <a:pt x="3810" y="4203"/>
                  </a:lnTo>
                  <a:lnTo>
                    <a:pt x="3390" y="4203"/>
                  </a:lnTo>
                  <a:lnTo>
                    <a:pt x="3390" y="4622"/>
                  </a:lnTo>
                  <a:lnTo>
                    <a:pt x="3810" y="4622"/>
                  </a:lnTo>
                  <a:lnTo>
                    <a:pt x="3810" y="5041"/>
                  </a:lnTo>
                  <a:lnTo>
                    <a:pt x="4229" y="5041"/>
                  </a:lnTo>
                  <a:lnTo>
                    <a:pt x="4229" y="4622"/>
                  </a:lnTo>
                  <a:lnTo>
                    <a:pt x="4648" y="4622"/>
                  </a:lnTo>
                  <a:lnTo>
                    <a:pt x="4648" y="5041"/>
                  </a:lnTo>
                  <a:lnTo>
                    <a:pt x="4229" y="5041"/>
                  </a:lnTo>
                  <a:lnTo>
                    <a:pt x="4229" y="5473"/>
                  </a:lnTo>
                  <a:lnTo>
                    <a:pt x="3810" y="5473"/>
                  </a:lnTo>
                  <a:lnTo>
                    <a:pt x="3810" y="6311"/>
                  </a:lnTo>
                  <a:lnTo>
                    <a:pt x="3390" y="6311"/>
                  </a:lnTo>
                  <a:lnTo>
                    <a:pt x="3390" y="5892"/>
                  </a:lnTo>
                  <a:lnTo>
                    <a:pt x="2540" y="5892"/>
                  </a:lnTo>
                  <a:lnTo>
                    <a:pt x="2540" y="6311"/>
                  </a:lnTo>
                  <a:lnTo>
                    <a:pt x="2959" y="6311"/>
                  </a:lnTo>
                  <a:lnTo>
                    <a:pt x="2959" y="6731"/>
                  </a:lnTo>
                  <a:lnTo>
                    <a:pt x="3810" y="6731"/>
                  </a:lnTo>
                  <a:lnTo>
                    <a:pt x="3810" y="7150"/>
                  </a:lnTo>
                  <a:lnTo>
                    <a:pt x="3390" y="7150"/>
                  </a:lnTo>
                  <a:lnTo>
                    <a:pt x="3390" y="8420"/>
                  </a:lnTo>
                  <a:lnTo>
                    <a:pt x="3810" y="8420"/>
                  </a:lnTo>
                  <a:lnTo>
                    <a:pt x="3810" y="7581"/>
                  </a:lnTo>
                  <a:lnTo>
                    <a:pt x="4229" y="7581"/>
                  </a:lnTo>
                  <a:lnTo>
                    <a:pt x="4229" y="8001"/>
                  </a:lnTo>
                  <a:lnTo>
                    <a:pt x="4648" y="8001"/>
                  </a:lnTo>
                  <a:lnTo>
                    <a:pt x="4648" y="7581"/>
                  </a:lnTo>
                  <a:lnTo>
                    <a:pt x="4648" y="7150"/>
                  </a:lnTo>
                  <a:lnTo>
                    <a:pt x="5067" y="7150"/>
                  </a:lnTo>
                  <a:lnTo>
                    <a:pt x="5067" y="6731"/>
                  </a:lnTo>
                  <a:lnTo>
                    <a:pt x="4229" y="6731"/>
                  </a:lnTo>
                  <a:lnTo>
                    <a:pt x="4229" y="5892"/>
                  </a:lnTo>
                  <a:lnTo>
                    <a:pt x="5067" y="5892"/>
                  </a:lnTo>
                  <a:lnTo>
                    <a:pt x="5067" y="6731"/>
                  </a:lnTo>
                  <a:lnTo>
                    <a:pt x="5499" y="6731"/>
                  </a:lnTo>
                  <a:lnTo>
                    <a:pt x="5499" y="7150"/>
                  </a:lnTo>
                  <a:lnTo>
                    <a:pt x="5918" y="7150"/>
                  </a:lnTo>
                  <a:lnTo>
                    <a:pt x="5918" y="7581"/>
                  </a:lnTo>
                  <a:lnTo>
                    <a:pt x="6743" y="7581"/>
                  </a:lnTo>
                  <a:lnTo>
                    <a:pt x="6743" y="8839"/>
                  </a:lnTo>
                  <a:lnTo>
                    <a:pt x="9283" y="8839"/>
                  </a:lnTo>
                  <a:lnTo>
                    <a:pt x="9283" y="8420"/>
                  </a:lnTo>
                  <a:lnTo>
                    <a:pt x="9702" y="8420"/>
                  </a:lnTo>
                  <a:lnTo>
                    <a:pt x="9702" y="8001"/>
                  </a:lnTo>
                  <a:lnTo>
                    <a:pt x="9702" y="7581"/>
                  </a:lnTo>
                  <a:lnTo>
                    <a:pt x="9283" y="7581"/>
                  </a:lnTo>
                  <a:lnTo>
                    <a:pt x="9283" y="8001"/>
                  </a:lnTo>
                  <a:lnTo>
                    <a:pt x="8851" y="8001"/>
                  </a:lnTo>
                  <a:lnTo>
                    <a:pt x="8851" y="7581"/>
                  </a:lnTo>
                  <a:lnTo>
                    <a:pt x="9283" y="7581"/>
                  </a:lnTo>
                  <a:lnTo>
                    <a:pt x="9283" y="7150"/>
                  </a:lnTo>
                  <a:lnTo>
                    <a:pt x="9702" y="7150"/>
                  </a:lnTo>
                  <a:lnTo>
                    <a:pt x="9702" y="6731"/>
                  </a:lnTo>
                  <a:lnTo>
                    <a:pt x="9283" y="6731"/>
                  </a:lnTo>
                  <a:lnTo>
                    <a:pt x="9283" y="6311"/>
                  </a:lnTo>
                  <a:lnTo>
                    <a:pt x="9702" y="6311"/>
                  </a:lnTo>
                  <a:lnTo>
                    <a:pt x="9702" y="6731"/>
                  </a:lnTo>
                  <a:lnTo>
                    <a:pt x="10121" y="6731"/>
                  </a:lnTo>
                  <a:lnTo>
                    <a:pt x="10121" y="7150"/>
                  </a:lnTo>
                  <a:lnTo>
                    <a:pt x="9702" y="7150"/>
                  </a:lnTo>
                  <a:lnTo>
                    <a:pt x="9702" y="7581"/>
                  </a:lnTo>
                  <a:lnTo>
                    <a:pt x="10121" y="7581"/>
                  </a:lnTo>
                  <a:lnTo>
                    <a:pt x="10121" y="8001"/>
                  </a:lnTo>
                  <a:lnTo>
                    <a:pt x="10541" y="8001"/>
                  </a:lnTo>
                  <a:lnTo>
                    <a:pt x="10541" y="6311"/>
                  </a:lnTo>
                  <a:lnTo>
                    <a:pt x="10541" y="5892"/>
                  </a:lnTo>
                  <a:lnTo>
                    <a:pt x="10541" y="5041"/>
                  </a:lnTo>
                  <a:close/>
                </a:path>
                <a:path w="10795" h="10795">
                  <a:moveTo>
                    <a:pt x="10541" y="3784"/>
                  </a:moveTo>
                  <a:lnTo>
                    <a:pt x="10121" y="3784"/>
                  </a:lnTo>
                  <a:lnTo>
                    <a:pt x="10121" y="4622"/>
                  </a:lnTo>
                  <a:lnTo>
                    <a:pt x="10541" y="4622"/>
                  </a:lnTo>
                  <a:lnTo>
                    <a:pt x="10541" y="3784"/>
                  </a:lnTo>
                  <a:close/>
                </a:path>
                <a:path w="10795" h="10795">
                  <a:moveTo>
                    <a:pt x="10541" y="0"/>
                  </a:moveTo>
                  <a:lnTo>
                    <a:pt x="10121" y="0"/>
                  </a:lnTo>
                  <a:lnTo>
                    <a:pt x="10121" y="419"/>
                  </a:lnTo>
                  <a:lnTo>
                    <a:pt x="10121" y="2514"/>
                  </a:lnTo>
                  <a:lnTo>
                    <a:pt x="8013" y="2514"/>
                  </a:lnTo>
                  <a:lnTo>
                    <a:pt x="8013" y="419"/>
                  </a:lnTo>
                  <a:lnTo>
                    <a:pt x="10121" y="419"/>
                  </a:lnTo>
                  <a:lnTo>
                    <a:pt x="10121" y="0"/>
                  </a:lnTo>
                  <a:lnTo>
                    <a:pt x="7594" y="0"/>
                  </a:lnTo>
                  <a:lnTo>
                    <a:pt x="7594" y="2933"/>
                  </a:lnTo>
                  <a:lnTo>
                    <a:pt x="10541" y="2933"/>
                  </a:lnTo>
                  <a:lnTo>
                    <a:pt x="10541" y="2514"/>
                  </a:lnTo>
                  <a:lnTo>
                    <a:pt x="10541" y="419"/>
                  </a:lnTo>
                  <a:lnTo>
                    <a:pt x="10541" y="0"/>
                  </a:lnTo>
                  <a:close/>
                </a:path>
              </a:pathLst>
            </a:custGeom>
            <a:solidFill>
              <a:srgbClr val="231F20"/>
            </a:solidFill>
          </p:spPr>
          <p:txBody>
            <a:bodyPr wrap="square" lIns="0" tIns="0" rIns="0" bIns="0" rtlCol="0"/>
            <a:lstStyle/>
            <a:p>
              <a:endParaRPr/>
            </a:p>
          </p:txBody>
        </p:sp>
        <p:sp>
          <p:nvSpPr>
            <p:cNvPr id="724" name="object 724"/>
            <p:cNvSpPr/>
            <p:nvPr/>
          </p:nvSpPr>
          <p:spPr>
            <a:xfrm>
              <a:off x="4949405" y="4798199"/>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725" name="object 725"/>
            <p:cNvSpPr/>
            <p:nvPr/>
          </p:nvSpPr>
          <p:spPr>
            <a:xfrm>
              <a:off x="4951107" y="4799977"/>
              <a:ext cx="10795" cy="10795"/>
            </a:xfrm>
            <a:custGeom>
              <a:avLst/>
              <a:gdLst/>
              <a:ahLst/>
              <a:cxnLst/>
              <a:rect l="l" t="t" r="r" b="b"/>
              <a:pathLst>
                <a:path w="10795" h="10795">
                  <a:moveTo>
                    <a:pt x="2120" y="8420"/>
                  </a:moveTo>
                  <a:lnTo>
                    <a:pt x="850" y="8420"/>
                  </a:lnTo>
                  <a:lnTo>
                    <a:pt x="850" y="9690"/>
                  </a:lnTo>
                  <a:lnTo>
                    <a:pt x="2120" y="9690"/>
                  </a:lnTo>
                  <a:lnTo>
                    <a:pt x="2120" y="8420"/>
                  </a:lnTo>
                  <a:close/>
                </a:path>
                <a:path w="10795" h="10795">
                  <a:moveTo>
                    <a:pt x="2120" y="838"/>
                  </a:moveTo>
                  <a:lnTo>
                    <a:pt x="838" y="838"/>
                  </a:lnTo>
                  <a:lnTo>
                    <a:pt x="838" y="2108"/>
                  </a:lnTo>
                  <a:lnTo>
                    <a:pt x="2120" y="2108"/>
                  </a:lnTo>
                  <a:lnTo>
                    <a:pt x="2120" y="838"/>
                  </a:lnTo>
                  <a:close/>
                </a:path>
                <a:path w="10795" h="10795">
                  <a:moveTo>
                    <a:pt x="2946" y="6756"/>
                  </a:moveTo>
                  <a:lnTo>
                    <a:pt x="2108" y="6756"/>
                  </a:lnTo>
                  <a:lnTo>
                    <a:pt x="2108" y="5486"/>
                  </a:lnTo>
                  <a:lnTo>
                    <a:pt x="1689" y="5486"/>
                  </a:lnTo>
                  <a:lnTo>
                    <a:pt x="1689" y="7175"/>
                  </a:lnTo>
                  <a:lnTo>
                    <a:pt x="2946" y="7175"/>
                  </a:lnTo>
                  <a:lnTo>
                    <a:pt x="2946" y="6756"/>
                  </a:lnTo>
                  <a:close/>
                </a:path>
                <a:path w="10795" h="10795">
                  <a:moveTo>
                    <a:pt x="2959" y="7594"/>
                  </a:moveTo>
                  <a:lnTo>
                    <a:pt x="2540" y="7594"/>
                  </a:lnTo>
                  <a:lnTo>
                    <a:pt x="2540" y="8001"/>
                  </a:lnTo>
                  <a:lnTo>
                    <a:pt x="2540" y="10109"/>
                  </a:lnTo>
                  <a:lnTo>
                    <a:pt x="431" y="10109"/>
                  </a:lnTo>
                  <a:lnTo>
                    <a:pt x="431" y="8001"/>
                  </a:lnTo>
                  <a:lnTo>
                    <a:pt x="2540" y="8001"/>
                  </a:lnTo>
                  <a:lnTo>
                    <a:pt x="2540" y="7594"/>
                  </a:lnTo>
                  <a:lnTo>
                    <a:pt x="12" y="7594"/>
                  </a:lnTo>
                  <a:lnTo>
                    <a:pt x="12" y="10528"/>
                  </a:lnTo>
                  <a:lnTo>
                    <a:pt x="2959" y="10528"/>
                  </a:lnTo>
                  <a:lnTo>
                    <a:pt x="2959" y="10109"/>
                  </a:lnTo>
                  <a:lnTo>
                    <a:pt x="2959" y="8001"/>
                  </a:lnTo>
                  <a:lnTo>
                    <a:pt x="2959" y="7594"/>
                  </a:lnTo>
                  <a:close/>
                </a:path>
                <a:path w="10795" h="10795">
                  <a:moveTo>
                    <a:pt x="2959" y="3378"/>
                  </a:moveTo>
                  <a:lnTo>
                    <a:pt x="2120" y="3378"/>
                  </a:lnTo>
                  <a:lnTo>
                    <a:pt x="2120" y="3797"/>
                  </a:lnTo>
                  <a:lnTo>
                    <a:pt x="2959" y="3797"/>
                  </a:lnTo>
                  <a:lnTo>
                    <a:pt x="2959" y="3378"/>
                  </a:lnTo>
                  <a:close/>
                </a:path>
                <a:path w="10795" h="10795">
                  <a:moveTo>
                    <a:pt x="2959" y="0"/>
                  </a:moveTo>
                  <a:lnTo>
                    <a:pt x="2540" y="0"/>
                  </a:lnTo>
                  <a:lnTo>
                    <a:pt x="2540" y="431"/>
                  </a:lnTo>
                  <a:lnTo>
                    <a:pt x="2540" y="2527"/>
                  </a:lnTo>
                  <a:lnTo>
                    <a:pt x="431" y="2527"/>
                  </a:lnTo>
                  <a:lnTo>
                    <a:pt x="431" y="431"/>
                  </a:lnTo>
                  <a:lnTo>
                    <a:pt x="2540" y="431"/>
                  </a:lnTo>
                  <a:lnTo>
                    <a:pt x="2540" y="0"/>
                  </a:lnTo>
                  <a:lnTo>
                    <a:pt x="12" y="0"/>
                  </a:lnTo>
                  <a:lnTo>
                    <a:pt x="12" y="2946"/>
                  </a:lnTo>
                  <a:lnTo>
                    <a:pt x="2959" y="2946"/>
                  </a:lnTo>
                  <a:lnTo>
                    <a:pt x="2959" y="2527"/>
                  </a:lnTo>
                  <a:lnTo>
                    <a:pt x="2959" y="431"/>
                  </a:lnTo>
                  <a:lnTo>
                    <a:pt x="2959" y="0"/>
                  </a:lnTo>
                  <a:close/>
                </a:path>
                <a:path w="10795" h="10795">
                  <a:moveTo>
                    <a:pt x="3378" y="5067"/>
                  </a:moveTo>
                  <a:lnTo>
                    <a:pt x="2540" y="5067"/>
                  </a:lnTo>
                  <a:lnTo>
                    <a:pt x="2540" y="4648"/>
                  </a:lnTo>
                  <a:lnTo>
                    <a:pt x="2959" y="4648"/>
                  </a:lnTo>
                  <a:lnTo>
                    <a:pt x="2959" y="4229"/>
                  </a:lnTo>
                  <a:lnTo>
                    <a:pt x="2108" y="4229"/>
                  </a:lnTo>
                  <a:lnTo>
                    <a:pt x="2108" y="3797"/>
                  </a:lnTo>
                  <a:lnTo>
                    <a:pt x="1689" y="3797"/>
                  </a:lnTo>
                  <a:lnTo>
                    <a:pt x="1689" y="3378"/>
                  </a:lnTo>
                  <a:lnTo>
                    <a:pt x="1270" y="3378"/>
                  </a:lnTo>
                  <a:lnTo>
                    <a:pt x="1270" y="3797"/>
                  </a:lnTo>
                  <a:lnTo>
                    <a:pt x="838" y="3797"/>
                  </a:lnTo>
                  <a:lnTo>
                    <a:pt x="838" y="3378"/>
                  </a:lnTo>
                  <a:lnTo>
                    <a:pt x="0" y="3378"/>
                  </a:lnTo>
                  <a:lnTo>
                    <a:pt x="0" y="3797"/>
                  </a:lnTo>
                  <a:lnTo>
                    <a:pt x="431" y="3797"/>
                  </a:lnTo>
                  <a:lnTo>
                    <a:pt x="431" y="4648"/>
                  </a:lnTo>
                  <a:lnTo>
                    <a:pt x="850" y="4648"/>
                  </a:lnTo>
                  <a:lnTo>
                    <a:pt x="850" y="5905"/>
                  </a:lnTo>
                  <a:lnTo>
                    <a:pt x="431" y="5905"/>
                  </a:lnTo>
                  <a:lnTo>
                    <a:pt x="431" y="5067"/>
                  </a:lnTo>
                  <a:lnTo>
                    <a:pt x="0" y="5067"/>
                  </a:lnTo>
                  <a:lnTo>
                    <a:pt x="0" y="6756"/>
                  </a:lnTo>
                  <a:lnTo>
                    <a:pt x="431" y="6756"/>
                  </a:lnTo>
                  <a:lnTo>
                    <a:pt x="431" y="6337"/>
                  </a:lnTo>
                  <a:lnTo>
                    <a:pt x="850" y="6337"/>
                  </a:lnTo>
                  <a:lnTo>
                    <a:pt x="850" y="7175"/>
                  </a:lnTo>
                  <a:lnTo>
                    <a:pt x="1270" y="7175"/>
                  </a:lnTo>
                  <a:lnTo>
                    <a:pt x="1270" y="5486"/>
                  </a:lnTo>
                  <a:lnTo>
                    <a:pt x="1689" y="5486"/>
                  </a:lnTo>
                  <a:lnTo>
                    <a:pt x="1689" y="5067"/>
                  </a:lnTo>
                  <a:lnTo>
                    <a:pt x="1270" y="5067"/>
                  </a:lnTo>
                  <a:lnTo>
                    <a:pt x="1270" y="4229"/>
                  </a:lnTo>
                  <a:lnTo>
                    <a:pt x="1689" y="4229"/>
                  </a:lnTo>
                  <a:lnTo>
                    <a:pt x="1689" y="4648"/>
                  </a:lnTo>
                  <a:lnTo>
                    <a:pt x="2108" y="4648"/>
                  </a:lnTo>
                  <a:lnTo>
                    <a:pt x="2108" y="5486"/>
                  </a:lnTo>
                  <a:lnTo>
                    <a:pt x="3378" y="5486"/>
                  </a:lnTo>
                  <a:lnTo>
                    <a:pt x="3378" y="5067"/>
                  </a:lnTo>
                  <a:close/>
                </a:path>
                <a:path w="10795" h="10795">
                  <a:moveTo>
                    <a:pt x="3797" y="10109"/>
                  </a:moveTo>
                  <a:lnTo>
                    <a:pt x="3378" y="10109"/>
                  </a:lnTo>
                  <a:lnTo>
                    <a:pt x="3378" y="10528"/>
                  </a:lnTo>
                  <a:lnTo>
                    <a:pt x="3797" y="10528"/>
                  </a:lnTo>
                  <a:lnTo>
                    <a:pt x="3797" y="10109"/>
                  </a:lnTo>
                  <a:close/>
                </a:path>
                <a:path w="10795" h="10795">
                  <a:moveTo>
                    <a:pt x="3797" y="2108"/>
                  </a:moveTo>
                  <a:lnTo>
                    <a:pt x="3365" y="2108"/>
                  </a:lnTo>
                  <a:lnTo>
                    <a:pt x="3365" y="2946"/>
                  </a:lnTo>
                  <a:lnTo>
                    <a:pt x="3797" y="2946"/>
                  </a:lnTo>
                  <a:lnTo>
                    <a:pt x="3797" y="2108"/>
                  </a:lnTo>
                  <a:close/>
                </a:path>
                <a:path w="10795" h="10795">
                  <a:moveTo>
                    <a:pt x="4229" y="838"/>
                  </a:moveTo>
                  <a:lnTo>
                    <a:pt x="3810" y="838"/>
                  </a:lnTo>
                  <a:lnTo>
                    <a:pt x="3810" y="1257"/>
                  </a:lnTo>
                  <a:lnTo>
                    <a:pt x="4229" y="1257"/>
                  </a:lnTo>
                  <a:lnTo>
                    <a:pt x="4229" y="838"/>
                  </a:lnTo>
                  <a:close/>
                </a:path>
                <a:path w="10795" h="10795">
                  <a:moveTo>
                    <a:pt x="4229" y="0"/>
                  </a:moveTo>
                  <a:lnTo>
                    <a:pt x="3810" y="0"/>
                  </a:lnTo>
                  <a:lnTo>
                    <a:pt x="3810" y="419"/>
                  </a:lnTo>
                  <a:lnTo>
                    <a:pt x="4229" y="419"/>
                  </a:lnTo>
                  <a:lnTo>
                    <a:pt x="4229" y="0"/>
                  </a:lnTo>
                  <a:close/>
                </a:path>
                <a:path w="10795" h="10795">
                  <a:moveTo>
                    <a:pt x="4622" y="1689"/>
                  </a:moveTo>
                  <a:lnTo>
                    <a:pt x="3797" y="1689"/>
                  </a:lnTo>
                  <a:lnTo>
                    <a:pt x="3797" y="2108"/>
                  </a:lnTo>
                  <a:lnTo>
                    <a:pt x="4622" y="2108"/>
                  </a:lnTo>
                  <a:lnTo>
                    <a:pt x="4622" y="1689"/>
                  </a:lnTo>
                  <a:close/>
                </a:path>
                <a:path w="10795" h="10795">
                  <a:moveTo>
                    <a:pt x="5905" y="7594"/>
                  </a:moveTo>
                  <a:lnTo>
                    <a:pt x="5486" y="7594"/>
                  </a:lnTo>
                  <a:lnTo>
                    <a:pt x="5486" y="8420"/>
                  </a:lnTo>
                  <a:lnTo>
                    <a:pt x="5905" y="8420"/>
                  </a:lnTo>
                  <a:lnTo>
                    <a:pt x="5905" y="7594"/>
                  </a:lnTo>
                  <a:close/>
                </a:path>
                <a:path w="10795" h="10795">
                  <a:moveTo>
                    <a:pt x="6337" y="8420"/>
                  </a:moveTo>
                  <a:lnTo>
                    <a:pt x="5918" y="8420"/>
                  </a:lnTo>
                  <a:lnTo>
                    <a:pt x="5918" y="8839"/>
                  </a:lnTo>
                  <a:lnTo>
                    <a:pt x="6337" y="8839"/>
                  </a:lnTo>
                  <a:lnTo>
                    <a:pt x="6337" y="8420"/>
                  </a:lnTo>
                  <a:close/>
                </a:path>
                <a:path w="10795" h="10795">
                  <a:moveTo>
                    <a:pt x="8013" y="7594"/>
                  </a:moveTo>
                  <a:lnTo>
                    <a:pt x="7594" y="7594"/>
                  </a:lnTo>
                  <a:lnTo>
                    <a:pt x="7594" y="8001"/>
                  </a:lnTo>
                  <a:lnTo>
                    <a:pt x="8013" y="8001"/>
                  </a:lnTo>
                  <a:lnTo>
                    <a:pt x="8013" y="7594"/>
                  </a:lnTo>
                  <a:close/>
                </a:path>
                <a:path w="10795" h="10795">
                  <a:moveTo>
                    <a:pt x="8432" y="10109"/>
                  </a:moveTo>
                  <a:lnTo>
                    <a:pt x="8026" y="10109"/>
                  </a:lnTo>
                  <a:lnTo>
                    <a:pt x="8026" y="10541"/>
                  </a:lnTo>
                  <a:lnTo>
                    <a:pt x="8432" y="10541"/>
                  </a:lnTo>
                  <a:lnTo>
                    <a:pt x="8432" y="10109"/>
                  </a:lnTo>
                  <a:close/>
                </a:path>
                <a:path w="10795" h="10795">
                  <a:moveTo>
                    <a:pt x="9690" y="9271"/>
                  </a:moveTo>
                  <a:lnTo>
                    <a:pt x="7594" y="9271"/>
                  </a:lnTo>
                  <a:lnTo>
                    <a:pt x="7594" y="9690"/>
                  </a:lnTo>
                  <a:lnTo>
                    <a:pt x="7175" y="9690"/>
                  </a:lnTo>
                  <a:lnTo>
                    <a:pt x="7175" y="10109"/>
                  </a:lnTo>
                  <a:lnTo>
                    <a:pt x="6756" y="10109"/>
                  </a:lnTo>
                  <a:lnTo>
                    <a:pt x="6756" y="9690"/>
                  </a:lnTo>
                  <a:lnTo>
                    <a:pt x="6756" y="8839"/>
                  </a:lnTo>
                  <a:lnTo>
                    <a:pt x="6337" y="8839"/>
                  </a:lnTo>
                  <a:lnTo>
                    <a:pt x="6337" y="9271"/>
                  </a:lnTo>
                  <a:lnTo>
                    <a:pt x="5905" y="9271"/>
                  </a:lnTo>
                  <a:lnTo>
                    <a:pt x="5905" y="8851"/>
                  </a:lnTo>
                  <a:lnTo>
                    <a:pt x="5486" y="8839"/>
                  </a:lnTo>
                  <a:lnTo>
                    <a:pt x="5486" y="8420"/>
                  </a:lnTo>
                  <a:lnTo>
                    <a:pt x="5067" y="8420"/>
                  </a:lnTo>
                  <a:lnTo>
                    <a:pt x="5067" y="8001"/>
                  </a:lnTo>
                  <a:lnTo>
                    <a:pt x="4648" y="8001"/>
                  </a:lnTo>
                  <a:lnTo>
                    <a:pt x="4648" y="8420"/>
                  </a:lnTo>
                  <a:lnTo>
                    <a:pt x="4648" y="8851"/>
                  </a:lnTo>
                  <a:lnTo>
                    <a:pt x="4648" y="9271"/>
                  </a:lnTo>
                  <a:lnTo>
                    <a:pt x="4216" y="9271"/>
                  </a:lnTo>
                  <a:lnTo>
                    <a:pt x="4216" y="8851"/>
                  </a:lnTo>
                  <a:lnTo>
                    <a:pt x="4648" y="8851"/>
                  </a:lnTo>
                  <a:lnTo>
                    <a:pt x="4648" y="8420"/>
                  </a:lnTo>
                  <a:lnTo>
                    <a:pt x="3797" y="8420"/>
                  </a:lnTo>
                  <a:lnTo>
                    <a:pt x="3797" y="8839"/>
                  </a:lnTo>
                  <a:lnTo>
                    <a:pt x="3378" y="8839"/>
                  </a:lnTo>
                  <a:lnTo>
                    <a:pt x="3378" y="9271"/>
                  </a:lnTo>
                  <a:lnTo>
                    <a:pt x="3797" y="9271"/>
                  </a:lnTo>
                  <a:lnTo>
                    <a:pt x="3797" y="10109"/>
                  </a:lnTo>
                  <a:lnTo>
                    <a:pt x="4648" y="10109"/>
                  </a:lnTo>
                  <a:lnTo>
                    <a:pt x="4648" y="10528"/>
                  </a:lnTo>
                  <a:lnTo>
                    <a:pt x="5067" y="10528"/>
                  </a:lnTo>
                  <a:lnTo>
                    <a:pt x="5067" y="10109"/>
                  </a:lnTo>
                  <a:lnTo>
                    <a:pt x="5905" y="10109"/>
                  </a:lnTo>
                  <a:lnTo>
                    <a:pt x="5905" y="9690"/>
                  </a:lnTo>
                  <a:lnTo>
                    <a:pt x="6337" y="9690"/>
                  </a:lnTo>
                  <a:lnTo>
                    <a:pt x="6337" y="10109"/>
                  </a:lnTo>
                  <a:lnTo>
                    <a:pt x="5905" y="10109"/>
                  </a:lnTo>
                  <a:lnTo>
                    <a:pt x="5905" y="10528"/>
                  </a:lnTo>
                  <a:lnTo>
                    <a:pt x="7594" y="10528"/>
                  </a:lnTo>
                  <a:lnTo>
                    <a:pt x="7594" y="10109"/>
                  </a:lnTo>
                  <a:lnTo>
                    <a:pt x="8013" y="10109"/>
                  </a:lnTo>
                  <a:lnTo>
                    <a:pt x="8013" y="9690"/>
                  </a:lnTo>
                  <a:lnTo>
                    <a:pt x="9690" y="9690"/>
                  </a:lnTo>
                  <a:lnTo>
                    <a:pt x="9690" y="9271"/>
                  </a:lnTo>
                  <a:close/>
                </a:path>
                <a:path w="10795" h="10795">
                  <a:moveTo>
                    <a:pt x="9690" y="838"/>
                  </a:moveTo>
                  <a:lnTo>
                    <a:pt x="8407" y="838"/>
                  </a:lnTo>
                  <a:lnTo>
                    <a:pt x="8407" y="2108"/>
                  </a:lnTo>
                  <a:lnTo>
                    <a:pt x="9690" y="2108"/>
                  </a:lnTo>
                  <a:lnTo>
                    <a:pt x="9690" y="838"/>
                  </a:lnTo>
                  <a:close/>
                </a:path>
                <a:path w="10795" h="10795">
                  <a:moveTo>
                    <a:pt x="10528" y="9271"/>
                  </a:moveTo>
                  <a:lnTo>
                    <a:pt x="10109" y="9271"/>
                  </a:lnTo>
                  <a:lnTo>
                    <a:pt x="10109" y="9690"/>
                  </a:lnTo>
                  <a:lnTo>
                    <a:pt x="10528" y="9690"/>
                  </a:lnTo>
                  <a:lnTo>
                    <a:pt x="10528" y="9271"/>
                  </a:lnTo>
                  <a:close/>
                </a:path>
                <a:path w="10795" h="10795">
                  <a:moveTo>
                    <a:pt x="10528" y="8420"/>
                  </a:moveTo>
                  <a:lnTo>
                    <a:pt x="10109" y="8420"/>
                  </a:lnTo>
                  <a:lnTo>
                    <a:pt x="10109" y="8839"/>
                  </a:lnTo>
                  <a:lnTo>
                    <a:pt x="10528" y="8839"/>
                  </a:lnTo>
                  <a:lnTo>
                    <a:pt x="10528" y="8420"/>
                  </a:lnTo>
                  <a:close/>
                </a:path>
                <a:path w="10795" h="10795">
                  <a:moveTo>
                    <a:pt x="10528" y="3797"/>
                  </a:moveTo>
                  <a:lnTo>
                    <a:pt x="10109" y="3797"/>
                  </a:lnTo>
                  <a:lnTo>
                    <a:pt x="10109" y="4635"/>
                  </a:lnTo>
                  <a:lnTo>
                    <a:pt x="10528" y="4635"/>
                  </a:lnTo>
                  <a:lnTo>
                    <a:pt x="10528" y="3797"/>
                  </a:lnTo>
                  <a:close/>
                </a:path>
                <a:path w="10795" h="10795">
                  <a:moveTo>
                    <a:pt x="10528" y="12"/>
                  </a:moveTo>
                  <a:lnTo>
                    <a:pt x="10109" y="12"/>
                  </a:lnTo>
                  <a:lnTo>
                    <a:pt x="10109" y="431"/>
                  </a:lnTo>
                  <a:lnTo>
                    <a:pt x="10109" y="2527"/>
                  </a:lnTo>
                  <a:lnTo>
                    <a:pt x="8013" y="2527"/>
                  </a:lnTo>
                  <a:lnTo>
                    <a:pt x="8013" y="431"/>
                  </a:lnTo>
                  <a:lnTo>
                    <a:pt x="10109" y="431"/>
                  </a:lnTo>
                  <a:lnTo>
                    <a:pt x="10109" y="12"/>
                  </a:lnTo>
                  <a:lnTo>
                    <a:pt x="7594" y="12"/>
                  </a:lnTo>
                  <a:lnTo>
                    <a:pt x="7594" y="2959"/>
                  </a:lnTo>
                  <a:lnTo>
                    <a:pt x="10528" y="2959"/>
                  </a:lnTo>
                  <a:lnTo>
                    <a:pt x="10528" y="2527"/>
                  </a:lnTo>
                  <a:lnTo>
                    <a:pt x="10528" y="431"/>
                  </a:lnTo>
                  <a:lnTo>
                    <a:pt x="10528" y="12"/>
                  </a:lnTo>
                  <a:close/>
                </a:path>
                <a:path w="10795" h="10795">
                  <a:moveTo>
                    <a:pt x="10541" y="10109"/>
                  </a:moveTo>
                  <a:lnTo>
                    <a:pt x="8851" y="10109"/>
                  </a:lnTo>
                  <a:lnTo>
                    <a:pt x="8851" y="10528"/>
                  </a:lnTo>
                  <a:lnTo>
                    <a:pt x="10541" y="10528"/>
                  </a:lnTo>
                  <a:lnTo>
                    <a:pt x="10541" y="10109"/>
                  </a:lnTo>
                  <a:close/>
                </a:path>
                <a:path w="10795" h="10795">
                  <a:moveTo>
                    <a:pt x="10541" y="5067"/>
                  </a:moveTo>
                  <a:lnTo>
                    <a:pt x="10109" y="5067"/>
                  </a:lnTo>
                  <a:lnTo>
                    <a:pt x="10109" y="5905"/>
                  </a:lnTo>
                  <a:lnTo>
                    <a:pt x="9271" y="5905"/>
                  </a:lnTo>
                  <a:lnTo>
                    <a:pt x="9271" y="3797"/>
                  </a:lnTo>
                  <a:lnTo>
                    <a:pt x="8851" y="3797"/>
                  </a:lnTo>
                  <a:lnTo>
                    <a:pt x="8851" y="4635"/>
                  </a:lnTo>
                  <a:lnTo>
                    <a:pt x="8851" y="5473"/>
                  </a:lnTo>
                  <a:lnTo>
                    <a:pt x="8851" y="6743"/>
                  </a:lnTo>
                  <a:lnTo>
                    <a:pt x="8432" y="6743"/>
                  </a:lnTo>
                  <a:lnTo>
                    <a:pt x="8432" y="7175"/>
                  </a:lnTo>
                  <a:lnTo>
                    <a:pt x="8432" y="8420"/>
                  </a:lnTo>
                  <a:lnTo>
                    <a:pt x="7175" y="8420"/>
                  </a:lnTo>
                  <a:lnTo>
                    <a:pt x="7175" y="7175"/>
                  </a:lnTo>
                  <a:lnTo>
                    <a:pt x="8432" y="7175"/>
                  </a:lnTo>
                  <a:lnTo>
                    <a:pt x="8432" y="6743"/>
                  </a:lnTo>
                  <a:lnTo>
                    <a:pt x="8432" y="5486"/>
                  </a:lnTo>
                  <a:lnTo>
                    <a:pt x="8851" y="5473"/>
                  </a:lnTo>
                  <a:lnTo>
                    <a:pt x="8851" y="4635"/>
                  </a:lnTo>
                  <a:lnTo>
                    <a:pt x="8432" y="4635"/>
                  </a:lnTo>
                  <a:lnTo>
                    <a:pt x="8432" y="3378"/>
                  </a:lnTo>
                  <a:lnTo>
                    <a:pt x="8013" y="3378"/>
                  </a:lnTo>
                  <a:lnTo>
                    <a:pt x="8013" y="3797"/>
                  </a:lnTo>
                  <a:lnTo>
                    <a:pt x="8013" y="4216"/>
                  </a:lnTo>
                  <a:lnTo>
                    <a:pt x="8013" y="5054"/>
                  </a:lnTo>
                  <a:lnTo>
                    <a:pt x="8013" y="5486"/>
                  </a:lnTo>
                  <a:lnTo>
                    <a:pt x="8013" y="5905"/>
                  </a:lnTo>
                  <a:lnTo>
                    <a:pt x="7594" y="5905"/>
                  </a:lnTo>
                  <a:lnTo>
                    <a:pt x="7594" y="6324"/>
                  </a:lnTo>
                  <a:lnTo>
                    <a:pt x="7594" y="6743"/>
                  </a:lnTo>
                  <a:lnTo>
                    <a:pt x="7175" y="6743"/>
                  </a:lnTo>
                  <a:lnTo>
                    <a:pt x="7175" y="6324"/>
                  </a:lnTo>
                  <a:lnTo>
                    <a:pt x="6337" y="6324"/>
                  </a:lnTo>
                  <a:lnTo>
                    <a:pt x="6337" y="5905"/>
                  </a:lnTo>
                  <a:lnTo>
                    <a:pt x="5905" y="5905"/>
                  </a:lnTo>
                  <a:lnTo>
                    <a:pt x="5905" y="6324"/>
                  </a:lnTo>
                  <a:lnTo>
                    <a:pt x="5486" y="6324"/>
                  </a:lnTo>
                  <a:lnTo>
                    <a:pt x="5486" y="5905"/>
                  </a:lnTo>
                  <a:lnTo>
                    <a:pt x="5486" y="5448"/>
                  </a:lnTo>
                  <a:lnTo>
                    <a:pt x="6756" y="5448"/>
                  </a:lnTo>
                  <a:lnTo>
                    <a:pt x="6756" y="5905"/>
                  </a:lnTo>
                  <a:lnTo>
                    <a:pt x="7175" y="5905"/>
                  </a:lnTo>
                  <a:lnTo>
                    <a:pt x="7175" y="6324"/>
                  </a:lnTo>
                  <a:lnTo>
                    <a:pt x="7594" y="6324"/>
                  </a:lnTo>
                  <a:lnTo>
                    <a:pt x="7594" y="5905"/>
                  </a:lnTo>
                  <a:lnTo>
                    <a:pt x="7594" y="5486"/>
                  </a:lnTo>
                  <a:lnTo>
                    <a:pt x="8013" y="5486"/>
                  </a:lnTo>
                  <a:lnTo>
                    <a:pt x="8013" y="5054"/>
                  </a:lnTo>
                  <a:lnTo>
                    <a:pt x="7594" y="5054"/>
                  </a:lnTo>
                  <a:lnTo>
                    <a:pt x="7594" y="4216"/>
                  </a:lnTo>
                  <a:lnTo>
                    <a:pt x="8013" y="4216"/>
                  </a:lnTo>
                  <a:lnTo>
                    <a:pt x="8013" y="3797"/>
                  </a:lnTo>
                  <a:lnTo>
                    <a:pt x="7594" y="3797"/>
                  </a:lnTo>
                  <a:lnTo>
                    <a:pt x="7594" y="3378"/>
                  </a:lnTo>
                  <a:lnTo>
                    <a:pt x="7175" y="3378"/>
                  </a:lnTo>
                  <a:lnTo>
                    <a:pt x="7175" y="3797"/>
                  </a:lnTo>
                  <a:lnTo>
                    <a:pt x="6337" y="3797"/>
                  </a:lnTo>
                  <a:lnTo>
                    <a:pt x="6337" y="4216"/>
                  </a:lnTo>
                  <a:lnTo>
                    <a:pt x="7175" y="4216"/>
                  </a:lnTo>
                  <a:lnTo>
                    <a:pt x="7175" y="5067"/>
                  </a:lnTo>
                  <a:lnTo>
                    <a:pt x="6756" y="5067"/>
                  </a:lnTo>
                  <a:lnTo>
                    <a:pt x="6756" y="4635"/>
                  </a:lnTo>
                  <a:lnTo>
                    <a:pt x="5905" y="4635"/>
                  </a:lnTo>
                  <a:lnTo>
                    <a:pt x="5905" y="4216"/>
                  </a:lnTo>
                  <a:lnTo>
                    <a:pt x="5486" y="4216"/>
                  </a:lnTo>
                  <a:lnTo>
                    <a:pt x="5486" y="3797"/>
                  </a:lnTo>
                  <a:lnTo>
                    <a:pt x="6337" y="3797"/>
                  </a:lnTo>
                  <a:lnTo>
                    <a:pt x="6337" y="3378"/>
                  </a:lnTo>
                  <a:lnTo>
                    <a:pt x="5486" y="3378"/>
                  </a:lnTo>
                  <a:lnTo>
                    <a:pt x="5486" y="2540"/>
                  </a:lnTo>
                  <a:lnTo>
                    <a:pt x="5905" y="2540"/>
                  </a:lnTo>
                  <a:lnTo>
                    <a:pt x="5905" y="2959"/>
                  </a:lnTo>
                  <a:lnTo>
                    <a:pt x="6337" y="2959"/>
                  </a:lnTo>
                  <a:lnTo>
                    <a:pt x="6337" y="2540"/>
                  </a:lnTo>
                  <a:lnTo>
                    <a:pt x="6756" y="2540"/>
                  </a:lnTo>
                  <a:lnTo>
                    <a:pt x="6756" y="3378"/>
                  </a:lnTo>
                  <a:lnTo>
                    <a:pt x="7175" y="3378"/>
                  </a:lnTo>
                  <a:lnTo>
                    <a:pt x="7175" y="1689"/>
                  </a:lnTo>
                  <a:lnTo>
                    <a:pt x="6756" y="1689"/>
                  </a:lnTo>
                  <a:lnTo>
                    <a:pt x="6756" y="2120"/>
                  </a:lnTo>
                  <a:lnTo>
                    <a:pt x="5905" y="2120"/>
                  </a:lnTo>
                  <a:lnTo>
                    <a:pt x="5905" y="1689"/>
                  </a:lnTo>
                  <a:lnTo>
                    <a:pt x="6756" y="1689"/>
                  </a:lnTo>
                  <a:lnTo>
                    <a:pt x="6756" y="1270"/>
                  </a:lnTo>
                  <a:lnTo>
                    <a:pt x="6337" y="1270"/>
                  </a:lnTo>
                  <a:lnTo>
                    <a:pt x="6337" y="850"/>
                  </a:lnTo>
                  <a:lnTo>
                    <a:pt x="6756" y="850"/>
                  </a:lnTo>
                  <a:lnTo>
                    <a:pt x="6756" y="1257"/>
                  </a:lnTo>
                  <a:lnTo>
                    <a:pt x="7175" y="1257"/>
                  </a:lnTo>
                  <a:lnTo>
                    <a:pt x="7175" y="838"/>
                  </a:lnTo>
                  <a:lnTo>
                    <a:pt x="6756" y="838"/>
                  </a:lnTo>
                  <a:lnTo>
                    <a:pt x="6756" y="431"/>
                  </a:lnTo>
                  <a:lnTo>
                    <a:pt x="6337" y="431"/>
                  </a:lnTo>
                  <a:lnTo>
                    <a:pt x="6337" y="12"/>
                  </a:lnTo>
                  <a:lnTo>
                    <a:pt x="5905" y="12"/>
                  </a:lnTo>
                  <a:lnTo>
                    <a:pt x="5905" y="431"/>
                  </a:lnTo>
                  <a:lnTo>
                    <a:pt x="5905" y="1270"/>
                  </a:lnTo>
                  <a:lnTo>
                    <a:pt x="5486" y="1270"/>
                  </a:lnTo>
                  <a:lnTo>
                    <a:pt x="5486" y="850"/>
                  </a:lnTo>
                  <a:lnTo>
                    <a:pt x="5067" y="850"/>
                  </a:lnTo>
                  <a:lnTo>
                    <a:pt x="5067" y="431"/>
                  </a:lnTo>
                  <a:lnTo>
                    <a:pt x="5905" y="431"/>
                  </a:lnTo>
                  <a:lnTo>
                    <a:pt x="5905" y="12"/>
                  </a:lnTo>
                  <a:lnTo>
                    <a:pt x="4648" y="12"/>
                  </a:lnTo>
                  <a:lnTo>
                    <a:pt x="4648" y="1244"/>
                  </a:lnTo>
                  <a:lnTo>
                    <a:pt x="5067" y="1244"/>
                  </a:lnTo>
                  <a:lnTo>
                    <a:pt x="5067" y="2108"/>
                  </a:lnTo>
                  <a:lnTo>
                    <a:pt x="4648" y="2108"/>
                  </a:lnTo>
                  <a:lnTo>
                    <a:pt x="4648" y="2527"/>
                  </a:lnTo>
                  <a:lnTo>
                    <a:pt x="5067" y="2527"/>
                  </a:lnTo>
                  <a:lnTo>
                    <a:pt x="5067" y="2120"/>
                  </a:lnTo>
                  <a:lnTo>
                    <a:pt x="5486" y="2120"/>
                  </a:lnTo>
                  <a:lnTo>
                    <a:pt x="5486" y="2527"/>
                  </a:lnTo>
                  <a:lnTo>
                    <a:pt x="5067" y="2527"/>
                  </a:lnTo>
                  <a:lnTo>
                    <a:pt x="5067" y="3378"/>
                  </a:lnTo>
                  <a:lnTo>
                    <a:pt x="4648" y="3378"/>
                  </a:lnTo>
                  <a:lnTo>
                    <a:pt x="4648" y="3797"/>
                  </a:lnTo>
                  <a:lnTo>
                    <a:pt x="5067" y="3797"/>
                  </a:lnTo>
                  <a:lnTo>
                    <a:pt x="5067" y="4216"/>
                  </a:lnTo>
                  <a:lnTo>
                    <a:pt x="4648" y="4216"/>
                  </a:lnTo>
                  <a:lnTo>
                    <a:pt x="4648" y="3797"/>
                  </a:lnTo>
                  <a:lnTo>
                    <a:pt x="4229" y="3797"/>
                  </a:lnTo>
                  <a:lnTo>
                    <a:pt x="4229" y="3378"/>
                  </a:lnTo>
                  <a:lnTo>
                    <a:pt x="4648" y="3378"/>
                  </a:lnTo>
                  <a:lnTo>
                    <a:pt x="4648" y="2527"/>
                  </a:lnTo>
                  <a:lnTo>
                    <a:pt x="4216" y="2527"/>
                  </a:lnTo>
                  <a:lnTo>
                    <a:pt x="4216" y="3378"/>
                  </a:lnTo>
                  <a:lnTo>
                    <a:pt x="3378" y="3378"/>
                  </a:lnTo>
                  <a:lnTo>
                    <a:pt x="3378" y="3797"/>
                  </a:lnTo>
                  <a:lnTo>
                    <a:pt x="3797" y="3797"/>
                  </a:lnTo>
                  <a:lnTo>
                    <a:pt x="3797" y="4216"/>
                  </a:lnTo>
                  <a:lnTo>
                    <a:pt x="3378" y="4216"/>
                  </a:lnTo>
                  <a:lnTo>
                    <a:pt x="3378" y="4635"/>
                  </a:lnTo>
                  <a:lnTo>
                    <a:pt x="3797" y="4635"/>
                  </a:lnTo>
                  <a:lnTo>
                    <a:pt x="3797" y="5067"/>
                  </a:lnTo>
                  <a:lnTo>
                    <a:pt x="4229" y="5067"/>
                  </a:lnTo>
                  <a:lnTo>
                    <a:pt x="4229" y="4635"/>
                  </a:lnTo>
                  <a:lnTo>
                    <a:pt x="4648" y="4635"/>
                  </a:lnTo>
                  <a:lnTo>
                    <a:pt x="4648" y="5067"/>
                  </a:lnTo>
                  <a:lnTo>
                    <a:pt x="4229" y="5067"/>
                  </a:lnTo>
                  <a:lnTo>
                    <a:pt x="4229" y="5486"/>
                  </a:lnTo>
                  <a:lnTo>
                    <a:pt x="3797" y="5486"/>
                  </a:lnTo>
                  <a:lnTo>
                    <a:pt x="3797" y="6324"/>
                  </a:lnTo>
                  <a:lnTo>
                    <a:pt x="3378" y="6324"/>
                  </a:lnTo>
                  <a:lnTo>
                    <a:pt x="3378" y="5905"/>
                  </a:lnTo>
                  <a:lnTo>
                    <a:pt x="2540" y="5905"/>
                  </a:lnTo>
                  <a:lnTo>
                    <a:pt x="2540" y="6324"/>
                  </a:lnTo>
                  <a:lnTo>
                    <a:pt x="2959" y="6324"/>
                  </a:lnTo>
                  <a:lnTo>
                    <a:pt x="2959" y="6743"/>
                  </a:lnTo>
                  <a:lnTo>
                    <a:pt x="3797" y="6743"/>
                  </a:lnTo>
                  <a:lnTo>
                    <a:pt x="3797" y="7175"/>
                  </a:lnTo>
                  <a:lnTo>
                    <a:pt x="3378" y="7175"/>
                  </a:lnTo>
                  <a:lnTo>
                    <a:pt x="3378" y="8420"/>
                  </a:lnTo>
                  <a:lnTo>
                    <a:pt x="3797" y="8420"/>
                  </a:lnTo>
                  <a:lnTo>
                    <a:pt x="3797" y="7594"/>
                  </a:lnTo>
                  <a:lnTo>
                    <a:pt x="4229" y="7594"/>
                  </a:lnTo>
                  <a:lnTo>
                    <a:pt x="4229" y="8001"/>
                  </a:lnTo>
                  <a:lnTo>
                    <a:pt x="4648" y="8001"/>
                  </a:lnTo>
                  <a:lnTo>
                    <a:pt x="4648" y="7594"/>
                  </a:lnTo>
                  <a:lnTo>
                    <a:pt x="4648" y="7175"/>
                  </a:lnTo>
                  <a:lnTo>
                    <a:pt x="5067" y="7175"/>
                  </a:lnTo>
                  <a:lnTo>
                    <a:pt x="5067" y="6743"/>
                  </a:lnTo>
                  <a:lnTo>
                    <a:pt x="4229" y="6743"/>
                  </a:lnTo>
                  <a:lnTo>
                    <a:pt x="4229" y="5905"/>
                  </a:lnTo>
                  <a:lnTo>
                    <a:pt x="5067" y="5905"/>
                  </a:lnTo>
                  <a:lnTo>
                    <a:pt x="5067" y="6743"/>
                  </a:lnTo>
                  <a:lnTo>
                    <a:pt x="5486" y="6743"/>
                  </a:lnTo>
                  <a:lnTo>
                    <a:pt x="5486" y="7175"/>
                  </a:lnTo>
                  <a:lnTo>
                    <a:pt x="5905" y="7175"/>
                  </a:lnTo>
                  <a:lnTo>
                    <a:pt x="5905" y="7594"/>
                  </a:lnTo>
                  <a:lnTo>
                    <a:pt x="6756" y="7594"/>
                  </a:lnTo>
                  <a:lnTo>
                    <a:pt x="6756" y="8839"/>
                  </a:lnTo>
                  <a:lnTo>
                    <a:pt x="9271" y="8839"/>
                  </a:lnTo>
                  <a:lnTo>
                    <a:pt x="9271" y="8420"/>
                  </a:lnTo>
                  <a:lnTo>
                    <a:pt x="9690" y="8420"/>
                  </a:lnTo>
                  <a:lnTo>
                    <a:pt x="9690" y="8001"/>
                  </a:lnTo>
                  <a:lnTo>
                    <a:pt x="9690" y="7594"/>
                  </a:lnTo>
                  <a:lnTo>
                    <a:pt x="9271" y="7594"/>
                  </a:lnTo>
                  <a:lnTo>
                    <a:pt x="9271" y="8001"/>
                  </a:lnTo>
                  <a:lnTo>
                    <a:pt x="8851" y="8001"/>
                  </a:lnTo>
                  <a:lnTo>
                    <a:pt x="8851" y="7594"/>
                  </a:lnTo>
                  <a:lnTo>
                    <a:pt x="9271" y="7594"/>
                  </a:lnTo>
                  <a:lnTo>
                    <a:pt x="9271" y="7175"/>
                  </a:lnTo>
                  <a:lnTo>
                    <a:pt x="9690" y="7175"/>
                  </a:lnTo>
                  <a:lnTo>
                    <a:pt x="9690" y="6743"/>
                  </a:lnTo>
                  <a:lnTo>
                    <a:pt x="9271" y="6743"/>
                  </a:lnTo>
                  <a:lnTo>
                    <a:pt x="9271" y="6324"/>
                  </a:lnTo>
                  <a:lnTo>
                    <a:pt x="9690" y="6324"/>
                  </a:lnTo>
                  <a:lnTo>
                    <a:pt x="9690" y="6743"/>
                  </a:lnTo>
                  <a:lnTo>
                    <a:pt x="10109" y="6743"/>
                  </a:lnTo>
                  <a:lnTo>
                    <a:pt x="10109" y="7175"/>
                  </a:lnTo>
                  <a:lnTo>
                    <a:pt x="9690" y="7175"/>
                  </a:lnTo>
                  <a:lnTo>
                    <a:pt x="9690" y="7594"/>
                  </a:lnTo>
                  <a:lnTo>
                    <a:pt x="10109" y="7594"/>
                  </a:lnTo>
                  <a:lnTo>
                    <a:pt x="10109" y="8001"/>
                  </a:lnTo>
                  <a:lnTo>
                    <a:pt x="10541" y="8001"/>
                  </a:lnTo>
                  <a:lnTo>
                    <a:pt x="10541" y="6324"/>
                  </a:lnTo>
                  <a:lnTo>
                    <a:pt x="10541" y="5905"/>
                  </a:lnTo>
                  <a:lnTo>
                    <a:pt x="10541" y="5067"/>
                  </a:lnTo>
                  <a:close/>
                </a:path>
              </a:pathLst>
            </a:custGeom>
            <a:solidFill>
              <a:srgbClr val="231F20"/>
            </a:solidFill>
          </p:spPr>
          <p:txBody>
            <a:bodyPr wrap="square" lIns="0" tIns="0" rIns="0" bIns="0" rtlCol="0"/>
            <a:lstStyle/>
            <a:p>
              <a:endParaRPr/>
            </a:p>
          </p:txBody>
        </p:sp>
        <p:sp>
          <p:nvSpPr>
            <p:cNvPr id="726" name="object 726"/>
            <p:cNvSpPr/>
            <p:nvPr/>
          </p:nvSpPr>
          <p:spPr>
            <a:xfrm>
              <a:off x="4793420" y="4763313"/>
              <a:ext cx="62865" cy="46355"/>
            </a:xfrm>
            <a:custGeom>
              <a:avLst/>
              <a:gdLst/>
              <a:ahLst/>
              <a:cxnLst/>
              <a:rect l="l" t="t" r="r" b="b"/>
              <a:pathLst>
                <a:path w="62864" h="46354">
                  <a:moveTo>
                    <a:pt x="31191" y="0"/>
                  </a:moveTo>
                  <a:lnTo>
                    <a:pt x="19047" y="1803"/>
                  </a:lnTo>
                  <a:lnTo>
                    <a:pt x="9132" y="6718"/>
                  </a:lnTo>
                  <a:lnTo>
                    <a:pt x="2450" y="14005"/>
                  </a:lnTo>
                  <a:lnTo>
                    <a:pt x="0" y="22923"/>
                  </a:lnTo>
                  <a:lnTo>
                    <a:pt x="2450" y="31832"/>
                  </a:lnTo>
                  <a:lnTo>
                    <a:pt x="9132" y="39111"/>
                  </a:lnTo>
                  <a:lnTo>
                    <a:pt x="19047" y="44020"/>
                  </a:lnTo>
                  <a:lnTo>
                    <a:pt x="31191" y="45821"/>
                  </a:lnTo>
                  <a:lnTo>
                    <a:pt x="43330" y="44020"/>
                  </a:lnTo>
                  <a:lnTo>
                    <a:pt x="53244" y="39111"/>
                  </a:lnTo>
                  <a:lnTo>
                    <a:pt x="59930" y="31832"/>
                  </a:lnTo>
                  <a:lnTo>
                    <a:pt x="62382" y="22923"/>
                  </a:lnTo>
                  <a:lnTo>
                    <a:pt x="59930" y="14005"/>
                  </a:lnTo>
                  <a:lnTo>
                    <a:pt x="53244" y="6718"/>
                  </a:lnTo>
                  <a:lnTo>
                    <a:pt x="43330" y="1803"/>
                  </a:lnTo>
                  <a:lnTo>
                    <a:pt x="31191" y="0"/>
                  </a:lnTo>
                  <a:close/>
                </a:path>
              </a:pathLst>
            </a:custGeom>
            <a:solidFill>
              <a:srgbClr val="F48FA0"/>
            </a:solidFill>
          </p:spPr>
          <p:txBody>
            <a:bodyPr wrap="square" lIns="0" tIns="0" rIns="0" bIns="0" rtlCol="0"/>
            <a:lstStyle/>
            <a:p>
              <a:endParaRPr/>
            </a:p>
          </p:txBody>
        </p:sp>
        <p:sp>
          <p:nvSpPr>
            <p:cNvPr id="727" name="object 727"/>
            <p:cNvSpPr/>
            <p:nvPr/>
          </p:nvSpPr>
          <p:spPr>
            <a:xfrm>
              <a:off x="4797281" y="4770659"/>
              <a:ext cx="8255" cy="10160"/>
            </a:xfrm>
            <a:custGeom>
              <a:avLst/>
              <a:gdLst/>
              <a:ahLst/>
              <a:cxnLst/>
              <a:rect l="l" t="t" r="r" b="b"/>
              <a:pathLst>
                <a:path w="8254" h="10160">
                  <a:moveTo>
                    <a:pt x="8229" y="2400"/>
                  </a:moveTo>
                  <a:lnTo>
                    <a:pt x="7277" y="1282"/>
                  </a:lnTo>
                  <a:lnTo>
                    <a:pt x="7086" y="1396"/>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0"/>
                  </a:lnTo>
                  <a:lnTo>
                    <a:pt x="4445" y="8483"/>
                  </a:lnTo>
                  <a:lnTo>
                    <a:pt x="5638" y="6946"/>
                  </a:lnTo>
                  <a:lnTo>
                    <a:pt x="6781" y="5460"/>
                  </a:lnTo>
                  <a:lnTo>
                    <a:pt x="7302" y="4102"/>
                  </a:lnTo>
                  <a:lnTo>
                    <a:pt x="7721" y="2959"/>
                  </a:lnTo>
                  <a:lnTo>
                    <a:pt x="7823" y="2717"/>
                  </a:lnTo>
                  <a:lnTo>
                    <a:pt x="7988" y="2565"/>
                  </a:lnTo>
                  <a:lnTo>
                    <a:pt x="8229" y="2400"/>
                  </a:lnTo>
                  <a:close/>
                </a:path>
              </a:pathLst>
            </a:custGeom>
            <a:ln w="4406">
              <a:solidFill>
                <a:srgbClr val="F48FA0"/>
              </a:solidFill>
            </a:ln>
          </p:spPr>
          <p:txBody>
            <a:bodyPr wrap="square" lIns="0" tIns="0" rIns="0" bIns="0" rtlCol="0"/>
            <a:lstStyle/>
            <a:p>
              <a:endParaRPr/>
            </a:p>
          </p:txBody>
        </p:sp>
        <p:sp>
          <p:nvSpPr>
            <p:cNvPr id="728" name="object 728"/>
            <p:cNvSpPr/>
            <p:nvPr/>
          </p:nvSpPr>
          <p:spPr>
            <a:xfrm>
              <a:off x="4809808" y="4770814"/>
              <a:ext cx="6985" cy="10160"/>
            </a:xfrm>
            <a:custGeom>
              <a:avLst/>
              <a:gdLst/>
              <a:ahLst/>
              <a:cxnLst/>
              <a:rect l="l" t="t" r="r" b="b"/>
              <a:pathLst>
                <a:path w="6985" h="10160">
                  <a:moveTo>
                    <a:pt x="6603" y="241"/>
                  </a:moveTo>
                  <a:lnTo>
                    <a:pt x="6603" y="101"/>
                  </a:lnTo>
                  <a:lnTo>
                    <a:pt x="6362" y="88"/>
                  </a:lnTo>
                  <a:lnTo>
                    <a:pt x="4800" y="0"/>
                  </a:lnTo>
                  <a:lnTo>
                    <a:pt x="4864" y="952"/>
                  </a:lnTo>
                  <a:lnTo>
                    <a:pt x="4876" y="2590"/>
                  </a:lnTo>
                  <a:lnTo>
                    <a:pt x="4876" y="2870"/>
                  </a:lnTo>
                  <a:lnTo>
                    <a:pt x="4876" y="6413"/>
                  </a:lnTo>
                  <a:lnTo>
                    <a:pt x="3873" y="7531"/>
                  </a:lnTo>
                  <a:lnTo>
                    <a:pt x="1473" y="8483"/>
                  </a:lnTo>
                  <a:lnTo>
                    <a:pt x="2489" y="9626"/>
                  </a:lnTo>
                  <a:lnTo>
                    <a:pt x="3708" y="9004"/>
                  </a:lnTo>
                  <a:lnTo>
                    <a:pt x="5245" y="8128"/>
                  </a:lnTo>
                  <a:lnTo>
                    <a:pt x="5930" y="6057"/>
                  </a:lnTo>
                  <a:lnTo>
                    <a:pt x="6311" y="4914"/>
                  </a:lnTo>
                  <a:lnTo>
                    <a:pt x="6337" y="3975"/>
                  </a:lnTo>
                  <a:lnTo>
                    <a:pt x="6337" y="1689"/>
                  </a:lnTo>
                  <a:lnTo>
                    <a:pt x="6311" y="1041"/>
                  </a:lnTo>
                  <a:lnTo>
                    <a:pt x="6324" y="609"/>
                  </a:lnTo>
                  <a:lnTo>
                    <a:pt x="6464" y="419"/>
                  </a:lnTo>
                  <a:lnTo>
                    <a:pt x="6591" y="330"/>
                  </a:lnTo>
                  <a:close/>
                </a:path>
                <a:path w="6985" h="10160">
                  <a:moveTo>
                    <a:pt x="1701" y="330"/>
                  </a:moveTo>
                  <a:lnTo>
                    <a:pt x="1498" y="215"/>
                  </a:lnTo>
                  <a:lnTo>
                    <a:pt x="0" y="88"/>
                  </a:lnTo>
                  <a:lnTo>
                    <a:pt x="0" y="5638"/>
                  </a:lnTo>
                  <a:lnTo>
                    <a:pt x="1409" y="5638"/>
                  </a:lnTo>
                  <a:lnTo>
                    <a:pt x="1409" y="673"/>
                  </a:lnTo>
                  <a:lnTo>
                    <a:pt x="1587" y="508"/>
                  </a:lnTo>
                  <a:lnTo>
                    <a:pt x="1701" y="330"/>
                  </a:lnTo>
                  <a:close/>
                </a:path>
              </a:pathLst>
            </a:custGeom>
            <a:ln w="4406">
              <a:solidFill>
                <a:srgbClr val="F48FA0"/>
              </a:solidFill>
            </a:ln>
          </p:spPr>
          <p:txBody>
            <a:bodyPr wrap="square" lIns="0" tIns="0" rIns="0" bIns="0" rtlCol="0"/>
            <a:lstStyle/>
            <a:p>
              <a:endParaRPr/>
            </a:p>
          </p:txBody>
        </p:sp>
        <p:sp>
          <p:nvSpPr>
            <p:cNvPr id="729" name="object 729"/>
            <p:cNvSpPr/>
            <p:nvPr/>
          </p:nvSpPr>
          <p:spPr>
            <a:xfrm>
              <a:off x="4820944" y="4773280"/>
              <a:ext cx="7620" cy="6985"/>
            </a:xfrm>
            <a:custGeom>
              <a:avLst/>
              <a:gdLst/>
              <a:ahLst/>
              <a:cxnLst/>
              <a:rect l="l" t="t" r="r" b="b"/>
              <a:pathLst>
                <a:path w="7620" h="6985">
                  <a:moveTo>
                    <a:pt x="4063" y="1904"/>
                  </a:moveTo>
                  <a:lnTo>
                    <a:pt x="3924" y="1422"/>
                  </a:lnTo>
                  <a:lnTo>
                    <a:pt x="3695" y="685"/>
                  </a:lnTo>
                  <a:lnTo>
                    <a:pt x="3263" y="0"/>
                  </a:lnTo>
                  <a:lnTo>
                    <a:pt x="2209" y="393"/>
                  </a:lnTo>
                  <a:lnTo>
                    <a:pt x="2578" y="1003"/>
                  </a:lnTo>
                  <a:lnTo>
                    <a:pt x="2844" y="1600"/>
                  </a:lnTo>
                  <a:lnTo>
                    <a:pt x="3047" y="2298"/>
                  </a:lnTo>
                  <a:lnTo>
                    <a:pt x="4063" y="1904"/>
                  </a:lnTo>
                  <a:close/>
                </a:path>
                <a:path w="7620" h="6985">
                  <a:moveTo>
                    <a:pt x="7150" y="647"/>
                  </a:moveTo>
                  <a:lnTo>
                    <a:pt x="7061" y="482"/>
                  </a:lnTo>
                  <a:lnTo>
                    <a:pt x="6921" y="431"/>
                  </a:lnTo>
                  <a:lnTo>
                    <a:pt x="5765" y="76"/>
                  </a:lnTo>
                  <a:lnTo>
                    <a:pt x="5321" y="3403"/>
                  </a:lnTo>
                  <a:lnTo>
                    <a:pt x="3721" y="5016"/>
                  </a:lnTo>
                  <a:lnTo>
                    <a:pt x="1435" y="6146"/>
                  </a:lnTo>
                  <a:lnTo>
                    <a:pt x="2374" y="6984"/>
                  </a:lnTo>
                  <a:lnTo>
                    <a:pt x="3505" y="6324"/>
                  </a:lnTo>
                  <a:lnTo>
                    <a:pt x="5892" y="4952"/>
                  </a:lnTo>
                  <a:lnTo>
                    <a:pt x="7124" y="723"/>
                  </a:lnTo>
                  <a:close/>
                </a:path>
                <a:path w="7620" h="6985">
                  <a:moveTo>
                    <a:pt x="1981" y="2463"/>
                  </a:moveTo>
                  <a:lnTo>
                    <a:pt x="1777" y="1816"/>
                  </a:lnTo>
                  <a:lnTo>
                    <a:pt x="1473" y="1193"/>
                  </a:lnTo>
                  <a:lnTo>
                    <a:pt x="1079" y="571"/>
                  </a:lnTo>
                  <a:lnTo>
                    <a:pt x="0" y="990"/>
                  </a:lnTo>
                  <a:lnTo>
                    <a:pt x="380" y="1587"/>
                  </a:lnTo>
                  <a:lnTo>
                    <a:pt x="685" y="2209"/>
                  </a:lnTo>
                  <a:lnTo>
                    <a:pt x="888" y="2882"/>
                  </a:lnTo>
                  <a:lnTo>
                    <a:pt x="1981" y="2463"/>
                  </a:lnTo>
                  <a:close/>
                </a:path>
              </a:pathLst>
            </a:custGeom>
            <a:ln w="4406">
              <a:solidFill>
                <a:srgbClr val="F48FA0"/>
              </a:solidFill>
            </a:ln>
          </p:spPr>
          <p:txBody>
            <a:bodyPr wrap="square" lIns="0" tIns="0" rIns="0" bIns="0" rtlCol="0"/>
            <a:lstStyle/>
            <a:p>
              <a:endParaRPr/>
            </a:p>
          </p:txBody>
        </p:sp>
        <p:sp>
          <p:nvSpPr>
            <p:cNvPr id="730" name="object 730"/>
            <p:cNvSpPr/>
            <p:nvPr/>
          </p:nvSpPr>
          <p:spPr>
            <a:xfrm>
              <a:off x="4831846" y="4770659"/>
              <a:ext cx="8255" cy="10160"/>
            </a:xfrm>
            <a:custGeom>
              <a:avLst/>
              <a:gdLst/>
              <a:ahLst/>
              <a:cxnLst/>
              <a:rect l="l" t="t" r="r" b="b"/>
              <a:pathLst>
                <a:path w="8254" h="10160">
                  <a:moveTo>
                    <a:pt x="8229" y="2400"/>
                  </a:moveTo>
                  <a:lnTo>
                    <a:pt x="7277" y="1282"/>
                  </a:lnTo>
                  <a:lnTo>
                    <a:pt x="7086" y="1396"/>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0"/>
                  </a:lnTo>
                  <a:lnTo>
                    <a:pt x="4445" y="8483"/>
                  </a:lnTo>
                  <a:lnTo>
                    <a:pt x="5638" y="6946"/>
                  </a:lnTo>
                  <a:lnTo>
                    <a:pt x="6781" y="5460"/>
                  </a:lnTo>
                  <a:lnTo>
                    <a:pt x="7302" y="4102"/>
                  </a:lnTo>
                  <a:lnTo>
                    <a:pt x="7721" y="2959"/>
                  </a:lnTo>
                  <a:lnTo>
                    <a:pt x="7823" y="2717"/>
                  </a:lnTo>
                  <a:lnTo>
                    <a:pt x="7988" y="2565"/>
                  </a:lnTo>
                  <a:lnTo>
                    <a:pt x="8229" y="2400"/>
                  </a:lnTo>
                  <a:close/>
                </a:path>
              </a:pathLst>
            </a:custGeom>
            <a:ln w="4406">
              <a:solidFill>
                <a:srgbClr val="F48FA0"/>
              </a:solidFill>
            </a:ln>
          </p:spPr>
          <p:txBody>
            <a:bodyPr wrap="square" lIns="0" tIns="0" rIns="0" bIns="0" rtlCol="0"/>
            <a:lstStyle/>
            <a:p>
              <a:endParaRPr/>
            </a:p>
          </p:txBody>
        </p:sp>
        <p:sp>
          <p:nvSpPr>
            <p:cNvPr id="731" name="object 731"/>
            <p:cNvSpPr/>
            <p:nvPr/>
          </p:nvSpPr>
          <p:spPr>
            <a:xfrm>
              <a:off x="4843873" y="4771279"/>
              <a:ext cx="7620" cy="8890"/>
            </a:xfrm>
            <a:custGeom>
              <a:avLst/>
              <a:gdLst/>
              <a:ahLst/>
              <a:cxnLst/>
              <a:rect l="l" t="t" r="r" b="b"/>
              <a:pathLst>
                <a:path w="7620" h="8889">
                  <a:moveTo>
                    <a:pt x="7340" y="8737"/>
                  </a:moveTo>
                  <a:lnTo>
                    <a:pt x="7340" y="7505"/>
                  </a:lnTo>
                  <a:lnTo>
                    <a:pt x="2184" y="7505"/>
                  </a:lnTo>
                  <a:lnTo>
                    <a:pt x="2730" y="6718"/>
                  </a:lnTo>
                  <a:lnTo>
                    <a:pt x="3213" y="6413"/>
                  </a:lnTo>
                  <a:lnTo>
                    <a:pt x="4635" y="5651"/>
                  </a:lnTo>
                  <a:lnTo>
                    <a:pt x="6362" y="4724"/>
                  </a:lnTo>
                  <a:lnTo>
                    <a:pt x="7251" y="3924"/>
                  </a:lnTo>
                  <a:lnTo>
                    <a:pt x="7251" y="2730"/>
                  </a:lnTo>
                  <a:lnTo>
                    <a:pt x="7251" y="1219"/>
                  </a:lnTo>
                  <a:lnTo>
                    <a:pt x="5841" y="0"/>
                  </a:lnTo>
                  <a:lnTo>
                    <a:pt x="3708" y="0"/>
                  </a:lnTo>
                  <a:lnTo>
                    <a:pt x="2933" y="0"/>
                  </a:lnTo>
                  <a:lnTo>
                    <a:pt x="304" y="3174"/>
                  </a:lnTo>
                  <a:lnTo>
                    <a:pt x="1790" y="3174"/>
                  </a:lnTo>
                  <a:lnTo>
                    <a:pt x="1816" y="2552"/>
                  </a:lnTo>
                  <a:lnTo>
                    <a:pt x="1879" y="1308"/>
                  </a:lnTo>
                  <a:lnTo>
                    <a:pt x="3632" y="1308"/>
                  </a:lnTo>
                  <a:lnTo>
                    <a:pt x="4762" y="1308"/>
                  </a:lnTo>
                  <a:lnTo>
                    <a:pt x="5638" y="1879"/>
                  </a:lnTo>
                  <a:lnTo>
                    <a:pt x="5638" y="2730"/>
                  </a:lnTo>
                  <a:lnTo>
                    <a:pt x="5638" y="3568"/>
                  </a:lnTo>
                  <a:lnTo>
                    <a:pt x="4991" y="3962"/>
                  </a:lnTo>
                  <a:lnTo>
                    <a:pt x="3340" y="4864"/>
                  </a:lnTo>
                  <a:lnTo>
                    <a:pt x="393" y="6476"/>
                  </a:lnTo>
                  <a:lnTo>
                    <a:pt x="165" y="7886"/>
                  </a:lnTo>
                  <a:lnTo>
                    <a:pt x="0" y="8737"/>
                  </a:lnTo>
                  <a:lnTo>
                    <a:pt x="7340" y="8737"/>
                  </a:lnTo>
                  <a:close/>
                </a:path>
              </a:pathLst>
            </a:custGeom>
            <a:ln w="4406">
              <a:solidFill>
                <a:srgbClr val="F48FA0"/>
              </a:solidFill>
            </a:ln>
          </p:spPr>
          <p:txBody>
            <a:bodyPr wrap="square" lIns="0" tIns="0" rIns="0" bIns="0" rtlCol="0"/>
            <a:lstStyle/>
            <a:p>
              <a:endParaRPr/>
            </a:p>
          </p:txBody>
        </p:sp>
        <p:sp>
          <p:nvSpPr>
            <p:cNvPr id="732" name="object 732"/>
            <p:cNvSpPr/>
            <p:nvPr/>
          </p:nvSpPr>
          <p:spPr>
            <a:xfrm>
              <a:off x="4819723" y="4783005"/>
              <a:ext cx="10160" cy="8890"/>
            </a:xfrm>
            <a:custGeom>
              <a:avLst/>
              <a:gdLst/>
              <a:ahLst/>
              <a:cxnLst/>
              <a:rect l="l" t="t" r="r" b="b"/>
              <a:pathLst>
                <a:path w="10160" h="8889">
                  <a:moveTo>
                    <a:pt x="9563" y="4279"/>
                  </a:moveTo>
                  <a:lnTo>
                    <a:pt x="9563" y="1651"/>
                  </a:lnTo>
                  <a:lnTo>
                    <a:pt x="7632" y="0"/>
                  </a:lnTo>
                  <a:lnTo>
                    <a:pt x="5181" y="0"/>
                  </a:lnTo>
                  <a:lnTo>
                    <a:pt x="2158" y="0"/>
                  </a:lnTo>
                  <a:lnTo>
                    <a:pt x="0" y="2374"/>
                  </a:lnTo>
                  <a:lnTo>
                    <a:pt x="0" y="4978"/>
                  </a:lnTo>
                  <a:lnTo>
                    <a:pt x="0" y="7086"/>
                  </a:lnTo>
                  <a:lnTo>
                    <a:pt x="1930" y="8153"/>
                  </a:lnTo>
                  <a:lnTo>
                    <a:pt x="2362" y="8153"/>
                  </a:lnTo>
                  <a:lnTo>
                    <a:pt x="2959" y="8153"/>
                  </a:lnTo>
                  <a:lnTo>
                    <a:pt x="3505" y="7162"/>
                  </a:lnTo>
                  <a:lnTo>
                    <a:pt x="3860" y="6426"/>
                  </a:lnTo>
                  <a:lnTo>
                    <a:pt x="4241" y="5638"/>
                  </a:lnTo>
                  <a:lnTo>
                    <a:pt x="4940" y="4000"/>
                  </a:lnTo>
                  <a:lnTo>
                    <a:pt x="5321" y="1193"/>
                  </a:lnTo>
                  <a:lnTo>
                    <a:pt x="5753" y="1231"/>
                  </a:lnTo>
                  <a:lnTo>
                    <a:pt x="6578" y="1282"/>
                  </a:lnTo>
                  <a:lnTo>
                    <a:pt x="7315" y="1981"/>
                  </a:lnTo>
                  <a:lnTo>
                    <a:pt x="7975" y="2603"/>
                  </a:lnTo>
                  <a:lnTo>
                    <a:pt x="8166" y="3403"/>
                  </a:lnTo>
                  <a:lnTo>
                    <a:pt x="8166" y="4038"/>
                  </a:lnTo>
                  <a:lnTo>
                    <a:pt x="8166" y="4559"/>
                  </a:lnTo>
                  <a:lnTo>
                    <a:pt x="8039" y="5537"/>
                  </a:lnTo>
                  <a:lnTo>
                    <a:pt x="7315" y="6388"/>
                  </a:lnTo>
                  <a:lnTo>
                    <a:pt x="6603" y="7239"/>
                  </a:lnTo>
                  <a:lnTo>
                    <a:pt x="5727" y="7480"/>
                  </a:lnTo>
                  <a:lnTo>
                    <a:pt x="5194" y="7645"/>
                  </a:lnTo>
                  <a:lnTo>
                    <a:pt x="6070" y="8851"/>
                  </a:lnTo>
                  <a:lnTo>
                    <a:pt x="6692" y="8597"/>
                  </a:lnTo>
                  <a:lnTo>
                    <a:pt x="7924" y="8089"/>
                  </a:lnTo>
                  <a:lnTo>
                    <a:pt x="8801" y="6781"/>
                  </a:lnTo>
                  <a:lnTo>
                    <a:pt x="9245" y="6134"/>
                  </a:lnTo>
                  <a:lnTo>
                    <a:pt x="9563" y="5321"/>
                  </a:lnTo>
                  <a:lnTo>
                    <a:pt x="9563" y="4279"/>
                  </a:lnTo>
                  <a:close/>
                </a:path>
                <a:path w="10160" h="8889">
                  <a:moveTo>
                    <a:pt x="3924" y="1409"/>
                  </a:moveTo>
                  <a:lnTo>
                    <a:pt x="3682" y="3238"/>
                  </a:lnTo>
                  <a:lnTo>
                    <a:pt x="2666" y="6311"/>
                  </a:lnTo>
                  <a:lnTo>
                    <a:pt x="2057" y="6311"/>
                  </a:lnTo>
                  <a:lnTo>
                    <a:pt x="1854" y="6311"/>
                  </a:lnTo>
                  <a:lnTo>
                    <a:pt x="1308" y="5816"/>
                  </a:lnTo>
                  <a:lnTo>
                    <a:pt x="1308" y="4864"/>
                  </a:lnTo>
                  <a:lnTo>
                    <a:pt x="1308" y="4152"/>
                  </a:lnTo>
                  <a:lnTo>
                    <a:pt x="1650" y="3060"/>
                  </a:lnTo>
                  <a:lnTo>
                    <a:pt x="2476" y="2260"/>
                  </a:lnTo>
                  <a:lnTo>
                    <a:pt x="3047" y="1701"/>
                  </a:lnTo>
                  <a:lnTo>
                    <a:pt x="3568" y="1524"/>
                  </a:lnTo>
                  <a:lnTo>
                    <a:pt x="3924" y="1409"/>
                  </a:lnTo>
                  <a:close/>
                </a:path>
              </a:pathLst>
            </a:custGeom>
            <a:ln w="4406">
              <a:solidFill>
                <a:srgbClr val="F48FA0"/>
              </a:solidFill>
            </a:ln>
          </p:spPr>
          <p:txBody>
            <a:bodyPr wrap="square" lIns="0" tIns="0" rIns="0" bIns="0" rtlCol="0"/>
            <a:lstStyle/>
            <a:p>
              <a:endParaRPr/>
            </a:p>
          </p:txBody>
        </p:sp>
        <p:sp>
          <p:nvSpPr>
            <p:cNvPr id="733" name="object 733"/>
            <p:cNvSpPr/>
            <p:nvPr/>
          </p:nvSpPr>
          <p:spPr>
            <a:xfrm>
              <a:off x="4813669" y="4794027"/>
              <a:ext cx="10160" cy="10160"/>
            </a:xfrm>
            <a:custGeom>
              <a:avLst/>
              <a:gdLst/>
              <a:ahLst/>
              <a:cxnLst/>
              <a:rect l="l" t="t" r="r" b="b"/>
              <a:pathLst>
                <a:path w="10160" h="10160">
                  <a:moveTo>
                    <a:pt x="9118" y="3898"/>
                  </a:moveTo>
                  <a:lnTo>
                    <a:pt x="9118" y="190"/>
                  </a:lnTo>
                  <a:lnTo>
                    <a:pt x="4343" y="190"/>
                  </a:lnTo>
                  <a:lnTo>
                    <a:pt x="4343" y="3898"/>
                  </a:lnTo>
                  <a:lnTo>
                    <a:pt x="9118" y="3898"/>
                  </a:lnTo>
                  <a:close/>
                </a:path>
                <a:path w="10160" h="10160">
                  <a:moveTo>
                    <a:pt x="7975" y="1676"/>
                  </a:moveTo>
                  <a:lnTo>
                    <a:pt x="5486" y="1676"/>
                  </a:lnTo>
                  <a:lnTo>
                    <a:pt x="5486" y="1181"/>
                  </a:lnTo>
                  <a:lnTo>
                    <a:pt x="7975" y="1181"/>
                  </a:lnTo>
                  <a:lnTo>
                    <a:pt x="7975" y="1676"/>
                  </a:lnTo>
                  <a:close/>
                </a:path>
                <a:path w="10160" h="10160">
                  <a:moveTo>
                    <a:pt x="7975" y="3009"/>
                  </a:moveTo>
                  <a:lnTo>
                    <a:pt x="5486" y="3009"/>
                  </a:lnTo>
                  <a:lnTo>
                    <a:pt x="5486" y="2514"/>
                  </a:lnTo>
                  <a:lnTo>
                    <a:pt x="7975" y="2514"/>
                  </a:lnTo>
                  <a:lnTo>
                    <a:pt x="7975" y="3009"/>
                  </a:lnTo>
                  <a:close/>
                </a:path>
                <a:path w="10160" h="10160">
                  <a:moveTo>
                    <a:pt x="9994" y="5295"/>
                  </a:moveTo>
                  <a:lnTo>
                    <a:pt x="9994" y="4343"/>
                  </a:lnTo>
                  <a:lnTo>
                    <a:pt x="3479" y="4343"/>
                  </a:lnTo>
                  <a:lnTo>
                    <a:pt x="3479" y="5295"/>
                  </a:lnTo>
                  <a:lnTo>
                    <a:pt x="4597" y="5295"/>
                  </a:lnTo>
                  <a:lnTo>
                    <a:pt x="4356" y="5791"/>
                  </a:lnTo>
                  <a:lnTo>
                    <a:pt x="4140" y="6108"/>
                  </a:lnTo>
                  <a:lnTo>
                    <a:pt x="3733" y="6553"/>
                  </a:lnTo>
                  <a:lnTo>
                    <a:pt x="3733" y="5575"/>
                  </a:lnTo>
                  <a:lnTo>
                    <a:pt x="3352" y="5714"/>
                  </a:lnTo>
                  <a:lnTo>
                    <a:pt x="2959" y="5829"/>
                  </a:lnTo>
                  <a:lnTo>
                    <a:pt x="2540" y="5956"/>
                  </a:lnTo>
                  <a:lnTo>
                    <a:pt x="2540" y="3555"/>
                  </a:lnTo>
                  <a:lnTo>
                    <a:pt x="3771" y="3555"/>
                  </a:lnTo>
                  <a:lnTo>
                    <a:pt x="3771" y="2336"/>
                  </a:lnTo>
                  <a:lnTo>
                    <a:pt x="2540" y="2336"/>
                  </a:lnTo>
                  <a:lnTo>
                    <a:pt x="2540" y="609"/>
                  </a:lnTo>
                  <a:lnTo>
                    <a:pt x="2641" y="457"/>
                  </a:lnTo>
                  <a:lnTo>
                    <a:pt x="2768" y="368"/>
                  </a:lnTo>
                  <a:lnTo>
                    <a:pt x="2832" y="165"/>
                  </a:lnTo>
                  <a:lnTo>
                    <a:pt x="2679" y="114"/>
                  </a:lnTo>
                  <a:lnTo>
                    <a:pt x="1320" y="0"/>
                  </a:lnTo>
                  <a:lnTo>
                    <a:pt x="1320" y="2336"/>
                  </a:lnTo>
                  <a:lnTo>
                    <a:pt x="177" y="2336"/>
                  </a:lnTo>
                  <a:lnTo>
                    <a:pt x="177" y="3555"/>
                  </a:lnTo>
                  <a:lnTo>
                    <a:pt x="1320" y="3555"/>
                  </a:lnTo>
                  <a:lnTo>
                    <a:pt x="1320" y="6286"/>
                  </a:lnTo>
                  <a:lnTo>
                    <a:pt x="901" y="6400"/>
                  </a:lnTo>
                  <a:lnTo>
                    <a:pt x="393" y="6527"/>
                  </a:lnTo>
                  <a:lnTo>
                    <a:pt x="0" y="6603"/>
                  </a:lnTo>
                  <a:lnTo>
                    <a:pt x="215" y="7912"/>
                  </a:lnTo>
                  <a:lnTo>
                    <a:pt x="368" y="8000"/>
                  </a:lnTo>
                  <a:lnTo>
                    <a:pt x="520" y="7810"/>
                  </a:lnTo>
                  <a:lnTo>
                    <a:pt x="647" y="7721"/>
                  </a:lnTo>
                  <a:lnTo>
                    <a:pt x="1079" y="7607"/>
                  </a:lnTo>
                  <a:lnTo>
                    <a:pt x="1422" y="7531"/>
                  </a:lnTo>
                  <a:lnTo>
                    <a:pt x="2705" y="7086"/>
                  </a:lnTo>
                  <a:lnTo>
                    <a:pt x="3517" y="6794"/>
                  </a:lnTo>
                  <a:lnTo>
                    <a:pt x="3048" y="7188"/>
                  </a:lnTo>
                  <a:lnTo>
                    <a:pt x="2806" y="7365"/>
                  </a:lnTo>
                  <a:lnTo>
                    <a:pt x="2476" y="7569"/>
                  </a:lnTo>
                  <a:lnTo>
                    <a:pt x="3403" y="8191"/>
                  </a:lnTo>
                  <a:lnTo>
                    <a:pt x="3911" y="7810"/>
                  </a:lnTo>
                  <a:lnTo>
                    <a:pt x="4381" y="7404"/>
                  </a:lnTo>
                  <a:lnTo>
                    <a:pt x="4978" y="6692"/>
                  </a:lnTo>
                  <a:lnTo>
                    <a:pt x="5524" y="6692"/>
                  </a:lnTo>
                  <a:lnTo>
                    <a:pt x="5283" y="7061"/>
                  </a:lnTo>
                  <a:lnTo>
                    <a:pt x="4267" y="8343"/>
                  </a:lnTo>
                  <a:lnTo>
                    <a:pt x="2717" y="9042"/>
                  </a:lnTo>
                  <a:lnTo>
                    <a:pt x="3632" y="9690"/>
                  </a:lnTo>
                  <a:lnTo>
                    <a:pt x="4292" y="9270"/>
                  </a:lnTo>
                  <a:lnTo>
                    <a:pt x="4927" y="8788"/>
                  </a:lnTo>
                  <a:lnTo>
                    <a:pt x="5486" y="8229"/>
                  </a:lnTo>
                  <a:lnTo>
                    <a:pt x="6121" y="7619"/>
                  </a:lnTo>
                  <a:lnTo>
                    <a:pt x="6477" y="6984"/>
                  </a:lnTo>
                  <a:lnTo>
                    <a:pt x="6642" y="6692"/>
                  </a:lnTo>
                  <a:lnTo>
                    <a:pt x="7226" y="6692"/>
                  </a:lnTo>
                  <a:lnTo>
                    <a:pt x="6794" y="7492"/>
                  </a:lnTo>
                  <a:lnTo>
                    <a:pt x="5829" y="8762"/>
                  </a:lnTo>
                  <a:lnTo>
                    <a:pt x="4546" y="9512"/>
                  </a:lnTo>
                  <a:lnTo>
                    <a:pt x="5422" y="10109"/>
                  </a:lnTo>
                  <a:lnTo>
                    <a:pt x="6121" y="9651"/>
                  </a:lnTo>
                  <a:lnTo>
                    <a:pt x="6540" y="9232"/>
                  </a:lnTo>
                  <a:lnTo>
                    <a:pt x="6870" y="8877"/>
                  </a:lnTo>
                  <a:lnTo>
                    <a:pt x="7340" y="10020"/>
                  </a:lnTo>
                  <a:lnTo>
                    <a:pt x="9867" y="5714"/>
                  </a:lnTo>
                  <a:lnTo>
                    <a:pt x="5588" y="5714"/>
                  </a:lnTo>
                  <a:lnTo>
                    <a:pt x="5727" y="5435"/>
                  </a:lnTo>
                  <a:lnTo>
                    <a:pt x="5791" y="5295"/>
                  </a:lnTo>
                  <a:lnTo>
                    <a:pt x="9994" y="5295"/>
                  </a:lnTo>
                  <a:close/>
                </a:path>
                <a:path w="10160" h="10160">
                  <a:moveTo>
                    <a:pt x="8610" y="6692"/>
                  </a:moveTo>
                  <a:lnTo>
                    <a:pt x="7912" y="8826"/>
                  </a:lnTo>
                  <a:lnTo>
                    <a:pt x="7620" y="8826"/>
                  </a:lnTo>
                  <a:lnTo>
                    <a:pt x="7315" y="8826"/>
                  </a:lnTo>
                  <a:lnTo>
                    <a:pt x="6985" y="8750"/>
                  </a:lnTo>
                  <a:lnTo>
                    <a:pt x="7848" y="7772"/>
                  </a:lnTo>
                  <a:lnTo>
                    <a:pt x="8115" y="7188"/>
                  </a:lnTo>
                  <a:lnTo>
                    <a:pt x="8331" y="6692"/>
                  </a:lnTo>
                  <a:lnTo>
                    <a:pt x="8610" y="6692"/>
                  </a:lnTo>
                  <a:close/>
                </a:path>
              </a:pathLst>
            </a:custGeom>
            <a:ln w="4406">
              <a:solidFill>
                <a:srgbClr val="F48FA0"/>
              </a:solidFill>
            </a:ln>
          </p:spPr>
          <p:txBody>
            <a:bodyPr wrap="square" lIns="0" tIns="0" rIns="0" bIns="0" rtlCol="0"/>
            <a:lstStyle/>
            <a:p>
              <a:endParaRPr/>
            </a:p>
          </p:txBody>
        </p:sp>
        <p:sp>
          <p:nvSpPr>
            <p:cNvPr id="734" name="object 734"/>
            <p:cNvSpPr/>
            <p:nvPr/>
          </p:nvSpPr>
          <p:spPr>
            <a:xfrm>
              <a:off x="4824774" y="4793880"/>
              <a:ext cx="11430" cy="10795"/>
            </a:xfrm>
            <a:custGeom>
              <a:avLst/>
              <a:gdLst/>
              <a:ahLst/>
              <a:cxnLst/>
              <a:rect l="l" t="t" r="r" b="b"/>
              <a:pathLst>
                <a:path w="11429" h="10795">
                  <a:moveTo>
                    <a:pt x="11036" y="3797"/>
                  </a:moveTo>
                  <a:lnTo>
                    <a:pt x="6502" y="952"/>
                  </a:lnTo>
                  <a:lnTo>
                    <a:pt x="6235" y="584"/>
                  </a:lnTo>
                  <a:lnTo>
                    <a:pt x="6413" y="444"/>
                  </a:lnTo>
                  <a:lnTo>
                    <a:pt x="6350" y="292"/>
                  </a:lnTo>
                  <a:lnTo>
                    <a:pt x="4876" y="0"/>
                  </a:lnTo>
                  <a:lnTo>
                    <a:pt x="3644" y="2247"/>
                  </a:lnTo>
                  <a:lnTo>
                    <a:pt x="1498" y="3530"/>
                  </a:lnTo>
                  <a:lnTo>
                    <a:pt x="0" y="4203"/>
                  </a:lnTo>
                  <a:lnTo>
                    <a:pt x="990" y="5206"/>
                  </a:lnTo>
                  <a:lnTo>
                    <a:pt x="1397" y="5016"/>
                  </a:lnTo>
                  <a:lnTo>
                    <a:pt x="2019" y="4749"/>
                  </a:lnTo>
                  <a:lnTo>
                    <a:pt x="3086" y="3987"/>
                  </a:lnTo>
                  <a:lnTo>
                    <a:pt x="3086" y="4711"/>
                  </a:lnTo>
                  <a:lnTo>
                    <a:pt x="7810" y="4711"/>
                  </a:lnTo>
                  <a:lnTo>
                    <a:pt x="7810" y="3759"/>
                  </a:lnTo>
                  <a:lnTo>
                    <a:pt x="8686" y="4368"/>
                  </a:lnTo>
                  <a:lnTo>
                    <a:pt x="9283" y="4660"/>
                  </a:lnTo>
                  <a:lnTo>
                    <a:pt x="10033" y="4965"/>
                  </a:lnTo>
                  <a:lnTo>
                    <a:pt x="11036" y="3797"/>
                  </a:lnTo>
                  <a:close/>
                </a:path>
                <a:path w="11429" h="10795">
                  <a:moveTo>
                    <a:pt x="7467" y="3517"/>
                  </a:moveTo>
                  <a:lnTo>
                    <a:pt x="3695" y="3517"/>
                  </a:lnTo>
                  <a:lnTo>
                    <a:pt x="4775" y="2578"/>
                  </a:lnTo>
                  <a:lnTo>
                    <a:pt x="5181" y="1955"/>
                  </a:lnTo>
                  <a:lnTo>
                    <a:pt x="5461" y="1562"/>
                  </a:lnTo>
                  <a:lnTo>
                    <a:pt x="6273" y="2552"/>
                  </a:lnTo>
                  <a:lnTo>
                    <a:pt x="6883" y="3035"/>
                  </a:lnTo>
                  <a:lnTo>
                    <a:pt x="7467" y="3517"/>
                  </a:lnTo>
                  <a:close/>
                </a:path>
                <a:path w="11429" h="10795">
                  <a:moveTo>
                    <a:pt x="8953" y="10147"/>
                  </a:moveTo>
                  <a:lnTo>
                    <a:pt x="8953" y="5638"/>
                  </a:lnTo>
                  <a:lnTo>
                    <a:pt x="2082" y="5638"/>
                  </a:lnTo>
                  <a:lnTo>
                    <a:pt x="2082" y="10185"/>
                  </a:lnTo>
                  <a:lnTo>
                    <a:pt x="3365" y="10185"/>
                  </a:lnTo>
                  <a:lnTo>
                    <a:pt x="3365" y="9791"/>
                  </a:lnTo>
                  <a:lnTo>
                    <a:pt x="7620" y="9791"/>
                  </a:lnTo>
                  <a:lnTo>
                    <a:pt x="7620" y="10147"/>
                  </a:lnTo>
                  <a:lnTo>
                    <a:pt x="8953" y="10147"/>
                  </a:lnTo>
                  <a:close/>
                </a:path>
                <a:path w="11429" h="10795">
                  <a:moveTo>
                    <a:pt x="7620" y="8572"/>
                  </a:moveTo>
                  <a:lnTo>
                    <a:pt x="3365" y="8572"/>
                  </a:lnTo>
                  <a:lnTo>
                    <a:pt x="3365" y="6781"/>
                  </a:lnTo>
                  <a:lnTo>
                    <a:pt x="7620" y="6781"/>
                  </a:lnTo>
                  <a:lnTo>
                    <a:pt x="7620" y="8572"/>
                  </a:lnTo>
                  <a:close/>
                </a:path>
              </a:pathLst>
            </a:custGeom>
            <a:ln w="4406">
              <a:solidFill>
                <a:srgbClr val="F48FA0"/>
              </a:solidFill>
            </a:ln>
          </p:spPr>
          <p:txBody>
            <a:bodyPr wrap="square" lIns="0" tIns="0" rIns="0" bIns="0" rtlCol="0"/>
            <a:lstStyle/>
            <a:p>
              <a:endParaRPr/>
            </a:p>
          </p:txBody>
        </p:sp>
      </p:grpSp>
      <p:sp>
        <p:nvSpPr>
          <p:cNvPr id="735" name="object 735"/>
          <p:cNvSpPr txBox="1"/>
          <p:nvPr/>
        </p:nvSpPr>
        <p:spPr>
          <a:xfrm>
            <a:off x="4552341" y="4755559"/>
            <a:ext cx="31369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tabLst>
                <a:tab pos="242570" algn="l"/>
              </a:tabLst>
            </a:pPr>
            <a:r>
              <a:rPr sz="100" b="1" spc="-15" dirty="0">
                <a:solidFill>
                  <a:srgbClr val="FFFFFF"/>
                </a:solidFill>
                <a:latin typeface="Microsoft JhengHei"/>
                <a:cs typeface="Microsoft JhengHei"/>
              </a:rPr>
              <a:t>クリック</a:t>
            </a:r>
            <a:r>
              <a:rPr sz="100" b="1" spc="-1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15" dirty="0">
                <a:solidFill>
                  <a:srgbClr val="FFFFFF"/>
                </a:solidFill>
                <a:latin typeface="Microsoft JhengHei"/>
                <a:cs typeface="Microsoft JhengHei"/>
              </a:rPr>
              <a:t>クリック２</a:t>
            </a:r>
            <a:endParaRPr sz="100">
              <a:latin typeface="Microsoft JhengHei"/>
              <a:cs typeface="Microsoft JhengHei"/>
            </a:endParaRPr>
          </a:p>
        </p:txBody>
      </p:sp>
      <p:sp>
        <p:nvSpPr>
          <p:cNvPr id="736" name="object 736"/>
          <p:cNvSpPr txBox="1"/>
          <p:nvPr/>
        </p:nvSpPr>
        <p:spPr>
          <a:xfrm>
            <a:off x="4524585" y="4767317"/>
            <a:ext cx="505459" cy="4635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63500">
              <a:lnSpc>
                <a:spcPct val="100000"/>
              </a:lnSpc>
            </a:pPr>
            <a:r>
              <a:rPr sz="100" b="1" spc="-10" dirty="0">
                <a:solidFill>
                  <a:srgbClr val="FFFFFF"/>
                </a:solidFill>
                <a:latin typeface="Microsoft JhengHei"/>
                <a:cs typeface="Microsoft JhengHei"/>
              </a:rPr>
              <a:t>の             </a:t>
            </a:r>
            <a:r>
              <a:rPr sz="100" b="1" spc="-15" dirty="0">
                <a:solidFill>
                  <a:srgbClr val="FFFFFF"/>
                </a:solidFill>
                <a:latin typeface="Microsoft JhengHei"/>
                <a:cs typeface="Microsoft JhengHei"/>
              </a:rPr>
              <a:t> </a:t>
            </a:r>
            <a:r>
              <a:rPr sz="100" b="1" spc="-15" baseline="55555" dirty="0">
                <a:solidFill>
                  <a:srgbClr val="414042"/>
                </a:solidFill>
                <a:latin typeface="Microsoft JhengHei"/>
                <a:cs typeface="Microsoft JhengHei"/>
              </a:rPr>
              <a:t>Wi-</a:t>
            </a:r>
            <a:r>
              <a:rPr sz="100" b="1" spc="-7" baseline="55555" dirty="0">
                <a:solidFill>
                  <a:srgbClr val="414042"/>
                </a:solidFill>
                <a:latin typeface="Microsoft JhengHei"/>
                <a:cs typeface="Microsoft JhengHei"/>
              </a:rPr>
              <a:t>Fi </a:t>
            </a:r>
            <a:r>
              <a:rPr sz="100" b="1" spc="-22" baseline="55555" dirty="0">
                <a:solidFill>
                  <a:srgbClr val="414042"/>
                </a:solidFill>
                <a:latin typeface="Microsoft JhengHei"/>
                <a:cs typeface="Microsoft JhengHei"/>
              </a:rPr>
              <a:t>を安心安全にご利用いただくために。</a:t>
            </a:r>
            <a:r>
              <a:rPr sz="100" b="1" baseline="55555" dirty="0">
                <a:solidFill>
                  <a:srgbClr val="414042"/>
                </a:solidFill>
                <a:latin typeface="Microsoft JhengHei"/>
                <a:cs typeface="Microsoft JhengHei"/>
              </a:rPr>
              <a:t>                                                  </a:t>
            </a:r>
            <a:r>
              <a:rPr sz="100" b="1" spc="-15" baseline="55555" dirty="0">
                <a:solidFill>
                  <a:srgbClr val="414042"/>
                </a:solidFill>
                <a:latin typeface="Microsoft JhengHei"/>
                <a:cs typeface="Microsoft JhengHei"/>
              </a:rPr>
              <a:t> </a:t>
            </a:r>
            <a:r>
              <a:rPr sz="100" b="1" spc="-10" dirty="0">
                <a:solidFill>
                  <a:srgbClr val="FFFFFF"/>
                </a:solidFill>
                <a:latin typeface="Microsoft JhengHei"/>
                <a:cs typeface="Microsoft JhengHei"/>
              </a:rPr>
              <a:t>の</a:t>
            </a:r>
            <a:r>
              <a:rPr sz="100" b="1" dirty="0">
                <a:solidFill>
                  <a:srgbClr val="FFFFFF"/>
                </a:solidFill>
                <a:latin typeface="Microsoft JhengHei"/>
                <a:cs typeface="Microsoft JhengHei"/>
              </a:rPr>
              <a:t>            </a:t>
            </a:r>
            <a:r>
              <a:rPr sz="100" b="1" spc="-10" dirty="0">
                <a:solidFill>
                  <a:srgbClr val="FFFFFF"/>
                </a:solidFill>
                <a:latin typeface="Microsoft JhengHei"/>
                <a:cs typeface="Microsoft JhengHei"/>
              </a:rPr>
              <a:t> </a:t>
            </a:r>
            <a:r>
              <a:rPr sz="100" b="1" spc="-15" baseline="55555" dirty="0">
                <a:solidFill>
                  <a:srgbClr val="414042"/>
                </a:solidFill>
                <a:latin typeface="Microsoft JhengHei"/>
                <a:cs typeface="Microsoft JhengHei"/>
              </a:rPr>
              <a:t>Wi-</a:t>
            </a:r>
            <a:r>
              <a:rPr sz="100" b="1" spc="-7" baseline="55555" dirty="0">
                <a:solidFill>
                  <a:srgbClr val="414042"/>
                </a:solidFill>
                <a:latin typeface="Microsoft JhengHei"/>
                <a:cs typeface="Microsoft JhengHei"/>
              </a:rPr>
              <a:t>Fi </a:t>
            </a:r>
            <a:r>
              <a:rPr sz="100" b="1" spc="-22" baseline="55555" dirty="0">
                <a:solidFill>
                  <a:srgbClr val="414042"/>
                </a:solidFill>
                <a:latin typeface="Microsoft JhengHei"/>
                <a:cs typeface="Microsoft JhengHei"/>
              </a:rPr>
              <a:t>を安心安全にご利用いただくために。</a:t>
            </a:r>
            <a:endParaRPr sz="100" baseline="55555">
              <a:latin typeface="Microsoft JhengHei"/>
              <a:cs typeface="Microsoft JhengHei"/>
            </a:endParaRPr>
          </a:p>
          <a:p>
            <a:pPr marL="120014">
              <a:lnSpc>
                <a:spcPct val="100000"/>
              </a:lnSpc>
              <a:spcBef>
                <a:spcPts val="5"/>
              </a:spcBef>
            </a:pPr>
            <a:r>
              <a:rPr sz="100" b="1" spc="-40" dirty="0">
                <a:solidFill>
                  <a:srgbClr val="FFFFFF"/>
                </a:solidFill>
                <a:latin typeface="Microsoft JhengHei"/>
                <a:cs typeface="Microsoft JhengHei"/>
              </a:rPr>
              <a:t>クリック１                              クリック２</a:t>
            </a:r>
            <a:endParaRPr sz="100">
              <a:latin typeface="Microsoft JhengHei"/>
              <a:cs typeface="Microsoft JhengHei"/>
            </a:endParaRPr>
          </a:p>
          <a:p>
            <a:pPr marL="120014">
              <a:lnSpc>
                <a:spcPct val="100000"/>
              </a:lnSpc>
              <a:spcBef>
                <a:spcPts val="15"/>
              </a:spcBef>
            </a:pPr>
            <a:r>
              <a:rPr sz="100" b="1" spc="-25" dirty="0">
                <a:solidFill>
                  <a:srgbClr val="FFFFFF"/>
                </a:solidFill>
                <a:latin typeface="Microsoft JhengHei"/>
                <a:cs typeface="Microsoft JhengHei"/>
              </a:rPr>
              <a:t>Wi</a:t>
            </a:r>
            <a:r>
              <a:rPr sz="100" b="1" spc="-20" dirty="0">
                <a:solidFill>
                  <a:srgbClr val="FFFFFF"/>
                </a:solidFill>
                <a:latin typeface="Microsoft JhengHei"/>
                <a:cs typeface="Microsoft JhengHei"/>
              </a:rPr>
              <a:t>-F</a:t>
            </a:r>
            <a:r>
              <a:rPr sz="100" b="1" spc="-10" dirty="0">
                <a:solidFill>
                  <a:srgbClr val="FFFFFF"/>
                </a:solidFill>
                <a:latin typeface="Microsoft JhengHei"/>
                <a:cs typeface="Microsoft JhengHei"/>
              </a:rPr>
              <a:t>i</a:t>
            </a:r>
            <a:r>
              <a:rPr sz="100" b="1" spc="-35" dirty="0">
                <a:solidFill>
                  <a:srgbClr val="FFFFFF"/>
                </a:solidFill>
                <a:latin typeface="Microsoft JhengHei"/>
                <a:cs typeface="Microsoft JhengHei"/>
              </a:rPr>
              <a:t>へ暗号化接続   </a:t>
            </a:r>
            <a:r>
              <a:rPr sz="100" b="0" spc="-25" dirty="0">
                <a:solidFill>
                  <a:srgbClr val="231F20"/>
                </a:solidFill>
                <a:latin typeface="Yu Gothic Medium"/>
                <a:cs typeface="Yu Gothic Medium"/>
              </a:rPr>
              <a:t>Loca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ion              </a:t>
            </a:r>
            <a:r>
              <a:rPr sz="100" b="0" spc="-5" dirty="0">
                <a:solidFill>
                  <a:srgbClr val="231F20"/>
                </a:solidFill>
                <a:latin typeface="Yu Gothic Medium"/>
                <a:cs typeface="Yu Gothic Medium"/>
              </a:rPr>
              <a:t> </a:t>
            </a:r>
            <a:r>
              <a:rPr sz="100" b="1" spc="-15" dirty="0">
                <a:solidFill>
                  <a:srgbClr val="FFFFFF"/>
                </a:solidFill>
                <a:latin typeface="Microsoft JhengHei"/>
                <a:cs typeface="Microsoft JhengHei"/>
              </a:rPr>
              <a:t>I</a:t>
            </a:r>
            <a:r>
              <a:rPr sz="100" b="1" spc="-30" dirty="0">
                <a:solidFill>
                  <a:srgbClr val="FFFFFF"/>
                </a:solidFill>
                <a:latin typeface="Microsoft JhengHei"/>
                <a:cs typeface="Microsoft JhengHei"/>
              </a:rPr>
              <a:t>D</a:t>
            </a:r>
            <a:r>
              <a:rPr sz="100" b="1" spc="-15" dirty="0">
                <a:solidFill>
                  <a:srgbClr val="FFFFFF"/>
                </a:solidFill>
                <a:latin typeface="Microsoft JhengHei"/>
                <a:cs typeface="Microsoft JhengHei"/>
              </a:rPr>
              <a:t>/</a:t>
            </a:r>
            <a:r>
              <a:rPr sz="100" b="1" spc="-30" dirty="0">
                <a:solidFill>
                  <a:srgbClr val="FFFFFF"/>
                </a:solidFill>
                <a:latin typeface="Microsoft JhengHei"/>
                <a:cs typeface="Microsoft JhengHei"/>
              </a:rPr>
              <a:t>PW</a:t>
            </a:r>
            <a:r>
              <a:rPr sz="100" b="1" spc="-35" dirty="0">
                <a:solidFill>
                  <a:srgbClr val="FFFFFF"/>
                </a:solidFill>
                <a:latin typeface="Microsoft JhengHei"/>
                <a:cs typeface="Microsoft JhengHei"/>
              </a:rPr>
              <a:t>入力不要</a:t>
            </a:r>
            <a:endParaRPr sz="100">
              <a:latin typeface="Microsoft JhengHei"/>
              <a:cs typeface="Microsoft JhengHei"/>
            </a:endParaRPr>
          </a:p>
        </p:txBody>
      </p:sp>
      <p:sp>
        <p:nvSpPr>
          <p:cNvPr id="737" name="object 737"/>
          <p:cNvSpPr txBox="1"/>
          <p:nvPr/>
        </p:nvSpPr>
        <p:spPr>
          <a:xfrm>
            <a:off x="4614342" y="4779074"/>
            <a:ext cx="25971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60" baseline="111111" dirty="0">
                <a:solidFill>
                  <a:srgbClr val="231F20"/>
                </a:solidFill>
                <a:latin typeface="Yu Gothic Medium"/>
                <a:cs typeface="Yu Gothic Medium"/>
              </a:rPr>
              <a:t>全てのお客様に安心して</a:t>
            </a:r>
            <a:r>
              <a:rPr sz="100" b="0" spc="-52" baseline="111111" dirty="0">
                <a:solidFill>
                  <a:srgbClr val="231F20"/>
                </a:solidFill>
                <a:latin typeface="Yu Gothic Medium"/>
                <a:cs typeface="Yu Gothic Medium"/>
              </a:rPr>
              <a:t>W</a:t>
            </a:r>
            <a:r>
              <a:rPr sz="100" b="0" spc="-15" baseline="111111" dirty="0">
                <a:solidFill>
                  <a:srgbClr val="231F20"/>
                </a:solidFill>
                <a:latin typeface="Yu Gothic Medium"/>
                <a:cs typeface="Yu Gothic Medium"/>
              </a:rPr>
              <a:t>i</a:t>
            </a:r>
            <a:r>
              <a:rPr sz="100" b="0" spc="-30" baseline="111111" dirty="0">
                <a:solidFill>
                  <a:srgbClr val="231F20"/>
                </a:solidFill>
                <a:latin typeface="Yu Gothic Medium"/>
                <a:cs typeface="Yu Gothic Medium"/>
              </a:rPr>
              <a:t>-</a:t>
            </a:r>
            <a:r>
              <a:rPr sz="100" b="0" spc="-37" baseline="111111" dirty="0">
                <a:solidFill>
                  <a:srgbClr val="231F20"/>
                </a:solidFill>
                <a:latin typeface="Yu Gothic Medium"/>
                <a:cs typeface="Yu Gothic Medium"/>
              </a:rPr>
              <a:t>F</a:t>
            </a:r>
            <a:r>
              <a:rPr sz="100" b="0" spc="-15" baseline="111111" dirty="0">
                <a:solidFill>
                  <a:srgbClr val="231F20"/>
                </a:solidFill>
                <a:latin typeface="Yu Gothic Medium"/>
                <a:cs typeface="Yu Gothic Medium"/>
              </a:rPr>
              <a:t>i</a:t>
            </a:r>
            <a:r>
              <a:rPr sz="100" b="0" spc="-67" baseline="111111" dirty="0">
                <a:solidFill>
                  <a:srgbClr val="231F20"/>
                </a:solidFill>
                <a:latin typeface="Yu Gothic Medium"/>
                <a:cs typeface="Yu Gothic Medium"/>
              </a:rPr>
              <a:t>を</a:t>
            </a:r>
            <a:r>
              <a:rPr sz="100" b="0" spc="-60" baseline="111111" dirty="0">
                <a:solidFill>
                  <a:srgbClr val="231F20"/>
                </a:solidFill>
                <a:latin typeface="Yu Gothic Medium"/>
                <a:cs typeface="Yu Gothic Medium"/>
              </a:rPr>
              <a:t>ご利用いただくために「暗号化</a:t>
            </a:r>
            <a:r>
              <a:rPr sz="100" b="0" spc="-44" baseline="111111" dirty="0">
                <a:solidFill>
                  <a:srgbClr val="231F20"/>
                </a:solidFill>
                <a:latin typeface="Yu Gothic Medium"/>
                <a:cs typeface="Yu Gothic Medium"/>
              </a:rPr>
              <a:t>QR</a:t>
            </a:r>
            <a:r>
              <a:rPr sz="100" b="0" spc="-60" baseline="111111" dirty="0">
                <a:solidFill>
                  <a:srgbClr val="231F20"/>
                </a:solidFill>
                <a:latin typeface="Yu Gothic Medium"/>
                <a:cs typeface="Yu Gothic Medium"/>
              </a:rPr>
              <a:t>認証」を採用しています。</a:t>
            </a:r>
            <a:r>
              <a:rPr sz="100" b="0" baseline="111111" dirty="0">
                <a:solidFill>
                  <a:srgbClr val="231F20"/>
                </a:solidFill>
                <a:latin typeface="Yu Gothic Medium"/>
                <a:cs typeface="Yu Gothic Medium"/>
              </a:rPr>
              <a:t>                                              </a:t>
            </a:r>
            <a:r>
              <a:rPr sz="100" b="0" spc="-7" baseline="111111" dirty="0">
                <a:solidFill>
                  <a:srgbClr val="231F20"/>
                </a:solidFill>
                <a:latin typeface="Yu Gothic Medium"/>
                <a:cs typeface="Yu Gothic Medium"/>
              </a:rPr>
              <a:t> </a:t>
            </a:r>
            <a:r>
              <a:rPr sz="100" b="1" spc="-15" dirty="0">
                <a:solidFill>
                  <a:srgbClr val="FFFFFF"/>
                </a:solidFill>
                <a:latin typeface="Microsoft JhengHei"/>
                <a:cs typeface="Microsoft JhengHei"/>
              </a:rPr>
              <a:t>場合</a:t>
            </a:r>
            <a:endParaRPr sz="100">
              <a:latin typeface="Microsoft JhengHei"/>
              <a:cs typeface="Microsoft JhengHei"/>
            </a:endParaRPr>
          </a:p>
        </p:txBody>
      </p:sp>
      <p:sp>
        <p:nvSpPr>
          <p:cNvPr id="738" name="object 738"/>
          <p:cNvSpPr txBox="1"/>
          <p:nvPr/>
        </p:nvSpPr>
        <p:spPr>
          <a:xfrm>
            <a:off x="4853396" y="4845668"/>
            <a:ext cx="13144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10" dirty="0">
                <a:solidFill>
                  <a:srgbClr val="00A9BE"/>
                </a:solidFill>
                <a:latin typeface="Microsoft JhengHei"/>
                <a:cs typeface="Microsoft JhengHei"/>
              </a:rPr>
              <a:t>ブルー</a:t>
            </a:r>
            <a:r>
              <a:rPr sz="100" b="0" spc="-10" dirty="0">
                <a:solidFill>
                  <a:srgbClr val="231F20"/>
                </a:solidFill>
                <a:latin typeface="Yu Gothic Medium"/>
                <a:cs typeface="Yu Gothic Medium"/>
              </a:rPr>
              <a:t>の部分を隠す</a:t>
            </a:r>
            <a:endParaRPr sz="100">
              <a:latin typeface="Yu Gothic Medium"/>
              <a:cs typeface="Yu Gothic Medium"/>
            </a:endParaRPr>
          </a:p>
        </p:txBody>
      </p:sp>
      <p:grpSp>
        <p:nvGrpSpPr>
          <p:cNvPr id="739" name="object 739"/>
          <p:cNvGrpSpPr/>
          <p:nvPr/>
        </p:nvGrpSpPr>
        <p:grpSpPr>
          <a:xfrm>
            <a:off x="4816524" y="4765102"/>
            <a:ext cx="189230" cy="107950"/>
            <a:chOff x="4816524" y="4765102"/>
            <a:chExt cx="189230" cy="107950"/>
          </a:xfrm>
        </p:grpSpPr>
        <p:sp>
          <p:nvSpPr>
            <p:cNvPr id="740" name="object 740"/>
            <p:cNvSpPr/>
            <p:nvPr/>
          </p:nvSpPr>
          <p:spPr>
            <a:xfrm>
              <a:off x="4816524" y="4775069"/>
              <a:ext cx="109855" cy="97790"/>
            </a:xfrm>
            <a:custGeom>
              <a:avLst/>
              <a:gdLst/>
              <a:ahLst/>
              <a:cxnLst/>
              <a:rect l="l" t="t" r="r" b="b"/>
              <a:pathLst>
                <a:path w="109854" h="97789">
                  <a:moveTo>
                    <a:pt x="84225" y="2387"/>
                  </a:moveTo>
                  <a:lnTo>
                    <a:pt x="74154" y="8496"/>
                  </a:lnTo>
                  <a:lnTo>
                    <a:pt x="69645" y="13944"/>
                  </a:lnTo>
                  <a:lnTo>
                    <a:pt x="57275" y="24879"/>
                  </a:lnTo>
                  <a:lnTo>
                    <a:pt x="34593" y="65989"/>
                  </a:lnTo>
                  <a:lnTo>
                    <a:pt x="0" y="97412"/>
                  </a:lnTo>
                  <a:lnTo>
                    <a:pt x="32901" y="97412"/>
                  </a:lnTo>
                  <a:lnTo>
                    <a:pt x="61974" y="71170"/>
                  </a:lnTo>
                  <a:lnTo>
                    <a:pt x="65708" y="70535"/>
                  </a:lnTo>
                  <a:lnTo>
                    <a:pt x="73823" y="62636"/>
                  </a:lnTo>
                  <a:lnTo>
                    <a:pt x="84872" y="57416"/>
                  </a:lnTo>
                  <a:lnTo>
                    <a:pt x="88035" y="54457"/>
                  </a:lnTo>
                  <a:lnTo>
                    <a:pt x="92683" y="53289"/>
                  </a:lnTo>
                  <a:lnTo>
                    <a:pt x="102538" y="52844"/>
                  </a:lnTo>
                  <a:lnTo>
                    <a:pt x="101040" y="51473"/>
                  </a:lnTo>
                  <a:lnTo>
                    <a:pt x="80834" y="51473"/>
                  </a:lnTo>
                  <a:lnTo>
                    <a:pt x="89604" y="38950"/>
                  </a:lnTo>
                  <a:lnTo>
                    <a:pt x="76973" y="38950"/>
                  </a:lnTo>
                  <a:lnTo>
                    <a:pt x="88203" y="27939"/>
                  </a:lnTo>
                  <a:lnTo>
                    <a:pt x="65886" y="27939"/>
                  </a:lnTo>
                  <a:lnTo>
                    <a:pt x="72274" y="18465"/>
                  </a:lnTo>
                  <a:lnTo>
                    <a:pt x="78535" y="11595"/>
                  </a:lnTo>
                  <a:lnTo>
                    <a:pt x="83412" y="5257"/>
                  </a:lnTo>
                  <a:lnTo>
                    <a:pt x="84225" y="2387"/>
                  </a:lnTo>
                  <a:close/>
                </a:path>
                <a:path w="109854" h="97789">
                  <a:moveTo>
                    <a:pt x="88378" y="46659"/>
                  </a:moveTo>
                  <a:lnTo>
                    <a:pt x="80834" y="51473"/>
                  </a:lnTo>
                  <a:lnTo>
                    <a:pt x="101040" y="51473"/>
                  </a:lnTo>
                  <a:lnTo>
                    <a:pt x="100582" y="51053"/>
                  </a:lnTo>
                  <a:lnTo>
                    <a:pt x="96391" y="46761"/>
                  </a:lnTo>
                  <a:lnTo>
                    <a:pt x="88378" y="46659"/>
                  </a:lnTo>
                  <a:close/>
                </a:path>
                <a:path w="109854" h="97789">
                  <a:moveTo>
                    <a:pt x="106272" y="11264"/>
                  </a:moveTo>
                  <a:lnTo>
                    <a:pt x="98182" y="19151"/>
                  </a:lnTo>
                  <a:lnTo>
                    <a:pt x="88746" y="29006"/>
                  </a:lnTo>
                  <a:lnTo>
                    <a:pt x="87146" y="30238"/>
                  </a:lnTo>
                  <a:lnTo>
                    <a:pt x="85558" y="31508"/>
                  </a:lnTo>
                  <a:lnTo>
                    <a:pt x="76973" y="38950"/>
                  </a:lnTo>
                  <a:lnTo>
                    <a:pt x="89604" y="38950"/>
                  </a:lnTo>
                  <a:lnTo>
                    <a:pt x="91222" y="36639"/>
                  </a:lnTo>
                  <a:lnTo>
                    <a:pt x="93000" y="34683"/>
                  </a:lnTo>
                  <a:lnTo>
                    <a:pt x="93927" y="34175"/>
                  </a:lnTo>
                  <a:lnTo>
                    <a:pt x="97471" y="29298"/>
                  </a:lnTo>
                  <a:lnTo>
                    <a:pt x="105040" y="20027"/>
                  </a:lnTo>
                  <a:lnTo>
                    <a:pt x="108494" y="13271"/>
                  </a:lnTo>
                  <a:lnTo>
                    <a:pt x="106272" y="11264"/>
                  </a:lnTo>
                  <a:close/>
                </a:path>
                <a:path w="109854" h="97789">
                  <a:moveTo>
                    <a:pt x="96633" y="1117"/>
                  </a:moveTo>
                  <a:lnTo>
                    <a:pt x="92353" y="4838"/>
                  </a:lnTo>
                  <a:lnTo>
                    <a:pt x="85037" y="9880"/>
                  </a:lnTo>
                  <a:lnTo>
                    <a:pt x="74865" y="18580"/>
                  </a:lnTo>
                  <a:lnTo>
                    <a:pt x="74192" y="19329"/>
                  </a:lnTo>
                  <a:lnTo>
                    <a:pt x="65886" y="27939"/>
                  </a:lnTo>
                  <a:lnTo>
                    <a:pt x="88203" y="27939"/>
                  </a:lnTo>
                  <a:lnTo>
                    <a:pt x="95674" y="20480"/>
                  </a:lnTo>
                  <a:lnTo>
                    <a:pt x="98883" y="16942"/>
                  </a:lnTo>
                  <a:lnTo>
                    <a:pt x="101108" y="13944"/>
                  </a:lnTo>
                  <a:lnTo>
                    <a:pt x="104087" y="9702"/>
                  </a:lnTo>
                  <a:lnTo>
                    <a:pt x="105131" y="8661"/>
                  </a:lnTo>
                  <a:lnTo>
                    <a:pt x="96048" y="8661"/>
                  </a:lnTo>
                  <a:lnTo>
                    <a:pt x="100074" y="4241"/>
                  </a:lnTo>
                  <a:lnTo>
                    <a:pt x="96633" y="1117"/>
                  </a:lnTo>
                  <a:close/>
                </a:path>
                <a:path w="109854" h="97789">
                  <a:moveTo>
                    <a:pt x="105294" y="0"/>
                  </a:moveTo>
                  <a:lnTo>
                    <a:pt x="100972" y="4241"/>
                  </a:lnTo>
                  <a:lnTo>
                    <a:pt x="96048" y="8661"/>
                  </a:lnTo>
                  <a:lnTo>
                    <a:pt x="105131" y="8661"/>
                  </a:lnTo>
                  <a:lnTo>
                    <a:pt x="109269" y="4533"/>
                  </a:lnTo>
                  <a:lnTo>
                    <a:pt x="105294" y="0"/>
                  </a:lnTo>
                  <a:close/>
                </a:path>
              </a:pathLst>
            </a:custGeom>
            <a:solidFill>
              <a:srgbClr val="F1C9BB"/>
            </a:solidFill>
          </p:spPr>
          <p:txBody>
            <a:bodyPr wrap="square" lIns="0" tIns="0" rIns="0" bIns="0" rtlCol="0"/>
            <a:lstStyle/>
            <a:p>
              <a:endParaRPr/>
            </a:p>
          </p:txBody>
        </p:sp>
        <p:pic>
          <p:nvPicPr>
            <p:cNvPr id="741" name="object 741"/>
            <p:cNvPicPr/>
            <p:nvPr/>
          </p:nvPicPr>
          <p:blipFill>
            <a:blip r:embed="rId15" cstate="print"/>
            <a:stretch>
              <a:fillRect/>
            </a:stretch>
          </p:blipFill>
          <p:spPr>
            <a:xfrm>
              <a:off x="4886172" y="4776389"/>
              <a:ext cx="38468" cy="29691"/>
            </a:xfrm>
            <a:prstGeom prst="rect">
              <a:avLst/>
            </a:prstGeom>
          </p:spPr>
        </p:pic>
        <p:sp>
          <p:nvSpPr>
            <p:cNvPr id="742" name="object 742"/>
            <p:cNvSpPr/>
            <p:nvPr/>
          </p:nvSpPr>
          <p:spPr>
            <a:xfrm>
              <a:off x="4937474" y="4798553"/>
              <a:ext cx="67945" cy="74295"/>
            </a:xfrm>
            <a:custGeom>
              <a:avLst/>
              <a:gdLst/>
              <a:ahLst/>
              <a:cxnLst/>
              <a:rect l="l" t="t" r="r" b="b"/>
              <a:pathLst>
                <a:path w="67945" h="74295">
                  <a:moveTo>
                    <a:pt x="15113" y="42248"/>
                  </a:moveTo>
                  <a:lnTo>
                    <a:pt x="27978" y="53665"/>
                  </a:lnTo>
                  <a:lnTo>
                    <a:pt x="35852" y="55824"/>
                  </a:lnTo>
                  <a:lnTo>
                    <a:pt x="37490" y="56218"/>
                  </a:lnTo>
                  <a:lnTo>
                    <a:pt x="40334" y="62142"/>
                  </a:lnTo>
                  <a:lnTo>
                    <a:pt x="44662" y="73928"/>
                  </a:lnTo>
                  <a:lnTo>
                    <a:pt x="67705" y="73928"/>
                  </a:lnTo>
                  <a:lnTo>
                    <a:pt x="65606" y="69399"/>
                  </a:lnTo>
                  <a:lnTo>
                    <a:pt x="61161" y="59289"/>
                  </a:lnTo>
                  <a:lnTo>
                    <a:pt x="59172" y="53483"/>
                  </a:lnTo>
                  <a:lnTo>
                    <a:pt x="58153" y="48306"/>
                  </a:lnTo>
                  <a:lnTo>
                    <a:pt x="57387" y="43772"/>
                  </a:lnTo>
                  <a:lnTo>
                    <a:pt x="18567" y="43772"/>
                  </a:lnTo>
                  <a:lnTo>
                    <a:pt x="15113" y="42248"/>
                  </a:lnTo>
                  <a:close/>
                </a:path>
                <a:path w="67945" h="74295">
                  <a:moveTo>
                    <a:pt x="57327" y="29179"/>
                  </a:moveTo>
                  <a:lnTo>
                    <a:pt x="7264" y="29179"/>
                  </a:lnTo>
                  <a:lnTo>
                    <a:pt x="19431" y="33231"/>
                  </a:lnTo>
                  <a:lnTo>
                    <a:pt x="7102" y="33231"/>
                  </a:lnTo>
                  <a:lnTo>
                    <a:pt x="6997" y="36507"/>
                  </a:lnTo>
                  <a:lnTo>
                    <a:pt x="15100" y="39746"/>
                  </a:lnTo>
                  <a:lnTo>
                    <a:pt x="16789" y="41727"/>
                  </a:lnTo>
                  <a:lnTo>
                    <a:pt x="18567" y="43772"/>
                  </a:lnTo>
                  <a:lnTo>
                    <a:pt x="57387" y="43772"/>
                  </a:lnTo>
                  <a:lnTo>
                    <a:pt x="56781" y="40190"/>
                  </a:lnTo>
                  <a:lnTo>
                    <a:pt x="57126" y="33231"/>
                  </a:lnTo>
                  <a:lnTo>
                    <a:pt x="19431" y="33231"/>
                  </a:lnTo>
                  <a:lnTo>
                    <a:pt x="7248" y="29566"/>
                  </a:lnTo>
                  <a:lnTo>
                    <a:pt x="57308" y="29566"/>
                  </a:lnTo>
                  <a:lnTo>
                    <a:pt x="57327" y="29179"/>
                  </a:lnTo>
                  <a:close/>
                </a:path>
                <a:path w="67945" h="74295">
                  <a:moveTo>
                    <a:pt x="7264" y="29179"/>
                  </a:moveTo>
                  <a:lnTo>
                    <a:pt x="7248" y="29566"/>
                  </a:lnTo>
                  <a:lnTo>
                    <a:pt x="19431" y="33231"/>
                  </a:lnTo>
                  <a:lnTo>
                    <a:pt x="7264" y="29179"/>
                  </a:lnTo>
                  <a:close/>
                </a:path>
                <a:path w="67945" h="74295">
                  <a:moveTo>
                    <a:pt x="4572" y="20150"/>
                  </a:moveTo>
                  <a:lnTo>
                    <a:pt x="3810" y="28532"/>
                  </a:lnTo>
                  <a:lnTo>
                    <a:pt x="7248" y="29566"/>
                  </a:lnTo>
                  <a:lnTo>
                    <a:pt x="7264" y="29179"/>
                  </a:lnTo>
                  <a:lnTo>
                    <a:pt x="57327" y="29179"/>
                  </a:lnTo>
                  <a:lnTo>
                    <a:pt x="57404" y="27630"/>
                  </a:lnTo>
                  <a:lnTo>
                    <a:pt x="55672" y="23769"/>
                  </a:lnTo>
                  <a:lnTo>
                    <a:pt x="20853" y="23769"/>
                  </a:lnTo>
                  <a:lnTo>
                    <a:pt x="4572" y="20150"/>
                  </a:lnTo>
                  <a:close/>
                </a:path>
                <a:path w="67945" h="74295">
                  <a:moveTo>
                    <a:pt x="4837" y="8697"/>
                  </a:moveTo>
                  <a:lnTo>
                    <a:pt x="711" y="16162"/>
                  </a:lnTo>
                  <a:lnTo>
                    <a:pt x="10630" y="19705"/>
                  </a:lnTo>
                  <a:lnTo>
                    <a:pt x="20853" y="23769"/>
                  </a:lnTo>
                  <a:lnTo>
                    <a:pt x="55672" y="23769"/>
                  </a:lnTo>
                  <a:lnTo>
                    <a:pt x="53849" y="19705"/>
                  </a:lnTo>
                  <a:lnTo>
                    <a:pt x="44081" y="19705"/>
                  </a:lnTo>
                  <a:lnTo>
                    <a:pt x="37836" y="17914"/>
                  </a:lnTo>
                  <a:lnTo>
                    <a:pt x="37003" y="17432"/>
                  </a:lnTo>
                  <a:lnTo>
                    <a:pt x="22745" y="17432"/>
                  </a:lnTo>
                  <a:lnTo>
                    <a:pt x="19004" y="15978"/>
                  </a:lnTo>
                  <a:lnTo>
                    <a:pt x="10872" y="12336"/>
                  </a:lnTo>
                  <a:lnTo>
                    <a:pt x="4837" y="8697"/>
                  </a:lnTo>
                  <a:close/>
                </a:path>
                <a:path w="67945" h="74295">
                  <a:moveTo>
                    <a:pt x="46126" y="2560"/>
                  </a:moveTo>
                  <a:lnTo>
                    <a:pt x="41008" y="4999"/>
                  </a:lnTo>
                  <a:lnTo>
                    <a:pt x="40132" y="9444"/>
                  </a:lnTo>
                  <a:lnTo>
                    <a:pt x="40741" y="10853"/>
                  </a:lnTo>
                  <a:lnTo>
                    <a:pt x="44081" y="19705"/>
                  </a:lnTo>
                  <a:lnTo>
                    <a:pt x="53849" y="19705"/>
                  </a:lnTo>
                  <a:lnTo>
                    <a:pt x="53581" y="19108"/>
                  </a:lnTo>
                  <a:lnTo>
                    <a:pt x="51752" y="17914"/>
                  </a:lnTo>
                  <a:lnTo>
                    <a:pt x="48755" y="10574"/>
                  </a:lnTo>
                  <a:lnTo>
                    <a:pt x="46126" y="2560"/>
                  </a:lnTo>
                  <a:close/>
                </a:path>
                <a:path w="67945" h="74295">
                  <a:moveTo>
                    <a:pt x="4838" y="8694"/>
                  </a:moveTo>
                  <a:lnTo>
                    <a:pt x="10872" y="12336"/>
                  </a:lnTo>
                  <a:lnTo>
                    <a:pt x="19004" y="15978"/>
                  </a:lnTo>
                  <a:lnTo>
                    <a:pt x="22745" y="17432"/>
                  </a:lnTo>
                  <a:lnTo>
                    <a:pt x="4838" y="8694"/>
                  </a:lnTo>
                  <a:close/>
                </a:path>
                <a:path w="67945" h="74295">
                  <a:moveTo>
                    <a:pt x="21639" y="8694"/>
                  </a:moveTo>
                  <a:lnTo>
                    <a:pt x="4838" y="8694"/>
                  </a:lnTo>
                  <a:lnTo>
                    <a:pt x="22745" y="17432"/>
                  </a:lnTo>
                  <a:lnTo>
                    <a:pt x="37003" y="17432"/>
                  </a:lnTo>
                  <a:lnTo>
                    <a:pt x="24345" y="10104"/>
                  </a:lnTo>
                  <a:lnTo>
                    <a:pt x="21639" y="8694"/>
                  </a:lnTo>
                  <a:close/>
                </a:path>
                <a:path w="67945" h="74295">
                  <a:moveTo>
                    <a:pt x="3871" y="0"/>
                  </a:moveTo>
                  <a:lnTo>
                    <a:pt x="1001" y="129"/>
                  </a:lnTo>
                  <a:lnTo>
                    <a:pt x="0" y="2801"/>
                  </a:lnTo>
                  <a:lnTo>
                    <a:pt x="2991" y="7584"/>
                  </a:lnTo>
                  <a:lnTo>
                    <a:pt x="4837" y="8697"/>
                  </a:lnTo>
                  <a:lnTo>
                    <a:pt x="21639" y="8694"/>
                  </a:lnTo>
                  <a:lnTo>
                    <a:pt x="10892" y="3096"/>
                  </a:lnTo>
                  <a:lnTo>
                    <a:pt x="3871" y="0"/>
                  </a:lnTo>
                  <a:close/>
                </a:path>
              </a:pathLst>
            </a:custGeom>
            <a:solidFill>
              <a:srgbClr val="F1C9BB"/>
            </a:solidFill>
          </p:spPr>
          <p:txBody>
            <a:bodyPr wrap="square" lIns="0" tIns="0" rIns="0" bIns="0" rtlCol="0"/>
            <a:lstStyle/>
            <a:p>
              <a:endParaRPr/>
            </a:p>
          </p:txBody>
        </p:sp>
        <p:sp>
          <p:nvSpPr>
            <p:cNvPr id="743" name="object 743"/>
            <p:cNvSpPr/>
            <p:nvPr/>
          </p:nvSpPr>
          <p:spPr>
            <a:xfrm>
              <a:off x="4937417" y="4765103"/>
              <a:ext cx="50800" cy="81915"/>
            </a:xfrm>
            <a:custGeom>
              <a:avLst/>
              <a:gdLst/>
              <a:ahLst/>
              <a:cxnLst/>
              <a:rect l="l" t="t" r="r" b="b"/>
              <a:pathLst>
                <a:path w="50800" h="81914">
                  <a:moveTo>
                    <a:pt x="50431" y="73304"/>
                  </a:moveTo>
                  <a:lnTo>
                    <a:pt x="37833" y="1892"/>
                  </a:lnTo>
                  <a:lnTo>
                    <a:pt x="35140" y="0"/>
                  </a:lnTo>
                  <a:lnTo>
                    <a:pt x="4724" y="5359"/>
                  </a:lnTo>
                  <a:lnTo>
                    <a:pt x="1892" y="5854"/>
                  </a:lnTo>
                  <a:lnTo>
                    <a:pt x="0" y="8559"/>
                  </a:lnTo>
                  <a:lnTo>
                    <a:pt x="12585" y="79971"/>
                  </a:lnTo>
                  <a:lnTo>
                    <a:pt x="15303" y="81851"/>
                  </a:lnTo>
                  <a:lnTo>
                    <a:pt x="48526" y="75996"/>
                  </a:lnTo>
                  <a:lnTo>
                    <a:pt x="50431" y="73304"/>
                  </a:lnTo>
                  <a:close/>
                </a:path>
              </a:pathLst>
            </a:custGeom>
            <a:solidFill>
              <a:srgbClr val="3E3C3C"/>
            </a:solidFill>
          </p:spPr>
          <p:txBody>
            <a:bodyPr wrap="square" lIns="0" tIns="0" rIns="0" bIns="0" rtlCol="0"/>
            <a:lstStyle/>
            <a:p>
              <a:endParaRPr/>
            </a:p>
          </p:txBody>
        </p:sp>
        <p:sp>
          <p:nvSpPr>
            <p:cNvPr id="744" name="object 744"/>
            <p:cNvSpPr/>
            <p:nvPr/>
          </p:nvSpPr>
          <p:spPr>
            <a:xfrm>
              <a:off x="4952390" y="4771262"/>
              <a:ext cx="7620" cy="1905"/>
            </a:xfrm>
            <a:custGeom>
              <a:avLst/>
              <a:gdLst/>
              <a:ahLst/>
              <a:cxnLst/>
              <a:rect l="l" t="t" r="r" b="b"/>
              <a:pathLst>
                <a:path w="7620" h="1904">
                  <a:moveTo>
                    <a:pt x="914" y="1562"/>
                  </a:moveTo>
                  <a:lnTo>
                    <a:pt x="876" y="1308"/>
                  </a:lnTo>
                  <a:lnTo>
                    <a:pt x="838" y="1092"/>
                  </a:lnTo>
                  <a:lnTo>
                    <a:pt x="622" y="939"/>
                  </a:lnTo>
                  <a:lnTo>
                    <a:pt x="381" y="977"/>
                  </a:lnTo>
                  <a:lnTo>
                    <a:pt x="165" y="1016"/>
                  </a:lnTo>
                  <a:lnTo>
                    <a:pt x="0" y="1231"/>
                  </a:lnTo>
                  <a:lnTo>
                    <a:pt x="38" y="1473"/>
                  </a:lnTo>
                  <a:lnTo>
                    <a:pt x="76" y="1714"/>
                  </a:lnTo>
                  <a:lnTo>
                    <a:pt x="304" y="1854"/>
                  </a:lnTo>
                  <a:lnTo>
                    <a:pt x="533" y="1803"/>
                  </a:lnTo>
                  <a:lnTo>
                    <a:pt x="774" y="1778"/>
                  </a:lnTo>
                  <a:lnTo>
                    <a:pt x="914" y="1562"/>
                  </a:lnTo>
                  <a:close/>
                </a:path>
                <a:path w="7620" h="1904">
                  <a:moveTo>
                    <a:pt x="7010" y="393"/>
                  </a:moveTo>
                  <a:lnTo>
                    <a:pt x="6959" y="101"/>
                  </a:lnTo>
                  <a:lnTo>
                    <a:pt x="6819" y="0"/>
                  </a:lnTo>
                  <a:lnTo>
                    <a:pt x="1549" y="914"/>
                  </a:lnTo>
                  <a:lnTo>
                    <a:pt x="1460" y="1066"/>
                  </a:lnTo>
                  <a:lnTo>
                    <a:pt x="1511" y="1358"/>
                  </a:lnTo>
                  <a:lnTo>
                    <a:pt x="1651" y="1460"/>
                  </a:lnTo>
                  <a:lnTo>
                    <a:pt x="1803" y="1435"/>
                  </a:lnTo>
                  <a:lnTo>
                    <a:pt x="6908" y="533"/>
                  </a:lnTo>
                  <a:lnTo>
                    <a:pt x="7010" y="393"/>
                  </a:lnTo>
                  <a:close/>
                </a:path>
              </a:pathLst>
            </a:custGeom>
            <a:solidFill>
              <a:srgbClr val="FFFFFF"/>
            </a:solidFill>
          </p:spPr>
          <p:txBody>
            <a:bodyPr wrap="square" lIns="0" tIns="0" rIns="0" bIns="0" rtlCol="0"/>
            <a:lstStyle/>
            <a:p>
              <a:endParaRPr/>
            </a:p>
          </p:txBody>
        </p:sp>
        <p:sp>
          <p:nvSpPr>
            <p:cNvPr id="745" name="object 745"/>
            <p:cNvSpPr/>
            <p:nvPr/>
          </p:nvSpPr>
          <p:spPr>
            <a:xfrm>
              <a:off x="4940129" y="4768322"/>
              <a:ext cx="31750" cy="67310"/>
            </a:xfrm>
            <a:custGeom>
              <a:avLst/>
              <a:gdLst/>
              <a:ahLst/>
              <a:cxnLst/>
              <a:rect l="l" t="t" r="r" b="b"/>
              <a:pathLst>
                <a:path w="31750" h="67310">
                  <a:moveTo>
                    <a:pt x="29756" y="0"/>
                  </a:moveTo>
                  <a:lnTo>
                    <a:pt x="25311" y="774"/>
                  </a:lnTo>
                  <a:lnTo>
                    <a:pt x="25679" y="2933"/>
                  </a:lnTo>
                  <a:lnTo>
                    <a:pt x="25044" y="3835"/>
                  </a:lnTo>
                  <a:lnTo>
                    <a:pt x="8534" y="6756"/>
                  </a:lnTo>
                  <a:lnTo>
                    <a:pt x="7619" y="6121"/>
                  </a:lnTo>
                  <a:lnTo>
                    <a:pt x="7251" y="3975"/>
                  </a:lnTo>
                  <a:lnTo>
                    <a:pt x="1435" y="4991"/>
                  </a:lnTo>
                  <a:lnTo>
                    <a:pt x="0" y="7048"/>
                  </a:lnTo>
                  <a:lnTo>
                    <a:pt x="380" y="9207"/>
                  </a:lnTo>
                  <a:lnTo>
                    <a:pt x="10617" y="67259"/>
                  </a:lnTo>
                  <a:lnTo>
                    <a:pt x="31203" y="406"/>
                  </a:lnTo>
                  <a:lnTo>
                    <a:pt x="30518" y="101"/>
                  </a:lnTo>
                  <a:lnTo>
                    <a:pt x="29756" y="0"/>
                  </a:lnTo>
                  <a:close/>
                </a:path>
              </a:pathLst>
            </a:custGeom>
            <a:solidFill>
              <a:srgbClr val="FFFFFF">
                <a:alpha val="50000"/>
              </a:srgbClr>
            </a:solidFill>
          </p:spPr>
          <p:txBody>
            <a:bodyPr wrap="square" lIns="0" tIns="0" rIns="0" bIns="0" rtlCol="0"/>
            <a:lstStyle/>
            <a:p>
              <a:endParaRPr/>
            </a:p>
          </p:txBody>
        </p:sp>
        <p:sp>
          <p:nvSpPr>
            <p:cNvPr id="746" name="object 746"/>
            <p:cNvSpPr/>
            <p:nvPr/>
          </p:nvSpPr>
          <p:spPr>
            <a:xfrm>
              <a:off x="4940129" y="4768322"/>
              <a:ext cx="31750" cy="67310"/>
            </a:xfrm>
            <a:custGeom>
              <a:avLst/>
              <a:gdLst/>
              <a:ahLst/>
              <a:cxnLst/>
              <a:rect l="l" t="t" r="r" b="b"/>
              <a:pathLst>
                <a:path w="31750" h="67310">
                  <a:moveTo>
                    <a:pt x="380" y="9207"/>
                  </a:moveTo>
                  <a:lnTo>
                    <a:pt x="0" y="7048"/>
                  </a:lnTo>
                  <a:lnTo>
                    <a:pt x="1435" y="4991"/>
                  </a:lnTo>
                  <a:lnTo>
                    <a:pt x="3594" y="4610"/>
                  </a:lnTo>
                  <a:lnTo>
                    <a:pt x="7251" y="3975"/>
                  </a:lnTo>
                  <a:lnTo>
                    <a:pt x="7467" y="5168"/>
                  </a:lnTo>
                  <a:lnTo>
                    <a:pt x="7619" y="6121"/>
                  </a:lnTo>
                  <a:lnTo>
                    <a:pt x="8534" y="6756"/>
                  </a:lnTo>
                  <a:lnTo>
                    <a:pt x="9486" y="6578"/>
                  </a:lnTo>
                  <a:lnTo>
                    <a:pt x="24091" y="4000"/>
                  </a:lnTo>
                  <a:lnTo>
                    <a:pt x="25044" y="3835"/>
                  </a:lnTo>
                  <a:lnTo>
                    <a:pt x="25679" y="2933"/>
                  </a:lnTo>
                  <a:lnTo>
                    <a:pt x="25514" y="1993"/>
                  </a:lnTo>
                  <a:lnTo>
                    <a:pt x="25311" y="774"/>
                  </a:lnTo>
                  <a:lnTo>
                    <a:pt x="28955" y="139"/>
                  </a:lnTo>
                  <a:lnTo>
                    <a:pt x="29756" y="0"/>
                  </a:lnTo>
                  <a:lnTo>
                    <a:pt x="30518" y="101"/>
                  </a:lnTo>
                  <a:lnTo>
                    <a:pt x="31203" y="406"/>
                  </a:lnTo>
                  <a:lnTo>
                    <a:pt x="10617" y="67259"/>
                  </a:lnTo>
                  <a:lnTo>
                    <a:pt x="380" y="9207"/>
                  </a:lnTo>
                  <a:close/>
                </a:path>
              </a:pathLst>
            </a:custGeom>
            <a:ln w="3175">
              <a:solidFill>
                <a:srgbClr val="3A3939"/>
              </a:solidFill>
            </a:ln>
          </p:spPr>
          <p:txBody>
            <a:bodyPr wrap="square" lIns="0" tIns="0" rIns="0" bIns="0" rtlCol="0"/>
            <a:lstStyle/>
            <a:p>
              <a:endParaRPr/>
            </a:p>
          </p:txBody>
        </p:sp>
        <p:sp>
          <p:nvSpPr>
            <p:cNvPr id="747" name="object 747"/>
            <p:cNvSpPr/>
            <p:nvPr/>
          </p:nvSpPr>
          <p:spPr>
            <a:xfrm>
              <a:off x="4940128" y="4768077"/>
              <a:ext cx="45720" cy="76835"/>
            </a:xfrm>
            <a:custGeom>
              <a:avLst/>
              <a:gdLst/>
              <a:ahLst/>
              <a:cxnLst/>
              <a:rect l="l" t="t" r="r" b="b"/>
              <a:pathLst>
                <a:path w="45720" h="76835">
                  <a:moveTo>
                    <a:pt x="31115" y="0"/>
                  </a:moveTo>
                  <a:lnTo>
                    <a:pt x="25311" y="1015"/>
                  </a:lnTo>
                  <a:lnTo>
                    <a:pt x="25679" y="3174"/>
                  </a:lnTo>
                  <a:lnTo>
                    <a:pt x="25044" y="4076"/>
                  </a:lnTo>
                  <a:lnTo>
                    <a:pt x="8534" y="6997"/>
                  </a:lnTo>
                  <a:lnTo>
                    <a:pt x="7620" y="6362"/>
                  </a:lnTo>
                  <a:lnTo>
                    <a:pt x="7251" y="4216"/>
                  </a:lnTo>
                  <a:lnTo>
                    <a:pt x="3594" y="4851"/>
                  </a:lnTo>
                  <a:lnTo>
                    <a:pt x="1435" y="5232"/>
                  </a:lnTo>
                  <a:lnTo>
                    <a:pt x="0" y="7289"/>
                  </a:lnTo>
                  <a:lnTo>
                    <a:pt x="11925" y="74980"/>
                  </a:lnTo>
                  <a:lnTo>
                    <a:pt x="13982" y="76428"/>
                  </a:lnTo>
                  <a:lnTo>
                    <a:pt x="43662" y="71196"/>
                  </a:lnTo>
                  <a:lnTo>
                    <a:pt x="45123" y="69138"/>
                  </a:lnTo>
                  <a:lnTo>
                    <a:pt x="33185" y="1435"/>
                  </a:lnTo>
                  <a:lnTo>
                    <a:pt x="31115" y="0"/>
                  </a:lnTo>
                  <a:close/>
                </a:path>
              </a:pathLst>
            </a:custGeom>
            <a:solidFill>
              <a:srgbClr val="FFFFFF"/>
            </a:solidFill>
          </p:spPr>
          <p:txBody>
            <a:bodyPr wrap="square" lIns="0" tIns="0" rIns="0" bIns="0" rtlCol="0"/>
            <a:lstStyle/>
            <a:p>
              <a:endParaRPr/>
            </a:p>
          </p:txBody>
        </p:sp>
        <p:sp>
          <p:nvSpPr>
            <p:cNvPr id="748" name="object 748"/>
            <p:cNvSpPr/>
            <p:nvPr/>
          </p:nvSpPr>
          <p:spPr>
            <a:xfrm>
              <a:off x="4940128" y="4768077"/>
              <a:ext cx="45720" cy="76835"/>
            </a:xfrm>
            <a:custGeom>
              <a:avLst/>
              <a:gdLst/>
              <a:ahLst/>
              <a:cxnLst/>
              <a:rect l="l" t="t" r="r" b="b"/>
              <a:pathLst>
                <a:path w="45720" h="76835">
                  <a:moveTo>
                    <a:pt x="3594" y="4851"/>
                  </a:moveTo>
                  <a:lnTo>
                    <a:pt x="7251" y="4216"/>
                  </a:lnTo>
                  <a:lnTo>
                    <a:pt x="7467" y="5410"/>
                  </a:lnTo>
                  <a:lnTo>
                    <a:pt x="7620" y="6362"/>
                  </a:lnTo>
                  <a:lnTo>
                    <a:pt x="8534" y="6997"/>
                  </a:lnTo>
                  <a:lnTo>
                    <a:pt x="9486" y="6819"/>
                  </a:lnTo>
                  <a:lnTo>
                    <a:pt x="24091" y="4241"/>
                  </a:lnTo>
                  <a:lnTo>
                    <a:pt x="25044" y="4076"/>
                  </a:lnTo>
                  <a:lnTo>
                    <a:pt x="25679" y="3174"/>
                  </a:lnTo>
                  <a:lnTo>
                    <a:pt x="25527" y="2235"/>
                  </a:lnTo>
                  <a:lnTo>
                    <a:pt x="25311" y="1015"/>
                  </a:lnTo>
                  <a:lnTo>
                    <a:pt x="28956" y="380"/>
                  </a:lnTo>
                  <a:lnTo>
                    <a:pt x="31115" y="0"/>
                  </a:lnTo>
                  <a:lnTo>
                    <a:pt x="33185" y="1435"/>
                  </a:lnTo>
                  <a:lnTo>
                    <a:pt x="33553" y="3594"/>
                  </a:lnTo>
                  <a:lnTo>
                    <a:pt x="44729" y="66979"/>
                  </a:lnTo>
                  <a:lnTo>
                    <a:pt x="13982" y="76428"/>
                  </a:lnTo>
                  <a:lnTo>
                    <a:pt x="11925" y="74980"/>
                  </a:lnTo>
                  <a:lnTo>
                    <a:pt x="11544" y="72834"/>
                  </a:lnTo>
                  <a:lnTo>
                    <a:pt x="381" y="9448"/>
                  </a:lnTo>
                  <a:lnTo>
                    <a:pt x="0" y="7289"/>
                  </a:lnTo>
                  <a:lnTo>
                    <a:pt x="1435" y="5232"/>
                  </a:lnTo>
                  <a:lnTo>
                    <a:pt x="3594" y="4851"/>
                  </a:lnTo>
                  <a:close/>
                </a:path>
              </a:pathLst>
            </a:custGeom>
            <a:ln w="3175">
              <a:solidFill>
                <a:srgbClr val="FFFFFF"/>
              </a:solidFill>
            </a:ln>
          </p:spPr>
          <p:txBody>
            <a:bodyPr wrap="square" lIns="0" tIns="0" rIns="0" bIns="0" rtlCol="0"/>
            <a:lstStyle/>
            <a:p>
              <a:endParaRPr/>
            </a:p>
          </p:txBody>
        </p:sp>
        <p:sp>
          <p:nvSpPr>
            <p:cNvPr id="749" name="object 749"/>
            <p:cNvSpPr/>
            <p:nvPr/>
          </p:nvSpPr>
          <p:spPr>
            <a:xfrm>
              <a:off x="4939436" y="4801146"/>
              <a:ext cx="52069" cy="34290"/>
            </a:xfrm>
            <a:custGeom>
              <a:avLst/>
              <a:gdLst/>
              <a:ahLst/>
              <a:cxnLst/>
              <a:rect l="l" t="t" r="r" b="b"/>
              <a:pathLst>
                <a:path w="52070" h="34289">
                  <a:moveTo>
                    <a:pt x="6426" y="11036"/>
                  </a:moveTo>
                  <a:lnTo>
                    <a:pt x="5207" y="8216"/>
                  </a:lnTo>
                  <a:lnTo>
                    <a:pt x="1231" y="8775"/>
                  </a:lnTo>
                  <a:lnTo>
                    <a:pt x="0" y="10071"/>
                  </a:lnTo>
                  <a:lnTo>
                    <a:pt x="50" y="11658"/>
                  </a:lnTo>
                  <a:lnTo>
                    <a:pt x="101" y="12725"/>
                  </a:lnTo>
                  <a:lnTo>
                    <a:pt x="1892" y="15100"/>
                  </a:lnTo>
                  <a:lnTo>
                    <a:pt x="5651" y="15849"/>
                  </a:lnTo>
                  <a:lnTo>
                    <a:pt x="5803" y="14173"/>
                  </a:lnTo>
                  <a:lnTo>
                    <a:pt x="6426" y="11036"/>
                  </a:lnTo>
                  <a:close/>
                </a:path>
                <a:path w="52070" h="34289">
                  <a:moveTo>
                    <a:pt x="7975" y="21577"/>
                  </a:moveTo>
                  <a:lnTo>
                    <a:pt x="6870" y="19024"/>
                  </a:lnTo>
                  <a:lnTo>
                    <a:pt x="3251" y="19519"/>
                  </a:lnTo>
                  <a:lnTo>
                    <a:pt x="2133" y="20701"/>
                  </a:lnTo>
                  <a:lnTo>
                    <a:pt x="2184" y="22148"/>
                  </a:lnTo>
                  <a:lnTo>
                    <a:pt x="2222" y="23114"/>
                  </a:lnTo>
                  <a:lnTo>
                    <a:pt x="3225" y="24726"/>
                  </a:lnTo>
                  <a:lnTo>
                    <a:pt x="4953" y="25069"/>
                  </a:lnTo>
                  <a:lnTo>
                    <a:pt x="6667" y="25425"/>
                  </a:lnTo>
                  <a:lnTo>
                    <a:pt x="7416" y="24434"/>
                  </a:lnTo>
                  <a:lnTo>
                    <a:pt x="7975" y="21577"/>
                  </a:lnTo>
                  <a:close/>
                </a:path>
                <a:path w="52070" h="34289">
                  <a:moveTo>
                    <a:pt x="9105" y="29248"/>
                  </a:moveTo>
                  <a:lnTo>
                    <a:pt x="8077" y="26873"/>
                  </a:lnTo>
                  <a:lnTo>
                    <a:pt x="4724" y="27355"/>
                  </a:lnTo>
                  <a:lnTo>
                    <a:pt x="3683" y="28435"/>
                  </a:lnTo>
                  <a:lnTo>
                    <a:pt x="3733" y="29768"/>
                  </a:lnTo>
                  <a:lnTo>
                    <a:pt x="3759" y="30657"/>
                  </a:lnTo>
                  <a:lnTo>
                    <a:pt x="5283" y="33413"/>
                  </a:lnTo>
                  <a:lnTo>
                    <a:pt x="8458" y="34036"/>
                  </a:lnTo>
                  <a:lnTo>
                    <a:pt x="8572" y="31902"/>
                  </a:lnTo>
                  <a:lnTo>
                    <a:pt x="8826" y="30568"/>
                  </a:lnTo>
                  <a:lnTo>
                    <a:pt x="9105" y="29248"/>
                  </a:lnTo>
                  <a:close/>
                </a:path>
                <a:path w="52070" h="34289">
                  <a:moveTo>
                    <a:pt x="51460" y="24638"/>
                  </a:moveTo>
                  <a:lnTo>
                    <a:pt x="49542" y="20370"/>
                  </a:lnTo>
                  <a:lnTo>
                    <a:pt x="44462" y="8064"/>
                  </a:lnTo>
                  <a:lnTo>
                    <a:pt x="44107" y="0"/>
                  </a:lnTo>
                  <a:lnTo>
                    <a:pt x="38989" y="2438"/>
                  </a:lnTo>
                  <a:lnTo>
                    <a:pt x="39281" y="5334"/>
                  </a:lnTo>
                  <a:lnTo>
                    <a:pt x="39522" y="11150"/>
                  </a:lnTo>
                  <a:lnTo>
                    <a:pt x="44653" y="19202"/>
                  </a:lnTo>
                  <a:lnTo>
                    <a:pt x="51460" y="24638"/>
                  </a:lnTo>
                  <a:close/>
                </a:path>
              </a:pathLst>
            </a:custGeom>
            <a:solidFill>
              <a:srgbClr val="F1C9BB"/>
            </a:solidFill>
          </p:spPr>
          <p:txBody>
            <a:bodyPr wrap="square" lIns="0" tIns="0" rIns="0" bIns="0" rtlCol="0"/>
            <a:lstStyle/>
            <a:p>
              <a:endParaRPr/>
            </a:p>
          </p:txBody>
        </p:sp>
        <p:sp>
          <p:nvSpPr>
            <p:cNvPr id="750" name="object 750"/>
            <p:cNvSpPr/>
            <p:nvPr/>
          </p:nvSpPr>
          <p:spPr>
            <a:xfrm>
              <a:off x="4940096" y="4768405"/>
              <a:ext cx="45720" cy="76200"/>
            </a:xfrm>
            <a:custGeom>
              <a:avLst/>
              <a:gdLst/>
              <a:ahLst/>
              <a:cxnLst/>
              <a:rect l="l" t="t" r="r" b="b"/>
              <a:pathLst>
                <a:path w="45720" h="76200">
                  <a:moveTo>
                    <a:pt x="7251" y="3898"/>
                  </a:moveTo>
                  <a:lnTo>
                    <a:pt x="1447" y="4914"/>
                  </a:lnTo>
                  <a:lnTo>
                    <a:pt x="0" y="6972"/>
                  </a:lnTo>
                  <a:lnTo>
                    <a:pt x="368" y="9144"/>
                  </a:lnTo>
                  <a:lnTo>
                    <a:pt x="11937" y="74663"/>
                  </a:lnTo>
                  <a:lnTo>
                    <a:pt x="13995" y="76098"/>
                  </a:lnTo>
                  <a:lnTo>
                    <a:pt x="43662" y="70866"/>
                  </a:lnTo>
                  <a:lnTo>
                    <a:pt x="45110" y="68808"/>
                  </a:lnTo>
                  <a:lnTo>
                    <a:pt x="34160" y="6667"/>
                  </a:lnTo>
                  <a:lnTo>
                    <a:pt x="8534" y="6667"/>
                  </a:lnTo>
                  <a:lnTo>
                    <a:pt x="7632" y="6045"/>
                  </a:lnTo>
                  <a:lnTo>
                    <a:pt x="7251" y="3898"/>
                  </a:lnTo>
                  <a:close/>
                </a:path>
                <a:path w="45720" h="76200">
                  <a:moveTo>
                    <a:pt x="31559" y="0"/>
                  </a:moveTo>
                  <a:lnTo>
                    <a:pt x="29438" y="0"/>
                  </a:lnTo>
                  <a:lnTo>
                    <a:pt x="28956" y="63"/>
                  </a:lnTo>
                  <a:lnTo>
                    <a:pt x="25298" y="711"/>
                  </a:lnTo>
                  <a:lnTo>
                    <a:pt x="25692" y="2844"/>
                  </a:lnTo>
                  <a:lnTo>
                    <a:pt x="25057" y="3771"/>
                  </a:lnTo>
                  <a:lnTo>
                    <a:pt x="24104" y="3924"/>
                  </a:lnTo>
                  <a:lnTo>
                    <a:pt x="9499" y="6515"/>
                  </a:lnTo>
                  <a:lnTo>
                    <a:pt x="8534" y="6667"/>
                  </a:lnTo>
                  <a:lnTo>
                    <a:pt x="34160" y="6667"/>
                  </a:lnTo>
                  <a:lnTo>
                    <a:pt x="33223" y="1346"/>
                  </a:lnTo>
                  <a:lnTo>
                    <a:pt x="31559" y="0"/>
                  </a:lnTo>
                  <a:close/>
                </a:path>
              </a:pathLst>
            </a:custGeom>
            <a:solidFill>
              <a:srgbClr val="FFFFFF"/>
            </a:solidFill>
          </p:spPr>
          <p:txBody>
            <a:bodyPr wrap="square" lIns="0" tIns="0" rIns="0" bIns="0" rtlCol="0"/>
            <a:lstStyle/>
            <a:p>
              <a:endParaRPr/>
            </a:p>
          </p:txBody>
        </p:sp>
        <p:sp>
          <p:nvSpPr>
            <p:cNvPr id="751" name="object 751"/>
            <p:cNvSpPr/>
            <p:nvPr/>
          </p:nvSpPr>
          <p:spPr>
            <a:xfrm>
              <a:off x="4943863" y="4791017"/>
              <a:ext cx="40005" cy="43180"/>
            </a:xfrm>
            <a:custGeom>
              <a:avLst/>
              <a:gdLst/>
              <a:ahLst/>
              <a:cxnLst/>
              <a:rect l="l" t="t" r="r" b="b"/>
              <a:pathLst>
                <a:path w="40004" h="43179">
                  <a:moveTo>
                    <a:pt x="33203" y="0"/>
                  </a:moveTo>
                  <a:lnTo>
                    <a:pt x="0" y="5777"/>
                  </a:lnTo>
                  <a:lnTo>
                    <a:pt x="6494" y="42555"/>
                  </a:lnTo>
                  <a:lnTo>
                    <a:pt x="39686" y="36789"/>
                  </a:lnTo>
                  <a:lnTo>
                    <a:pt x="33203" y="0"/>
                  </a:lnTo>
                  <a:close/>
                </a:path>
              </a:pathLst>
            </a:custGeom>
            <a:solidFill>
              <a:srgbClr val="F48FA0">
                <a:alpha val="39999"/>
              </a:srgbClr>
            </a:solidFill>
          </p:spPr>
          <p:txBody>
            <a:bodyPr wrap="square" lIns="0" tIns="0" rIns="0" bIns="0" rtlCol="0"/>
            <a:lstStyle/>
            <a:p>
              <a:endParaRPr/>
            </a:p>
          </p:txBody>
        </p:sp>
        <p:sp>
          <p:nvSpPr>
            <p:cNvPr id="752" name="object 752"/>
            <p:cNvSpPr/>
            <p:nvPr/>
          </p:nvSpPr>
          <p:spPr>
            <a:xfrm>
              <a:off x="4951926" y="4836686"/>
              <a:ext cx="33655" cy="8255"/>
            </a:xfrm>
            <a:custGeom>
              <a:avLst/>
              <a:gdLst/>
              <a:ahLst/>
              <a:cxnLst/>
              <a:rect l="l" t="t" r="r" b="b"/>
              <a:pathLst>
                <a:path w="33654" h="8254">
                  <a:moveTo>
                    <a:pt x="33187" y="0"/>
                  </a:moveTo>
                  <a:lnTo>
                    <a:pt x="0" y="5769"/>
                  </a:lnTo>
                  <a:lnTo>
                    <a:pt x="108" y="6382"/>
                  </a:lnTo>
                  <a:lnTo>
                    <a:pt x="2165" y="7817"/>
                  </a:lnTo>
                  <a:lnTo>
                    <a:pt x="31832" y="2584"/>
                  </a:lnTo>
                  <a:lnTo>
                    <a:pt x="33280" y="527"/>
                  </a:lnTo>
                  <a:lnTo>
                    <a:pt x="33187" y="0"/>
                  </a:lnTo>
                  <a:close/>
                </a:path>
              </a:pathLst>
            </a:custGeom>
            <a:solidFill>
              <a:srgbClr val="00A9BE">
                <a:alpha val="19999"/>
              </a:srgbClr>
            </a:solidFill>
          </p:spPr>
          <p:txBody>
            <a:bodyPr wrap="square" lIns="0" tIns="0" rIns="0" bIns="0" rtlCol="0"/>
            <a:lstStyle/>
            <a:p>
              <a:endParaRPr/>
            </a:p>
          </p:txBody>
        </p:sp>
        <p:sp>
          <p:nvSpPr>
            <p:cNvPr id="753" name="object 753"/>
            <p:cNvSpPr/>
            <p:nvPr/>
          </p:nvSpPr>
          <p:spPr>
            <a:xfrm>
              <a:off x="4941187" y="4776405"/>
              <a:ext cx="30480" cy="7620"/>
            </a:xfrm>
            <a:custGeom>
              <a:avLst/>
              <a:gdLst/>
              <a:ahLst/>
              <a:cxnLst/>
              <a:rect l="l" t="t" r="r" b="b"/>
              <a:pathLst>
                <a:path w="30479" h="7620">
                  <a:moveTo>
                    <a:pt x="30098" y="0"/>
                  </a:moveTo>
                  <a:lnTo>
                    <a:pt x="0" y="5234"/>
                  </a:lnTo>
                  <a:lnTo>
                    <a:pt x="347" y="7204"/>
                  </a:lnTo>
                  <a:lnTo>
                    <a:pt x="30440" y="1968"/>
                  </a:lnTo>
                  <a:lnTo>
                    <a:pt x="30098" y="0"/>
                  </a:lnTo>
                  <a:close/>
                </a:path>
              </a:pathLst>
            </a:custGeom>
            <a:solidFill>
              <a:srgbClr val="FFF200"/>
            </a:solidFill>
          </p:spPr>
          <p:txBody>
            <a:bodyPr wrap="square" lIns="0" tIns="0" rIns="0" bIns="0" rtlCol="0"/>
            <a:lstStyle/>
            <a:p>
              <a:endParaRPr/>
            </a:p>
          </p:txBody>
        </p:sp>
      </p:grpSp>
      <p:sp>
        <p:nvSpPr>
          <p:cNvPr id="754" name="object 754"/>
          <p:cNvSpPr txBox="1"/>
          <p:nvPr/>
        </p:nvSpPr>
        <p:spPr>
          <a:xfrm rot="21060000">
            <a:off x="4938044" y="4771882"/>
            <a:ext cx="38656" cy="6350"/>
          </a:xfrm>
          <a:prstGeom prst="rect">
            <a:avLst/>
          </a:prstGeom>
        </p:spPr>
        <p:txBody>
          <a:bodyPr vert="horz" wrap="square" lIns="0" tIns="3175" rIns="0" bIns="0" rtlCol="0">
            <a:spAutoFit/>
          </a:bodyPr>
          <a:lstStyle/>
          <a:p>
            <a:pPr>
              <a:lnSpc>
                <a:spcPts val="50"/>
              </a:lnSpc>
              <a:spcBef>
                <a:spcPts val="25"/>
              </a:spcBef>
            </a:pPr>
            <a:r>
              <a:rPr sz="100" b="1" spc="20" dirty="0">
                <a:solidFill>
                  <a:srgbClr val="414042"/>
                </a:solidFill>
                <a:latin typeface="Microsoft JhengHei"/>
                <a:cs typeface="Microsoft JhengHei"/>
              </a:rPr>
              <a:t>ために。</a:t>
            </a:r>
            <a:endParaRPr sz="100">
              <a:latin typeface="Microsoft JhengHei"/>
              <a:cs typeface="Microsoft JhengHei"/>
            </a:endParaRPr>
          </a:p>
        </p:txBody>
      </p:sp>
      <p:sp>
        <p:nvSpPr>
          <p:cNvPr id="755" name="object 755"/>
          <p:cNvSpPr txBox="1"/>
          <p:nvPr/>
        </p:nvSpPr>
        <p:spPr>
          <a:xfrm rot="21060000">
            <a:off x="4941148" y="4788235"/>
            <a:ext cx="17563" cy="6350"/>
          </a:xfrm>
          <a:prstGeom prst="rect">
            <a:avLst/>
          </a:prstGeom>
        </p:spPr>
        <p:txBody>
          <a:bodyPr vert="horz" wrap="square" lIns="0" tIns="3175" rIns="0" bIns="0" rtlCol="0">
            <a:spAutoFit/>
          </a:bodyPr>
          <a:lstStyle/>
          <a:p>
            <a:pPr>
              <a:lnSpc>
                <a:spcPct val="100000"/>
              </a:lnSpc>
              <a:spcBef>
                <a:spcPts val="25"/>
              </a:spcBef>
            </a:pPr>
            <a:r>
              <a:rPr sz="100" b="0" spc="-30" dirty="0">
                <a:solidFill>
                  <a:srgbClr val="231F20"/>
                </a:solidFill>
                <a:latin typeface="Yu Gothic Medium"/>
                <a:cs typeface="Yu Gothic Medium"/>
              </a:rPr>
              <a:t>ています</a:t>
            </a:r>
            <a:r>
              <a:rPr sz="100" b="0" spc="-25" dirty="0">
                <a:solidFill>
                  <a:srgbClr val="231F20"/>
                </a:solidFill>
                <a:latin typeface="Yu Gothic Medium"/>
                <a:cs typeface="Yu Gothic Medium"/>
              </a:rPr>
              <a:t>。</a:t>
            </a:r>
            <a:endParaRPr sz="100">
              <a:latin typeface="Yu Gothic Medium"/>
              <a:cs typeface="Yu Gothic Medium"/>
            </a:endParaRPr>
          </a:p>
        </p:txBody>
      </p:sp>
      <p:grpSp>
        <p:nvGrpSpPr>
          <p:cNvPr id="756" name="object 756"/>
          <p:cNvGrpSpPr/>
          <p:nvPr/>
        </p:nvGrpSpPr>
        <p:grpSpPr>
          <a:xfrm>
            <a:off x="4944722" y="4801660"/>
            <a:ext cx="40640" cy="40005"/>
            <a:chOff x="4944722" y="4801660"/>
            <a:chExt cx="40640" cy="40005"/>
          </a:xfrm>
        </p:grpSpPr>
        <p:sp>
          <p:nvSpPr>
            <p:cNvPr id="757" name="object 757"/>
            <p:cNvSpPr/>
            <p:nvPr/>
          </p:nvSpPr>
          <p:spPr>
            <a:xfrm>
              <a:off x="4944722" y="4801660"/>
              <a:ext cx="3175" cy="7620"/>
            </a:xfrm>
            <a:custGeom>
              <a:avLst/>
              <a:gdLst/>
              <a:ahLst/>
              <a:cxnLst/>
              <a:rect l="l" t="t" r="r" b="b"/>
              <a:pathLst>
                <a:path w="3175" h="7620">
                  <a:moveTo>
                    <a:pt x="0" y="0"/>
                  </a:moveTo>
                  <a:lnTo>
                    <a:pt x="1307" y="7404"/>
                  </a:lnTo>
                  <a:lnTo>
                    <a:pt x="2568" y="5612"/>
                  </a:lnTo>
                  <a:lnTo>
                    <a:pt x="1832" y="1281"/>
                  </a:lnTo>
                  <a:lnTo>
                    <a:pt x="0" y="0"/>
                  </a:lnTo>
                  <a:close/>
                </a:path>
              </a:pathLst>
            </a:custGeom>
            <a:solidFill>
              <a:srgbClr val="F48FA0"/>
            </a:solidFill>
          </p:spPr>
          <p:txBody>
            <a:bodyPr wrap="square" lIns="0" tIns="0" rIns="0" bIns="0" rtlCol="0"/>
            <a:lstStyle/>
            <a:p>
              <a:endParaRPr/>
            </a:p>
          </p:txBody>
        </p:sp>
        <p:sp>
          <p:nvSpPr>
            <p:cNvPr id="758" name="object 758"/>
            <p:cNvSpPr/>
            <p:nvPr/>
          </p:nvSpPr>
          <p:spPr>
            <a:xfrm>
              <a:off x="4950650" y="4829456"/>
              <a:ext cx="34925" cy="12700"/>
            </a:xfrm>
            <a:custGeom>
              <a:avLst/>
              <a:gdLst/>
              <a:ahLst/>
              <a:cxnLst/>
              <a:rect l="l" t="t" r="r" b="b"/>
              <a:pathLst>
                <a:path w="34925" h="12700">
                  <a:moveTo>
                    <a:pt x="33190" y="0"/>
                  </a:moveTo>
                  <a:lnTo>
                    <a:pt x="0" y="5770"/>
                  </a:lnTo>
                  <a:lnTo>
                    <a:pt x="1120" y="12117"/>
                  </a:lnTo>
                  <a:lnTo>
                    <a:pt x="34308" y="6347"/>
                  </a:lnTo>
                  <a:lnTo>
                    <a:pt x="33190" y="0"/>
                  </a:lnTo>
                  <a:close/>
                </a:path>
              </a:pathLst>
            </a:custGeom>
            <a:solidFill>
              <a:srgbClr val="6D6E71"/>
            </a:solidFill>
          </p:spPr>
          <p:txBody>
            <a:bodyPr wrap="square" lIns="0" tIns="0" rIns="0" bIns="0" rtlCol="0"/>
            <a:lstStyle/>
            <a:p>
              <a:endParaRPr/>
            </a:p>
          </p:txBody>
        </p:sp>
      </p:grpSp>
      <p:sp>
        <p:nvSpPr>
          <p:cNvPr id="759" name="object 759"/>
          <p:cNvSpPr txBox="1"/>
          <p:nvPr/>
        </p:nvSpPr>
        <p:spPr>
          <a:xfrm rot="21060000">
            <a:off x="4949963" y="4833126"/>
            <a:ext cx="24967" cy="6350"/>
          </a:xfrm>
          <a:prstGeom prst="rect">
            <a:avLst/>
          </a:prstGeom>
        </p:spPr>
        <p:txBody>
          <a:bodyPr vert="horz" wrap="square" lIns="0" tIns="2540" rIns="0" bIns="0" rtlCol="0">
            <a:spAutoFit/>
          </a:bodyPr>
          <a:lstStyle/>
          <a:p>
            <a:pPr>
              <a:lnSpc>
                <a:spcPts val="5"/>
              </a:lnSpc>
              <a:spcBef>
                <a:spcPts val="20"/>
              </a:spcBef>
            </a:pPr>
            <a:r>
              <a:rPr sz="100" b="0" spc="-35" dirty="0">
                <a:solidFill>
                  <a:srgbClr val="FFFFFF"/>
                </a:solidFill>
                <a:latin typeface="Yu Gothic Medium"/>
                <a:cs typeface="Yu Gothic Medium"/>
              </a:rPr>
              <a:t>めな</a:t>
            </a:r>
            <a:r>
              <a:rPr sz="100" b="0" spc="-50" dirty="0">
                <a:solidFill>
                  <a:srgbClr val="FFFFFF"/>
                </a:solidFill>
                <a:latin typeface="Yu Gothic Medium"/>
                <a:cs typeface="Yu Gothic Medium"/>
              </a:rPr>
              <a:t>い</a:t>
            </a:r>
            <a:r>
              <a:rPr sz="100" b="1" spc="-50" dirty="0">
                <a:solidFill>
                  <a:srgbClr val="414042"/>
                </a:solidFill>
                <a:latin typeface="Microsoft JhengHei"/>
                <a:cs typeface="Microsoft JhengHei"/>
              </a:rPr>
              <a:t>だ</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く</a:t>
            </a:r>
            <a:r>
              <a:rPr sz="100" b="0" spc="-45" dirty="0">
                <a:solidFill>
                  <a:srgbClr val="231F20"/>
                </a:solidFill>
                <a:latin typeface="Yu Gothic Medium"/>
                <a:cs typeface="Yu Gothic Medium"/>
              </a:rPr>
              <a:t>が</a:t>
            </a:r>
            <a:r>
              <a:rPr sz="100" b="0" spc="-55" dirty="0">
                <a:solidFill>
                  <a:srgbClr val="FFFFFF"/>
                </a:solidFill>
                <a:latin typeface="Yu Gothic Medium"/>
                <a:cs typeface="Yu Gothic Medium"/>
              </a:rPr>
              <a:t>端</a:t>
            </a:r>
            <a:r>
              <a:rPr sz="100" b="1" spc="-50" dirty="0">
                <a:solidFill>
                  <a:srgbClr val="414042"/>
                </a:solidFill>
                <a:latin typeface="Microsoft JhengHei"/>
                <a:cs typeface="Microsoft JhengHei"/>
              </a:rPr>
              <a:t>た</a:t>
            </a:r>
            <a:r>
              <a:rPr sz="100" b="0" spc="-35" dirty="0">
                <a:solidFill>
                  <a:srgbClr val="231F20"/>
                </a:solidFill>
                <a:latin typeface="Yu Gothic Medium"/>
                <a:cs typeface="Yu Gothic Medium"/>
              </a:rPr>
              <a:t>と</a:t>
            </a:r>
            <a:r>
              <a:rPr sz="100" b="0" spc="-35" dirty="0">
                <a:solidFill>
                  <a:srgbClr val="FFFFFF"/>
                </a:solidFill>
                <a:latin typeface="Yu Gothic Medium"/>
                <a:cs typeface="Yu Gothic Medium"/>
              </a:rPr>
              <a:t>末の場</a:t>
            </a:r>
            <a:r>
              <a:rPr sz="100" b="0" spc="-30" dirty="0">
                <a:solidFill>
                  <a:srgbClr val="FFFFFF"/>
                </a:solidFill>
                <a:latin typeface="Yu Gothic Medium"/>
                <a:cs typeface="Yu Gothic Medium"/>
              </a:rPr>
              <a:t>合</a:t>
            </a:r>
            <a:endParaRPr sz="100">
              <a:latin typeface="Yu Gothic Medium"/>
              <a:cs typeface="Yu Gothic Medium"/>
            </a:endParaRPr>
          </a:p>
        </p:txBody>
      </p:sp>
      <p:sp>
        <p:nvSpPr>
          <p:cNvPr id="760" name="object 760"/>
          <p:cNvSpPr txBox="1"/>
          <p:nvPr/>
        </p:nvSpPr>
        <p:spPr>
          <a:xfrm rot="21060000">
            <a:off x="4954248" y="4839493"/>
            <a:ext cx="24967" cy="6350"/>
          </a:xfrm>
          <a:prstGeom prst="rect">
            <a:avLst/>
          </a:prstGeom>
        </p:spPr>
        <p:txBody>
          <a:bodyPr vert="horz" wrap="square" lIns="0" tIns="2540" rIns="0" bIns="0" rtlCol="0">
            <a:spAutoFit/>
          </a:bodyPr>
          <a:lstStyle/>
          <a:p>
            <a:pPr>
              <a:lnSpc>
                <a:spcPts val="5"/>
              </a:lnSpc>
              <a:spcBef>
                <a:spcPts val="20"/>
              </a:spcBef>
            </a:pPr>
            <a:r>
              <a:rPr sz="100" b="0" dirty="0">
                <a:solidFill>
                  <a:srgbClr val="231F20"/>
                </a:solidFill>
                <a:latin typeface="Yu Gothic Medium"/>
                <a:cs typeface="Yu Gothic Medium"/>
              </a:rPr>
              <a:t>・</a:t>
            </a:r>
            <a:r>
              <a:rPr sz="100" b="0" spc="-50" dirty="0">
                <a:solidFill>
                  <a:srgbClr val="FFFFFF"/>
                </a:solidFill>
                <a:latin typeface="Yu Gothic Medium"/>
                <a:cs typeface="Yu Gothic Medium"/>
              </a:rPr>
              <a:t>読</a:t>
            </a:r>
            <a:r>
              <a:rPr sz="100" b="0" spc="-50" dirty="0">
                <a:solidFill>
                  <a:srgbClr val="231F20"/>
                </a:solidFill>
                <a:latin typeface="Yu Gothic Medium"/>
                <a:cs typeface="Yu Gothic Medium"/>
              </a:rPr>
              <a:t>パ選</a:t>
            </a:r>
            <a:r>
              <a:rPr sz="100" b="0" spc="-45" dirty="0">
                <a:solidFill>
                  <a:srgbClr val="FFFFFF"/>
                </a:solidFill>
                <a:latin typeface="Yu Gothic Medium"/>
                <a:cs typeface="Yu Gothic Medium"/>
              </a:rPr>
              <a:t>め</a:t>
            </a:r>
            <a:r>
              <a:rPr sz="100" b="0" spc="-50" dirty="0">
                <a:solidFill>
                  <a:srgbClr val="231F20"/>
                </a:solidFill>
                <a:latin typeface="Yu Gothic Medium"/>
                <a:cs typeface="Yu Gothic Medium"/>
              </a:rPr>
              <a:t>択</a:t>
            </a:r>
            <a:r>
              <a:rPr sz="100" b="0" spc="-50" dirty="0">
                <a:solidFill>
                  <a:srgbClr val="FFFFFF"/>
                </a:solidFill>
                <a:latin typeface="Yu Gothic Medium"/>
                <a:cs typeface="Yu Gothic Medium"/>
              </a:rPr>
              <a:t>な</a:t>
            </a:r>
            <a:r>
              <a:rPr sz="100" b="0" spc="-50" dirty="0">
                <a:solidFill>
                  <a:srgbClr val="231F20"/>
                </a:solidFill>
                <a:latin typeface="Yu Gothic Medium"/>
                <a:cs typeface="Yu Gothic Medium"/>
              </a:rPr>
              <a:t>ス</a:t>
            </a:r>
            <a:r>
              <a:rPr sz="100" b="0" spc="-35" dirty="0">
                <a:solidFill>
                  <a:srgbClr val="FFFFFF"/>
                </a:solidFill>
                <a:latin typeface="Yu Gothic Medium"/>
                <a:cs typeface="Yu Gothic Medium"/>
              </a:rPr>
              <a:t>い</a:t>
            </a:r>
            <a:r>
              <a:rPr sz="100" b="0" spc="-35" dirty="0">
                <a:solidFill>
                  <a:srgbClr val="231F20"/>
                </a:solidFill>
                <a:latin typeface="Yu Gothic Medium"/>
                <a:cs typeface="Yu Gothic Medium"/>
              </a:rPr>
              <a:t>ワード入</a:t>
            </a:r>
            <a:r>
              <a:rPr sz="100" b="0" spc="-30" dirty="0">
                <a:solidFill>
                  <a:srgbClr val="231F20"/>
                </a:solidFill>
                <a:latin typeface="Yu Gothic Medium"/>
                <a:cs typeface="Yu Gothic Medium"/>
              </a:rPr>
              <a:t>力</a:t>
            </a:r>
            <a:endParaRPr sz="100">
              <a:latin typeface="Yu Gothic Medium"/>
              <a:cs typeface="Yu Gothic Medium"/>
            </a:endParaRPr>
          </a:p>
        </p:txBody>
      </p:sp>
      <p:grpSp>
        <p:nvGrpSpPr>
          <p:cNvPr id="761" name="object 761"/>
          <p:cNvGrpSpPr/>
          <p:nvPr/>
        </p:nvGrpSpPr>
        <p:grpSpPr>
          <a:xfrm>
            <a:off x="4662792" y="4590770"/>
            <a:ext cx="354965" cy="245110"/>
            <a:chOff x="4662792" y="4590770"/>
            <a:chExt cx="354965" cy="245110"/>
          </a:xfrm>
        </p:grpSpPr>
        <p:sp>
          <p:nvSpPr>
            <p:cNvPr id="762" name="object 762"/>
            <p:cNvSpPr/>
            <p:nvPr/>
          </p:nvSpPr>
          <p:spPr>
            <a:xfrm>
              <a:off x="4950650" y="4829456"/>
              <a:ext cx="33655" cy="6350"/>
            </a:xfrm>
            <a:custGeom>
              <a:avLst/>
              <a:gdLst/>
              <a:ahLst/>
              <a:cxnLst/>
              <a:rect l="l" t="t" r="r" b="b"/>
              <a:pathLst>
                <a:path w="33654" h="6350">
                  <a:moveTo>
                    <a:pt x="33190" y="0"/>
                  </a:moveTo>
                  <a:lnTo>
                    <a:pt x="0" y="5770"/>
                  </a:lnTo>
                  <a:lnTo>
                    <a:pt x="58" y="6100"/>
                  </a:lnTo>
                  <a:lnTo>
                    <a:pt x="33247" y="324"/>
                  </a:lnTo>
                  <a:lnTo>
                    <a:pt x="33190" y="0"/>
                  </a:lnTo>
                  <a:close/>
                </a:path>
              </a:pathLst>
            </a:custGeom>
            <a:solidFill>
              <a:srgbClr val="6D6E71"/>
            </a:solidFill>
          </p:spPr>
          <p:txBody>
            <a:bodyPr wrap="square" lIns="0" tIns="0" rIns="0" bIns="0" rtlCol="0"/>
            <a:lstStyle/>
            <a:p>
              <a:endParaRPr/>
            </a:p>
          </p:txBody>
        </p:sp>
        <p:sp>
          <p:nvSpPr>
            <p:cNvPr id="763" name="object 763"/>
            <p:cNvSpPr/>
            <p:nvPr/>
          </p:nvSpPr>
          <p:spPr>
            <a:xfrm>
              <a:off x="4948472" y="4797579"/>
              <a:ext cx="31115" cy="31115"/>
            </a:xfrm>
            <a:custGeom>
              <a:avLst/>
              <a:gdLst/>
              <a:ahLst/>
              <a:cxnLst/>
              <a:rect l="l" t="t" r="r" b="b"/>
              <a:pathLst>
                <a:path w="31114" h="31114">
                  <a:moveTo>
                    <a:pt x="26174" y="0"/>
                  </a:moveTo>
                  <a:lnTo>
                    <a:pt x="0" y="4559"/>
                  </a:lnTo>
                  <a:lnTo>
                    <a:pt x="4546" y="30708"/>
                  </a:lnTo>
                  <a:lnTo>
                    <a:pt x="30721" y="26162"/>
                  </a:lnTo>
                  <a:lnTo>
                    <a:pt x="26174" y="0"/>
                  </a:lnTo>
                  <a:close/>
                </a:path>
              </a:pathLst>
            </a:custGeom>
            <a:solidFill>
              <a:srgbClr val="FFFFFF"/>
            </a:solidFill>
          </p:spPr>
          <p:txBody>
            <a:bodyPr wrap="square" lIns="0" tIns="0" rIns="0" bIns="0" rtlCol="0"/>
            <a:lstStyle/>
            <a:p>
              <a:endParaRPr/>
            </a:p>
          </p:txBody>
        </p:sp>
        <p:sp>
          <p:nvSpPr>
            <p:cNvPr id="764" name="object 764"/>
            <p:cNvSpPr/>
            <p:nvPr/>
          </p:nvSpPr>
          <p:spPr>
            <a:xfrm>
              <a:off x="4952365" y="4801501"/>
              <a:ext cx="23495" cy="23495"/>
            </a:xfrm>
            <a:custGeom>
              <a:avLst/>
              <a:gdLst/>
              <a:ahLst/>
              <a:cxnLst/>
              <a:rect l="l" t="t" r="r" b="b"/>
              <a:pathLst>
                <a:path w="23495" h="23495">
                  <a:moveTo>
                    <a:pt x="4495" y="6680"/>
                  </a:moveTo>
                  <a:lnTo>
                    <a:pt x="4089" y="4318"/>
                  </a:lnTo>
                  <a:lnTo>
                    <a:pt x="1727" y="4711"/>
                  </a:lnTo>
                  <a:lnTo>
                    <a:pt x="2146" y="7073"/>
                  </a:lnTo>
                  <a:lnTo>
                    <a:pt x="4495" y="6680"/>
                  </a:lnTo>
                  <a:close/>
                </a:path>
                <a:path w="23495" h="23495">
                  <a:moveTo>
                    <a:pt x="6235" y="7315"/>
                  </a:moveTo>
                  <a:lnTo>
                    <a:pt x="5537" y="3378"/>
                  </a:lnTo>
                  <a:lnTo>
                    <a:pt x="5422" y="2705"/>
                  </a:lnTo>
                  <a:lnTo>
                    <a:pt x="5422" y="7315"/>
                  </a:lnTo>
                  <a:lnTo>
                    <a:pt x="1498" y="8001"/>
                  </a:lnTo>
                  <a:lnTo>
                    <a:pt x="825" y="4064"/>
                  </a:lnTo>
                  <a:lnTo>
                    <a:pt x="4737" y="3378"/>
                  </a:lnTo>
                  <a:lnTo>
                    <a:pt x="5422" y="7315"/>
                  </a:lnTo>
                  <a:lnTo>
                    <a:pt x="5422" y="2705"/>
                  </a:lnTo>
                  <a:lnTo>
                    <a:pt x="5384" y="2476"/>
                  </a:lnTo>
                  <a:lnTo>
                    <a:pt x="101" y="3378"/>
                  </a:lnTo>
                  <a:lnTo>
                    <a:pt x="0" y="4064"/>
                  </a:lnTo>
                  <a:lnTo>
                    <a:pt x="863" y="8915"/>
                  </a:lnTo>
                  <a:lnTo>
                    <a:pt x="6121" y="8001"/>
                  </a:lnTo>
                  <a:lnTo>
                    <a:pt x="6235" y="7315"/>
                  </a:lnTo>
                  <a:close/>
                </a:path>
                <a:path w="23495" h="23495">
                  <a:moveTo>
                    <a:pt x="6629" y="9525"/>
                  </a:moveTo>
                  <a:lnTo>
                    <a:pt x="6477" y="8737"/>
                  </a:lnTo>
                  <a:lnTo>
                    <a:pt x="4914" y="9004"/>
                  </a:lnTo>
                  <a:lnTo>
                    <a:pt x="5041" y="9791"/>
                  </a:lnTo>
                  <a:lnTo>
                    <a:pt x="6629" y="9525"/>
                  </a:lnTo>
                  <a:close/>
                </a:path>
                <a:path w="23495" h="23495">
                  <a:moveTo>
                    <a:pt x="6959" y="20789"/>
                  </a:moveTo>
                  <a:lnTo>
                    <a:pt x="6540" y="18427"/>
                  </a:lnTo>
                  <a:lnTo>
                    <a:pt x="4191" y="18846"/>
                  </a:lnTo>
                  <a:lnTo>
                    <a:pt x="4597" y="21209"/>
                  </a:lnTo>
                  <a:lnTo>
                    <a:pt x="6959" y="20789"/>
                  </a:lnTo>
                  <a:close/>
                </a:path>
                <a:path w="23495" h="23495">
                  <a:moveTo>
                    <a:pt x="7708" y="15811"/>
                  </a:moveTo>
                  <a:lnTo>
                    <a:pt x="7569" y="15024"/>
                  </a:lnTo>
                  <a:lnTo>
                    <a:pt x="5994" y="15303"/>
                  </a:lnTo>
                  <a:lnTo>
                    <a:pt x="5588" y="12941"/>
                  </a:lnTo>
                  <a:lnTo>
                    <a:pt x="4800" y="13068"/>
                  </a:lnTo>
                  <a:lnTo>
                    <a:pt x="5207" y="15430"/>
                  </a:lnTo>
                  <a:lnTo>
                    <a:pt x="5257" y="15684"/>
                  </a:lnTo>
                  <a:lnTo>
                    <a:pt x="5334" y="16217"/>
                  </a:lnTo>
                  <a:lnTo>
                    <a:pt x="7708" y="15811"/>
                  </a:lnTo>
                  <a:close/>
                </a:path>
                <a:path w="23495" h="23495">
                  <a:moveTo>
                    <a:pt x="7874" y="2844"/>
                  </a:moveTo>
                  <a:lnTo>
                    <a:pt x="7734" y="2057"/>
                  </a:lnTo>
                  <a:lnTo>
                    <a:pt x="6946" y="2197"/>
                  </a:lnTo>
                  <a:lnTo>
                    <a:pt x="7086" y="2971"/>
                  </a:lnTo>
                  <a:lnTo>
                    <a:pt x="7874" y="2844"/>
                  </a:lnTo>
                  <a:close/>
                </a:path>
                <a:path w="23495" h="23495">
                  <a:moveTo>
                    <a:pt x="7899" y="7683"/>
                  </a:moveTo>
                  <a:lnTo>
                    <a:pt x="7632" y="6121"/>
                  </a:lnTo>
                  <a:lnTo>
                    <a:pt x="6845" y="6248"/>
                  </a:lnTo>
                  <a:lnTo>
                    <a:pt x="7124" y="7823"/>
                  </a:lnTo>
                  <a:lnTo>
                    <a:pt x="7899" y="7683"/>
                  </a:lnTo>
                  <a:close/>
                </a:path>
                <a:path w="23495" h="23495">
                  <a:moveTo>
                    <a:pt x="7937" y="12522"/>
                  </a:moveTo>
                  <a:lnTo>
                    <a:pt x="7810" y="11747"/>
                  </a:lnTo>
                  <a:lnTo>
                    <a:pt x="6235" y="12026"/>
                  </a:lnTo>
                  <a:lnTo>
                    <a:pt x="6096" y="11226"/>
                  </a:lnTo>
                  <a:lnTo>
                    <a:pt x="6883" y="11099"/>
                  </a:lnTo>
                  <a:lnTo>
                    <a:pt x="6756" y="10312"/>
                  </a:lnTo>
                  <a:lnTo>
                    <a:pt x="5181" y="10579"/>
                  </a:lnTo>
                  <a:lnTo>
                    <a:pt x="5041" y="9791"/>
                  </a:lnTo>
                  <a:lnTo>
                    <a:pt x="4241" y="9944"/>
                  </a:lnTo>
                  <a:lnTo>
                    <a:pt x="4114" y="9144"/>
                  </a:lnTo>
                  <a:lnTo>
                    <a:pt x="3327" y="9283"/>
                  </a:lnTo>
                  <a:lnTo>
                    <a:pt x="3467" y="10058"/>
                  </a:lnTo>
                  <a:lnTo>
                    <a:pt x="2654" y="10210"/>
                  </a:lnTo>
                  <a:lnTo>
                    <a:pt x="2527" y="9423"/>
                  </a:lnTo>
                  <a:lnTo>
                    <a:pt x="977" y="9690"/>
                  </a:lnTo>
                  <a:lnTo>
                    <a:pt x="1104" y="10490"/>
                  </a:lnTo>
                  <a:lnTo>
                    <a:pt x="1905" y="10337"/>
                  </a:lnTo>
                  <a:lnTo>
                    <a:pt x="2171" y="11912"/>
                  </a:lnTo>
                  <a:lnTo>
                    <a:pt x="2959" y="11772"/>
                  </a:lnTo>
                  <a:lnTo>
                    <a:pt x="3365" y="14135"/>
                  </a:lnTo>
                  <a:lnTo>
                    <a:pt x="2578" y="14274"/>
                  </a:lnTo>
                  <a:lnTo>
                    <a:pt x="2501" y="13766"/>
                  </a:lnTo>
                  <a:lnTo>
                    <a:pt x="2311" y="12687"/>
                  </a:lnTo>
                  <a:lnTo>
                    <a:pt x="1524" y="12839"/>
                  </a:lnTo>
                  <a:lnTo>
                    <a:pt x="1803" y="14401"/>
                  </a:lnTo>
                  <a:lnTo>
                    <a:pt x="2070" y="15976"/>
                  </a:lnTo>
                  <a:lnTo>
                    <a:pt x="2857" y="15849"/>
                  </a:lnTo>
                  <a:lnTo>
                    <a:pt x="2717" y="15049"/>
                  </a:lnTo>
                  <a:lnTo>
                    <a:pt x="3505" y="14922"/>
                  </a:lnTo>
                  <a:lnTo>
                    <a:pt x="3771" y="16484"/>
                  </a:lnTo>
                  <a:lnTo>
                    <a:pt x="4572" y="16357"/>
                  </a:lnTo>
                  <a:lnTo>
                    <a:pt x="4013" y="13208"/>
                  </a:lnTo>
                  <a:lnTo>
                    <a:pt x="4787" y="13068"/>
                  </a:lnTo>
                  <a:lnTo>
                    <a:pt x="4660" y="12293"/>
                  </a:lnTo>
                  <a:lnTo>
                    <a:pt x="3873" y="12420"/>
                  </a:lnTo>
                  <a:lnTo>
                    <a:pt x="3606" y="10858"/>
                  </a:lnTo>
                  <a:lnTo>
                    <a:pt x="4381" y="10706"/>
                  </a:lnTo>
                  <a:lnTo>
                    <a:pt x="4521" y="11506"/>
                  </a:lnTo>
                  <a:lnTo>
                    <a:pt x="5308" y="11366"/>
                  </a:lnTo>
                  <a:lnTo>
                    <a:pt x="5588" y="12941"/>
                  </a:lnTo>
                  <a:lnTo>
                    <a:pt x="7937" y="12522"/>
                  </a:lnTo>
                  <a:close/>
                </a:path>
                <a:path w="23495" h="23495">
                  <a:moveTo>
                    <a:pt x="8153" y="4406"/>
                  </a:moveTo>
                  <a:lnTo>
                    <a:pt x="8013" y="3619"/>
                  </a:lnTo>
                  <a:lnTo>
                    <a:pt x="7226" y="3771"/>
                  </a:lnTo>
                  <a:lnTo>
                    <a:pt x="7366" y="4546"/>
                  </a:lnTo>
                  <a:lnTo>
                    <a:pt x="8153" y="4406"/>
                  </a:lnTo>
                  <a:close/>
                </a:path>
                <a:path w="23495" h="23495">
                  <a:moveTo>
                    <a:pt x="8699" y="21437"/>
                  </a:moveTo>
                  <a:lnTo>
                    <a:pt x="8001" y="17500"/>
                  </a:lnTo>
                  <a:lnTo>
                    <a:pt x="7874" y="16738"/>
                  </a:lnTo>
                  <a:lnTo>
                    <a:pt x="7874" y="21437"/>
                  </a:lnTo>
                  <a:lnTo>
                    <a:pt x="3962" y="22123"/>
                  </a:lnTo>
                  <a:lnTo>
                    <a:pt x="3276" y="18199"/>
                  </a:lnTo>
                  <a:lnTo>
                    <a:pt x="7200" y="17500"/>
                  </a:lnTo>
                  <a:lnTo>
                    <a:pt x="7874" y="21437"/>
                  </a:lnTo>
                  <a:lnTo>
                    <a:pt x="7874" y="16738"/>
                  </a:lnTo>
                  <a:lnTo>
                    <a:pt x="7848" y="16586"/>
                  </a:lnTo>
                  <a:lnTo>
                    <a:pt x="2362" y="17551"/>
                  </a:lnTo>
                  <a:lnTo>
                    <a:pt x="3314" y="23037"/>
                  </a:lnTo>
                  <a:lnTo>
                    <a:pt x="8585" y="22123"/>
                  </a:lnTo>
                  <a:lnTo>
                    <a:pt x="8699" y="21437"/>
                  </a:lnTo>
                  <a:close/>
                </a:path>
                <a:path w="23495" h="23495">
                  <a:moveTo>
                    <a:pt x="9613" y="8204"/>
                  </a:moveTo>
                  <a:lnTo>
                    <a:pt x="9347" y="6616"/>
                  </a:lnTo>
                  <a:lnTo>
                    <a:pt x="8559" y="6769"/>
                  </a:lnTo>
                  <a:lnTo>
                    <a:pt x="8826" y="8331"/>
                  </a:lnTo>
                  <a:lnTo>
                    <a:pt x="9613" y="8204"/>
                  </a:lnTo>
                  <a:close/>
                </a:path>
                <a:path w="23495" h="23495">
                  <a:moveTo>
                    <a:pt x="10134" y="6489"/>
                  </a:moveTo>
                  <a:lnTo>
                    <a:pt x="9994" y="5702"/>
                  </a:lnTo>
                  <a:lnTo>
                    <a:pt x="9220" y="5854"/>
                  </a:lnTo>
                  <a:lnTo>
                    <a:pt x="9080" y="5067"/>
                  </a:lnTo>
                  <a:lnTo>
                    <a:pt x="7505" y="5334"/>
                  </a:lnTo>
                  <a:lnTo>
                    <a:pt x="7632" y="6121"/>
                  </a:lnTo>
                  <a:lnTo>
                    <a:pt x="9207" y="5867"/>
                  </a:lnTo>
                  <a:lnTo>
                    <a:pt x="9347" y="6616"/>
                  </a:lnTo>
                  <a:lnTo>
                    <a:pt x="10134" y="6489"/>
                  </a:lnTo>
                  <a:close/>
                </a:path>
                <a:path w="23495" h="23495">
                  <a:moveTo>
                    <a:pt x="10375" y="21805"/>
                  </a:moveTo>
                  <a:lnTo>
                    <a:pt x="10236" y="21031"/>
                  </a:lnTo>
                  <a:lnTo>
                    <a:pt x="9448" y="21158"/>
                  </a:lnTo>
                  <a:lnTo>
                    <a:pt x="9588" y="21945"/>
                  </a:lnTo>
                  <a:lnTo>
                    <a:pt x="10375" y="21805"/>
                  </a:lnTo>
                  <a:close/>
                </a:path>
                <a:path w="23495" h="23495">
                  <a:moveTo>
                    <a:pt x="13614" y="17208"/>
                  </a:moveTo>
                  <a:lnTo>
                    <a:pt x="13347" y="15633"/>
                  </a:lnTo>
                  <a:lnTo>
                    <a:pt x="12560" y="15773"/>
                  </a:lnTo>
                  <a:lnTo>
                    <a:pt x="12827" y="17335"/>
                  </a:lnTo>
                  <a:lnTo>
                    <a:pt x="13614" y="17208"/>
                  </a:lnTo>
                  <a:close/>
                </a:path>
                <a:path w="23495" h="23495">
                  <a:moveTo>
                    <a:pt x="13639" y="3454"/>
                  </a:moveTo>
                  <a:lnTo>
                    <a:pt x="13500" y="2667"/>
                  </a:lnTo>
                  <a:lnTo>
                    <a:pt x="12725" y="2794"/>
                  </a:lnTo>
                  <a:lnTo>
                    <a:pt x="12852" y="3594"/>
                  </a:lnTo>
                  <a:lnTo>
                    <a:pt x="13639" y="3454"/>
                  </a:lnTo>
                  <a:close/>
                </a:path>
                <a:path w="23495" h="23495">
                  <a:moveTo>
                    <a:pt x="14325" y="7366"/>
                  </a:moveTo>
                  <a:lnTo>
                    <a:pt x="14071" y="5943"/>
                  </a:lnTo>
                  <a:lnTo>
                    <a:pt x="14008" y="5575"/>
                  </a:lnTo>
                  <a:lnTo>
                    <a:pt x="13982" y="5422"/>
                  </a:lnTo>
                  <a:lnTo>
                    <a:pt x="13779" y="4229"/>
                  </a:lnTo>
                  <a:lnTo>
                    <a:pt x="13004" y="4381"/>
                  </a:lnTo>
                  <a:lnTo>
                    <a:pt x="13131" y="5156"/>
                  </a:lnTo>
                  <a:lnTo>
                    <a:pt x="11557" y="5422"/>
                  </a:lnTo>
                  <a:lnTo>
                    <a:pt x="11430" y="4660"/>
                  </a:lnTo>
                  <a:lnTo>
                    <a:pt x="13004" y="4381"/>
                  </a:lnTo>
                  <a:lnTo>
                    <a:pt x="12954" y="4089"/>
                  </a:lnTo>
                  <a:lnTo>
                    <a:pt x="12877" y="3721"/>
                  </a:lnTo>
                  <a:lnTo>
                    <a:pt x="12865" y="3594"/>
                  </a:lnTo>
                  <a:lnTo>
                    <a:pt x="12077" y="3721"/>
                  </a:lnTo>
                  <a:lnTo>
                    <a:pt x="11950" y="2946"/>
                  </a:lnTo>
                  <a:lnTo>
                    <a:pt x="12725" y="2794"/>
                  </a:lnTo>
                  <a:lnTo>
                    <a:pt x="12623" y="2286"/>
                  </a:lnTo>
                  <a:lnTo>
                    <a:pt x="12598" y="2146"/>
                  </a:lnTo>
                  <a:lnTo>
                    <a:pt x="12585" y="2019"/>
                  </a:lnTo>
                  <a:lnTo>
                    <a:pt x="11811" y="2146"/>
                  </a:lnTo>
                  <a:lnTo>
                    <a:pt x="11671" y="1371"/>
                  </a:lnTo>
                  <a:lnTo>
                    <a:pt x="11290" y="1447"/>
                  </a:lnTo>
                  <a:lnTo>
                    <a:pt x="11290" y="3860"/>
                  </a:lnTo>
                  <a:lnTo>
                    <a:pt x="10502" y="4000"/>
                  </a:lnTo>
                  <a:lnTo>
                    <a:pt x="10388" y="3340"/>
                  </a:lnTo>
                  <a:lnTo>
                    <a:pt x="10375" y="3213"/>
                  </a:lnTo>
                  <a:lnTo>
                    <a:pt x="9588" y="3340"/>
                  </a:lnTo>
                  <a:lnTo>
                    <a:pt x="9448" y="2552"/>
                  </a:lnTo>
                  <a:lnTo>
                    <a:pt x="11010" y="2286"/>
                  </a:lnTo>
                  <a:lnTo>
                    <a:pt x="11290" y="3860"/>
                  </a:lnTo>
                  <a:lnTo>
                    <a:pt x="11290" y="1447"/>
                  </a:lnTo>
                  <a:lnTo>
                    <a:pt x="8534" y="1917"/>
                  </a:lnTo>
                  <a:lnTo>
                    <a:pt x="8928" y="4203"/>
                  </a:lnTo>
                  <a:lnTo>
                    <a:pt x="9715" y="4089"/>
                  </a:lnTo>
                  <a:lnTo>
                    <a:pt x="9994" y="5702"/>
                  </a:lnTo>
                  <a:lnTo>
                    <a:pt x="10782" y="5575"/>
                  </a:lnTo>
                  <a:lnTo>
                    <a:pt x="10909" y="6337"/>
                  </a:lnTo>
                  <a:lnTo>
                    <a:pt x="11696" y="6223"/>
                  </a:lnTo>
                  <a:lnTo>
                    <a:pt x="11836" y="6997"/>
                  </a:lnTo>
                  <a:lnTo>
                    <a:pt x="12623" y="6858"/>
                  </a:lnTo>
                  <a:lnTo>
                    <a:pt x="12522" y="6223"/>
                  </a:lnTo>
                  <a:lnTo>
                    <a:pt x="12496" y="6070"/>
                  </a:lnTo>
                  <a:lnTo>
                    <a:pt x="13271" y="5943"/>
                  </a:lnTo>
                  <a:lnTo>
                    <a:pt x="13550" y="7505"/>
                  </a:lnTo>
                  <a:lnTo>
                    <a:pt x="14325" y="7366"/>
                  </a:lnTo>
                  <a:close/>
                </a:path>
                <a:path w="23495" h="23495">
                  <a:moveTo>
                    <a:pt x="17399" y="15735"/>
                  </a:moveTo>
                  <a:lnTo>
                    <a:pt x="17259" y="14947"/>
                  </a:lnTo>
                  <a:lnTo>
                    <a:pt x="16471" y="15087"/>
                  </a:lnTo>
                  <a:lnTo>
                    <a:pt x="16611" y="15862"/>
                  </a:lnTo>
                  <a:lnTo>
                    <a:pt x="17399" y="15735"/>
                  </a:lnTo>
                  <a:close/>
                </a:path>
                <a:path w="23495" h="23495">
                  <a:moveTo>
                    <a:pt x="18618" y="4216"/>
                  </a:moveTo>
                  <a:lnTo>
                    <a:pt x="18211" y="1854"/>
                  </a:lnTo>
                  <a:lnTo>
                    <a:pt x="15849" y="2247"/>
                  </a:lnTo>
                  <a:lnTo>
                    <a:pt x="16268" y="4610"/>
                  </a:lnTo>
                  <a:lnTo>
                    <a:pt x="18618" y="4216"/>
                  </a:lnTo>
                  <a:close/>
                </a:path>
                <a:path w="23495" h="23495">
                  <a:moveTo>
                    <a:pt x="18999" y="20307"/>
                  </a:moveTo>
                  <a:lnTo>
                    <a:pt x="18859" y="19519"/>
                  </a:lnTo>
                  <a:lnTo>
                    <a:pt x="18084" y="19659"/>
                  </a:lnTo>
                  <a:lnTo>
                    <a:pt x="18211" y="20447"/>
                  </a:lnTo>
                  <a:lnTo>
                    <a:pt x="18999" y="20307"/>
                  </a:lnTo>
                  <a:close/>
                </a:path>
                <a:path w="23495" h="23495">
                  <a:moveTo>
                    <a:pt x="20358" y="4851"/>
                  </a:moveTo>
                  <a:lnTo>
                    <a:pt x="19672" y="914"/>
                  </a:lnTo>
                  <a:lnTo>
                    <a:pt x="19545" y="152"/>
                  </a:lnTo>
                  <a:lnTo>
                    <a:pt x="19545" y="4851"/>
                  </a:lnTo>
                  <a:lnTo>
                    <a:pt x="15621" y="5524"/>
                  </a:lnTo>
                  <a:lnTo>
                    <a:pt x="14947" y="1600"/>
                  </a:lnTo>
                  <a:lnTo>
                    <a:pt x="18859" y="914"/>
                  </a:lnTo>
                  <a:lnTo>
                    <a:pt x="19545" y="4851"/>
                  </a:lnTo>
                  <a:lnTo>
                    <a:pt x="19545" y="152"/>
                  </a:lnTo>
                  <a:lnTo>
                    <a:pt x="19519" y="0"/>
                  </a:lnTo>
                  <a:lnTo>
                    <a:pt x="14224" y="914"/>
                  </a:lnTo>
                  <a:lnTo>
                    <a:pt x="14122" y="1600"/>
                  </a:lnTo>
                  <a:lnTo>
                    <a:pt x="14986" y="6451"/>
                  </a:lnTo>
                  <a:lnTo>
                    <a:pt x="20320" y="5524"/>
                  </a:lnTo>
                  <a:lnTo>
                    <a:pt x="20358" y="4851"/>
                  </a:lnTo>
                  <a:close/>
                </a:path>
                <a:path w="23495" h="23495">
                  <a:moveTo>
                    <a:pt x="21018" y="8636"/>
                  </a:moveTo>
                  <a:lnTo>
                    <a:pt x="20751" y="7061"/>
                  </a:lnTo>
                  <a:lnTo>
                    <a:pt x="19964" y="7213"/>
                  </a:lnTo>
                  <a:lnTo>
                    <a:pt x="20231" y="8775"/>
                  </a:lnTo>
                  <a:lnTo>
                    <a:pt x="21018" y="8636"/>
                  </a:lnTo>
                  <a:close/>
                </a:path>
                <a:path w="23495" h="23495">
                  <a:moveTo>
                    <a:pt x="21082" y="18326"/>
                  </a:moveTo>
                  <a:lnTo>
                    <a:pt x="20942" y="17538"/>
                  </a:lnTo>
                  <a:lnTo>
                    <a:pt x="17030" y="18224"/>
                  </a:lnTo>
                  <a:lnTo>
                    <a:pt x="17157" y="19011"/>
                  </a:lnTo>
                  <a:lnTo>
                    <a:pt x="16370" y="19138"/>
                  </a:lnTo>
                  <a:lnTo>
                    <a:pt x="16522" y="19939"/>
                  </a:lnTo>
                  <a:lnTo>
                    <a:pt x="15722" y="20066"/>
                  </a:lnTo>
                  <a:lnTo>
                    <a:pt x="15608" y="19418"/>
                  </a:lnTo>
                  <a:lnTo>
                    <a:pt x="15494" y="18770"/>
                  </a:lnTo>
                  <a:lnTo>
                    <a:pt x="15316" y="17716"/>
                  </a:lnTo>
                  <a:lnTo>
                    <a:pt x="14528" y="17856"/>
                  </a:lnTo>
                  <a:lnTo>
                    <a:pt x="14668" y="18630"/>
                  </a:lnTo>
                  <a:lnTo>
                    <a:pt x="13893" y="18770"/>
                  </a:lnTo>
                  <a:lnTo>
                    <a:pt x="13817" y="18402"/>
                  </a:lnTo>
                  <a:lnTo>
                    <a:pt x="13766" y="18122"/>
                  </a:lnTo>
                  <a:lnTo>
                    <a:pt x="13741" y="17995"/>
                  </a:lnTo>
                  <a:lnTo>
                    <a:pt x="14528" y="17856"/>
                  </a:lnTo>
                  <a:lnTo>
                    <a:pt x="14389" y="17068"/>
                  </a:lnTo>
                  <a:lnTo>
                    <a:pt x="13614" y="17208"/>
                  </a:lnTo>
                  <a:lnTo>
                    <a:pt x="13728" y="17995"/>
                  </a:lnTo>
                  <a:lnTo>
                    <a:pt x="12966" y="18122"/>
                  </a:lnTo>
                  <a:lnTo>
                    <a:pt x="12852" y="17475"/>
                  </a:lnTo>
                  <a:lnTo>
                    <a:pt x="12827" y="17335"/>
                  </a:lnTo>
                  <a:lnTo>
                    <a:pt x="12039" y="17475"/>
                  </a:lnTo>
                  <a:lnTo>
                    <a:pt x="11899" y="16687"/>
                  </a:lnTo>
                  <a:lnTo>
                    <a:pt x="11531" y="16764"/>
                  </a:lnTo>
                  <a:lnTo>
                    <a:pt x="11531" y="19189"/>
                  </a:lnTo>
                  <a:lnTo>
                    <a:pt x="10744" y="19316"/>
                  </a:lnTo>
                  <a:lnTo>
                    <a:pt x="10617" y="18516"/>
                  </a:lnTo>
                  <a:lnTo>
                    <a:pt x="11391" y="18402"/>
                  </a:lnTo>
                  <a:lnTo>
                    <a:pt x="11531" y="19189"/>
                  </a:lnTo>
                  <a:lnTo>
                    <a:pt x="11531" y="16764"/>
                  </a:lnTo>
                  <a:lnTo>
                    <a:pt x="11125" y="16827"/>
                  </a:lnTo>
                  <a:lnTo>
                    <a:pt x="11264" y="17602"/>
                  </a:lnTo>
                  <a:lnTo>
                    <a:pt x="9753" y="17856"/>
                  </a:lnTo>
                  <a:lnTo>
                    <a:pt x="9690" y="17983"/>
                  </a:lnTo>
                  <a:lnTo>
                    <a:pt x="9817" y="18669"/>
                  </a:lnTo>
                  <a:lnTo>
                    <a:pt x="9042" y="18808"/>
                  </a:lnTo>
                  <a:lnTo>
                    <a:pt x="9169" y="19583"/>
                  </a:lnTo>
                  <a:lnTo>
                    <a:pt x="9956" y="19456"/>
                  </a:lnTo>
                  <a:lnTo>
                    <a:pt x="10223" y="21031"/>
                  </a:lnTo>
                  <a:lnTo>
                    <a:pt x="11798" y="20751"/>
                  </a:lnTo>
                  <a:lnTo>
                    <a:pt x="11938" y="21539"/>
                  </a:lnTo>
                  <a:lnTo>
                    <a:pt x="12725" y="21399"/>
                  </a:lnTo>
                  <a:lnTo>
                    <a:pt x="12611" y="20751"/>
                  </a:lnTo>
                  <a:lnTo>
                    <a:pt x="12585" y="20599"/>
                  </a:lnTo>
                  <a:lnTo>
                    <a:pt x="14147" y="20332"/>
                  </a:lnTo>
                  <a:lnTo>
                    <a:pt x="14008" y="19558"/>
                  </a:lnTo>
                  <a:lnTo>
                    <a:pt x="14592" y="19456"/>
                  </a:lnTo>
                  <a:lnTo>
                    <a:pt x="14808" y="19418"/>
                  </a:lnTo>
                  <a:lnTo>
                    <a:pt x="14947" y="20205"/>
                  </a:lnTo>
                  <a:lnTo>
                    <a:pt x="14147" y="20332"/>
                  </a:lnTo>
                  <a:lnTo>
                    <a:pt x="14300" y="21120"/>
                  </a:lnTo>
                  <a:lnTo>
                    <a:pt x="17437" y="20574"/>
                  </a:lnTo>
                  <a:lnTo>
                    <a:pt x="17348" y="20066"/>
                  </a:lnTo>
                  <a:lnTo>
                    <a:pt x="17297" y="19799"/>
                  </a:lnTo>
                  <a:lnTo>
                    <a:pt x="18084" y="19659"/>
                  </a:lnTo>
                  <a:lnTo>
                    <a:pt x="17945" y="18872"/>
                  </a:lnTo>
                  <a:lnTo>
                    <a:pt x="21082" y="18326"/>
                  </a:lnTo>
                  <a:close/>
                </a:path>
                <a:path w="23495" h="23495">
                  <a:moveTo>
                    <a:pt x="22110" y="14922"/>
                  </a:moveTo>
                  <a:lnTo>
                    <a:pt x="21996" y="14274"/>
                  </a:lnTo>
                  <a:lnTo>
                    <a:pt x="21717" y="12700"/>
                  </a:lnTo>
                  <a:lnTo>
                    <a:pt x="21602" y="12052"/>
                  </a:lnTo>
                  <a:lnTo>
                    <a:pt x="21501" y="11404"/>
                  </a:lnTo>
                  <a:lnTo>
                    <a:pt x="21158" y="9423"/>
                  </a:lnTo>
                  <a:lnTo>
                    <a:pt x="20370" y="9575"/>
                  </a:lnTo>
                  <a:lnTo>
                    <a:pt x="20637" y="11137"/>
                  </a:lnTo>
                  <a:lnTo>
                    <a:pt x="19075" y="11404"/>
                  </a:lnTo>
                  <a:lnTo>
                    <a:pt x="18961" y="10756"/>
                  </a:lnTo>
                  <a:lnTo>
                    <a:pt x="18897" y="10388"/>
                  </a:lnTo>
                  <a:lnTo>
                    <a:pt x="18707" y="9321"/>
                  </a:lnTo>
                  <a:lnTo>
                    <a:pt x="18554" y="8445"/>
                  </a:lnTo>
                  <a:lnTo>
                    <a:pt x="18554" y="13119"/>
                  </a:lnTo>
                  <a:lnTo>
                    <a:pt x="18313" y="13169"/>
                  </a:lnTo>
                  <a:lnTo>
                    <a:pt x="18313" y="16395"/>
                  </a:lnTo>
                  <a:lnTo>
                    <a:pt x="15976" y="16789"/>
                  </a:lnTo>
                  <a:lnTo>
                    <a:pt x="15722" y="15367"/>
                  </a:lnTo>
                  <a:lnTo>
                    <a:pt x="15621" y="14859"/>
                  </a:lnTo>
                  <a:lnTo>
                    <a:pt x="15557" y="14439"/>
                  </a:lnTo>
                  <a:lnTo>
                    <a:pt x="16878" y="14211"/>
                  </a:lnTo>
                  <a:lnTo>
                    <a:pt x="17907" y="14033"/>
                  </a:lnTo>
                  <a:lnTo>
                    <a:pt x="18313" y="16395"/>
                  </a:lnTo>
                  <a:lnTo>
                    <a:pt x="18313" y="13169"/>
                  </a:lnTo>
                  <a:lnTo>
                    <a:pt x="17767" y="13246"/>
                  </a:lnTo>
                  <a:lnTo>
                    <a:pt x="17678" y="12738"/>
                  </a:lnTo>
                  <a:lnTo>
                    <a:pt x="17564" y="12090"/>
                  </a:lnTo>
                  <a:lnTo>
                    <a:pt x="17538" y="11950"/>
                  </a:lnTo>
                  <a:lnTo>
                    <a:pt x="17386" y="11036"/>
                  </a:lnTo>
                  <a:lnTo>
                    <a:pt x="17360" y="10883"/>
                  </a:lnTo>
                  <a:lnTo>
                    <a:pt x="18148" y="10756"/>
                  </a:lnTo>
                  <a:lnTo>
                    <a:pt x="18554" y="13119"/>
                  </a:lnTo>
                  <a:lnTo>
                    <a:pt x="18554" y="8445"/>
                  </a:lnTo>
                  <a:lnTo>
                    <a:pt x="18389" y="7493"/>
                  </a:lnTo>
                  <a:lnTo>
                    <a:pt x="17614" y="7607"/>
                  </a:lnTo>
                  <a:lnTo>
                    <a:pt x="17881" y="9182"/>
                  </a:lnTo>
                  <a:lnTo>
                    <a:pt x="17094" y="9321"/>
                  </a:lnTo>
                  <a:lnTo>
                    <a:pt x="16979" y="8674"/>
                  </a:lnTo>
                  <a:lnTo>
                    <a:pt x="16865" y="8039"/>
                  </a:lnTo>
                  <a:lnTo>
                    <a:pt x="16713" y="7124"/>
                  </a:lnTo>
                  <a:lnTo>
                    <a:pt x="16713" y="11798"/>
                  </a:lnTo>
                  <a:lnTo>
                    <a:pt x="16205" y="11899"/>
                  </a:lnTo>
                  <a:lnTo>
                    <a:pt x="16205" y="13525"/>
                  </a:lnTo>
                  <a:lnTo>
                    <a:pt x="15430" y="13665"/>
                  </a:lnTo>
                  <a:lnTo>
                    <a:pt x="15379" y="13411"/>
                  </a:lnTo>
                  <a:lnTo>
                    <a:pt x="15328" y="13144"/>
                  </a:lnTo>
                  <a:lnTo>
                    <a:pt x="15278" y="12865"/>
                  </a:lnTo>
                  <a:lnTo>
                    <a:pt x="13716" y="13144"/>
                  </a:lnTo>
                  <a:lnTo>
                    <a:pt x="13576" y="12357"/>
                  </a:lnTo>
                  <a:lnTo>
                    <a:pt x="12801" y="12496"/>
                  </a:lnTo>
                  <a:lnTo>
                    <a:pt x="12928" y="13284"/>
                  </a:lnTo>
                  <a:lnTo>
                    <a:pt x="12153" y="13411"/>
                  </a:lnTo>
                  <a:lnTo>
                    <a:pt x="12039" y="12776"/>
                  </a:lnTo>
                  <a:lnTo>
                    <a:pt x="11874" y="11785"/>
                  </a:lnTo>
                  <a:lnTo>
                    <a:pt x="14211" y="11379"/>
                  </a:lnTo>
                  <a:lnTo>
                    <a:pt x="14363" y="12230"/>
                  </a:lnTo>
                  <a:lnTo>
                    <a:pt x="15138" y="12090"/>
                  </a:lnTo>
                  <a:lnTo>
                    <a:pt x="15278" y="12865"/>
                  </a:lnTo>
                  <a:lnTo>
                    <a:pt x="16078" y="12738"/>
                  </a:lnTo>
                  <a:lnTo>
                    <a:pt x="16205" y="13525"/>
                  </a:lnTo>
                  <a:lnTo>
                    <a:pt x="16205" y="11899"/>
                  </a:lnTo>
                  <a:lnTo>
                    <a:pt x="15938" y="11950"/>
                  </a:lnTo>
                  <a:lnTo>
                    <a:pt x="15836" y="11379"/>
                  </a:lnTo>
                  <a:lnTo>
                    <a:pt x="15798" y="11163"/>
                  </a:lnTo>
                  <a:lnTo>
                    <a:pt x="16586" y="11036"/>
                  </a:lnTo>
                  <a:lnTo>
                    <a:pt x="16713" y="11798"/>
                  </a:lnTo>
                  <a:lnTo>
                    <a:pt x="16713" y="7124"/>
                  </a:lnTo>
                  <a:lnTo>
                    <a:pt x="16687" y="6972"/>
                  </a:lnTo>
                  <a:lnTo>
                    <a:pt x="16446" y="7023"/>
                  </a:lnTo>
                  <a:lnTo>
                    <a:pt x="16446" y="10236"/>
                  </a:lnTo>
                  <a:lnTo>
                    <a:pt x="15659" y="10388"/>
                  </a:lnTo>
                  <a:lnTo>
                    <a:pt x="15417" y="8953"/>
                  </a:lnTo>
                  <a:lnTo>
                    <a:pt x="15392" y="8801"/>
                  </a:lnTo>
                  <a:lnTo>
                    <a:pt x="16179" y="8674"/>
                  </a:lnTo>
                  <a:lnTo>
                    <a:pt x="16446" y="10236"/>
                  </a:lnTo>
                  <a:lnTo>
                    <a:pt x="16446" y="7023"/>
                  </a:lnTo>
                  <a:lnTo>
                    <a:pt x="15900" y="7099"/>
                  </a:lnTo>
                  <a:lnTo>
                    <a:pt x="16040" y="7886"/>
                  </a:lnTo>
                  <a:lnTo>
                    <a:pt x="15252" y="8039"/>
                  </a:lnTo>
                  <a:lnTo>
                    <a:pt x="15113" y="7239"/>
                  </a:lnTo>
                  <a:lnTo>
                    <a:pt x="14325" y="7378"/>
                  </a:lnTo>
                  <a:lnTo>
                    <a:pt x="14465" y="8153"/>
                  </a:lnTo>
                  <a:lnTo>
                    <a:pt x="12903" y="8432"/>
                  </a:lnTo>
                  <a:lnTo>
                    <a:pt x="13030" y="9220"/>
                  </a:lnTo>
                  <a:lnTo>
                    <a:pt x="14592" y="8953"/>
                  </a:lnTo>
                  <a:lnTo>
                    <a:pt x="14871" y="10515"/>
                  </a:lnTo>
                  <a:lnTo>
                    <a:pt x="14084" y="10668"/>
                  </a:lnTo>
                  <a:lnTo>
                    <a:pt x="13995" y="10147"/>
                  </a:lnTo>
                  <a:lnTo>
                    <a:pt x="13957" y="9867"/>
                  </a:lnTo>
                  <a:lnTo>
                    <a:pt x="12395" y="10147"/>
                  </a:lnTo>
                  <a:lnTo>
                    <a:pt x="12319" y="9766"/>
                  </a:lnTo>
                  <a:lnTo>
                    <a:pt x="12268" y="9499"/>
                  </a:lnTo>
                  <a:lnTo>
                    <a:pt x="12242" y="9347"/>
                  </a:lnTo>
                  <a:lnTo>
                    <a:pt x="11468" y="9499"/>
                  </a:lnTo>
                  <a:lnTo>
                    <a:pt x="11353" y="8851"/>
                  </a:lnTo>
                  <a:lnTo>
                    <a:pt x="11328" y="8699"/>
                  </a:lnTo>
                  <a:lnTo>
                    <a:pt x="12903" y="8432"/>
                  </a:lnTo>
                  <a:lnTo>
                    <a:pt x="12814" y="7924"/>
                  </a:lnTo>
                  <a:lnTo>
                    <a:pt x="12763" y="7645"/>
                  </a:lnTo>
                  <a:lnTo>
                    <a:pt x="11201" y="7924"/>
                  </a:lnTo>
                  <a:lnTo>
                    <a:pt x="10909" y="6350"/>
                  </a:lnTo>
                  <a:lnTo>
                    <a:pt x="10134" y="6502"/>
                  </a:lnTo>
                  <a:lnTo>
                    <a:pt x="10401" y="8064"/>
                  </a:lnTo>
                  <a:lnTo>
                    <a:pt x="9626" y="8204"/>
                  </a:lnTo>
                  <a:lnTo>
                    <a:pt x="9766" y="8978"/>
                  </a:lnTo>
                  <a:lnTo>
                    <a:pt x="10541" y="8851"/>
                  </a:lnTo>
                  <a:lnTo>
                    <a:pt x="10680" y="9626"/>
                  </a:lnTo>
                  <a:lnTo>
                    <a:pt x="9893" y="9766"/>
                  </a:lnTo>
                  <a:lnTo>
                    <a:pt x="9804" y="9245"/>
                  </a:lnTo>
                  <a:lnTo>
                    <a:pt x="9766" y="8978"/>
                  </a:lnTo>
                  <a:lnTo>
                    <a:pt x="8978" y="9131"/>
                  </a:lnTo>
                  <a:lnTo>
                    <a:pt x="8826" y="8331"/>
                  </a:lnTo>
                  <a:lnTo>
                    <a:pt x="7264" y="8610"/>
                  </a:lnTo>
                  <a:lnTo>
                    <a:pt x="7404" y="9398"/>
                  </a:lnTo>
                  <a:lnTo>
                    <a:pt x="8191" y="9245"/>
                  </a:lnTo>
                  <a:lnTo>
                    <a:pt x="8318" y="10045"/>
                  </a:lnTo>
                  <a:lnTo>
                    <a:pt x="7696" y="10147"/>
                  </a:lnTo>
                  <a:lnTo>
                    <a:pt x="7581" y="10388"/>
                  </a:lnTo>
                  <a:lnTo>
                    <a:pt x="7683" y="10960"/>
                  </a:lnTo>
                  <a:lnTo>
                    <a:pt x="8458" y="10820"/>
                  </a:lnTo>
                  <a:lnTo>
                    <a:pt x="8597" y="11607"/>
                  </a:lnTo>
                  <a:lnTo>
                    <a:pt x="9372" y="11480"/>
                  </a:lnTo>
                  <a:lnTo>
                    <a:pt x="9258" y="10820"/>
                  </a:lnTo>
                  <a:lnTo>
                    <a:pt x="9245" y="10693"/>
                  </a:lnTo>
                  <a:lnTo>
                    <a:pt x="10033" y="10553"/>
                  </a:lnTo>
                  <a:lnTo>
                    <a:pt x="10172" y="11328"/>
                  </a:lnTo>
                  <a:lnTo>
                    <a:pt x="9372" y="11480"/>
                  </a:lnTo>
                  <a:lnTo>
                    <a:pt x="9525" y="12255"/>
                  </a:lnTo>
                  <a:lnTo>
                    <a:pt x="8737" y="12395"/>
                  </a:lnTo>
                  <a:lnTo>
                    <a:pt x="9004" y="13957"/>
                  </a:lnTo>
                  <a:lnTo>
                    <a:pt x="8229" y="14109"/>
                  </a:lnTo>
                  <a:lnTo>
                    <a:pt x="8089" y="13322"/>
                  </a:lnTo>
                  <a:lnTo>
                    <a:pt x="6515" y="13589"/>
                  </a:lnTo>
                  <a:lnTo>
                    <a:pt x="6654" y="14376"/>
                  </a:lnTo>
                  <a:lnTo>
                    <a:pt x="7442" y="14236"/>
                  </a:lnTo>
                  <a:lnTo>
                    <a:pt x="7569" y="15024"/>
                  </a:lnTo>
                  <a:lnTo>
                    <a:pt x="9144" y="14757"/>
                  </a:lnTo>
                  <a:lnTo>
                    <a:pt x="9283" y="15519"/>
                  </a:lnTo>
                  <a:lnTo>
                    <a:pt x="8686" y="15633"/>
                  </a:lnTo>
                  <a:lnTo>
                    <a:pt x="8597" y="16319"/>
                  </a:lnTo>
                  <a:lnTo>
                    <a:pt x="8902" y="18034"/>
                  </a:lnTo>
                  <a:lnTo>
                    <a:pt x="9690" y="17881"/>
                  </a:lnTo>
                  <a:lnTo>
                    <a:pt x="9410" y="16319"/>
                  </a:lnTo>
                  <a:lnTo>
                    <a:pt x="10198" y="16179"/>
                  </a:lnTo>
                  <a:lnTo>
                    <a:pt x="10337" y="16967"/>
                  </a:lnTo>
                  <a:lnTo>
                    <a:pt x="11125" y="16840"/>
                  </a:lnTo>
                  <a:lnTo>
                    <a:pt x="11010" y="16179"/>
                  </a:lnTo>
                  <a:lnTo>
                    <a:pt x="10858" y="15252"/>
                  </a:lnTo>
                  <a:lnTo>
                    <a:pt x="11633" y="15125"/>
                  </a:lnTo>
                  <a:lnTo>
                    <a:pt x="11557" y="14757"/>
                  </a:lnTo>
                  <a:lnTo>
                    <a:pt x="11531" y="14605"/>
                  </a:lnTo>
                  <a:lnTo>
                    <a:pt x="11493" y="14351"/>
                  </a:lnTo>
                  <a:lnTo>
                    <a:pt x="9918" y="14605"/>
                  </a:lnTo>
                  <a:lnTo>
                    <a:pt x="9855" y="14236"/>
                  </a:lnTo>
                  <a:lnTo>
                    <a:pt x="9829" y="14109"/>
                  </a:lnTo>
                  <a:lnTo>
                    <a:pt x="9652" y="13042"/>
                  </a:lnTo>
                  <a:lnTo>
                    <a:pt x="11226" y="12776"/>
                  </a:lnTo>
                  <a:lnTo>
                    <a:pt x="11493" y="14351"/>
                  </a:lnTo>
                  <a:lnTo>
                    <a:pt x="12293" y="14211"/>
                  </a:lnTo>
                  <a:lnTo>
                    <a:pt x="12433" y="14973"/>
                  </a:lnTo>
                  <a:lnTo>
                    <a:pt x="13195" y="14859"/>
                  </a:lnTo>
                  <a:lnTo>
                    <a:pt x="13347" y="15633"/>
                  </a:lnTo>
                  <a:lnTo>
                    <a:pt x="14909" y="15367"/>
                  </a:lnTo>
                  <a:lnTo>
                    <a:pt x="15316" y="17716"/>
                  </a:lnTo>
                  <a:lnTo>
                    <a:pt x="20027" y="16903"/>
                  </a:lnTo>
                  <a:lnTo>
                    <a:pt x="19888" y="16116"/>
                  </a:lnTo>
                  <a:lnTo>
                    <a:pt x="20675" y="15976"/>
                  </a:lnTo>
                  <a:lnTo>
                    <a:pt x="20586" y="15481"/>
                  </a:lnTo>
                  <a:lnTo>
                    <a:pt x="20408" y="14414"/>
                  </a:lnTo>
                  <a:lnTo>
                    <a:pt x="19621" y="14541"/>
                  </a:lnTo>
                  <a:lnTo>
                    <a:pt x="19761" y="15328"/>
                  </a:lnTo>
                  <a:lnTo>
                    <a:pt x="18973" y="15481"/>
                  </a:lnTo>
                  <a:lnTo>
                    <a:pt x="18834" y="14681"/>
                  </a:lnTo>
                  <a:lnTo>
                    <a:pt x="19621" y="14541"/>
                  </a:lnTo>
                  <a:lnTo>
                    <a:pt x="19519" y="14033"/>
                  </a:lnTo>
                  <a:lnTo>
                    <a:pt x="19481" y="13766"/>
                  </a:lnTo>
                  <a:lnTo>
                    <a:pt x="20002" y="13665"/>
                  </a:lnTo>
                  <a:lnTo>
                    <a:pt x="20269" y="13614"/>
                  </a:lnTo>
                  <a:lnTo>
                    <a:pt x="20193" y="13246"/>
                  </a:lnTo>
                  <a:lnTo>
                    <a:pt x="20142" y="12966"/>
                  </a:lnTo>
                  <a:lnTo>
                    <a:pt x="19342" y="12966"/>
                  </a:lnTo>
                  <a:lnTo>
                    <a:pt x="19215" y="12204"/>
                  </a:lnTo>
                  <a:lnTo>
                    <a:pt x="19989" y="12052"/>
                  </a:lnTo>
                  <a:lnTo>
                    <a:pt x="20129" y="12852"/>
                  </a:lnTo>
                  <a:lnTo>
                    <a:pt x="20916" y="12700"/>
                  </a:lnTo>
                  <a:lnTo>
                    <a:pt x="21043" y="13487"/>
                  </a:lnTo>
                  <a:lnTo>
                    <a:pt x="20269" y="13614"/>
                  </a:lnTo>
                  <a:lnTo>
                    <a:pt x="20408" y="14414"/>
                  </a:lnTo>
                  <a:lnTo>
                    <a:pt x="21183" y="14274"/>
                  </a:lnTo>
                  <a:lnTo>
                    <a:pt x="21323" y="15049"/>
                  </a:lnTo>
                  <a:lnTo>
                    <a:pt x="22110" y="14922"/>
                  </a:lnTo>
                  <a:close/>
                </a:path>
                <a:path w="23495" h="23495">
                  <a:moveTo>
                    <a:pt x="22390" y="16484"/>
                  </a:moveTo>
                  <a:lnTo>
                    <a:pt x="22250" y="15697"/>
                  </a:lnTo>
                  <a:lnTo>
                    <a:pt x="21450" y="15836"/>
                  </a:lnTo>
                  <a:lnTo>
                    <a:pt x="21602" y="16624"/>
                  </a:lnTo>
                  <a:lnTo>
                    <a:pt x="22390" y="16484"/>
                  </a:lnTo>
                  <a:close/>
                </a:path>
                <a:path w="23495" h="23495">
                  <a:moveTo>
                    <a:pt x="22644" y="18046"/>
                  </a:moveTo>
                  <a:lnTo>
                    <a:pt x="22517" y="17272"/>
                  </a:lnTo>
                  <a:lnTo>
                    <a:pt x="21729" y="17411"/>
                  </a:lnTo>
                  <a:lnTo>
                    <a:pt x="21856" y="18199"/>
                  </a:lnTo>
                  <a:lnTo>
                    <a:pt x="22644" y="18046"/>
                  </a:lnTo>
                  <a:close/>
                </a:path>
                <a:path w="23495" h="23495">
                  <a:moveTo>
                    <a:pt x="22923" y="19621"/>
                  </a:moveTo>
                  <a:lnTo>
                    <a:pt x="22783" y="18859"/>
                  </a:lnTo>
                  <a:lnTo>
                    <a:pt x="19646" y="19392"/>
                  </a:lnTo>
                  <a:lnTo>
                    <a:pt x="19786" y="20180"/>
                  </a:lnTo>
                  <a:lnTo>
                    <a:pt x="22923" y="19621"/>
                  </a:lnTo>
                  <a:close/>
                </a:path>
              </a:pathLst>
            </a:custGeom>
            <a:solidFill>
              <a:srgbClr val="231F20"/>
            </a:solidFill>
          </p:spPr>
          <p:txBody>
            <a:bodyPr wrap="square" lIns="0" tIns="0" rIns="0" bIns="0" rtlCol="0"/>
            <a:lstStyle/>
            <a:p>
              <a:endParaRPr/>
            </a:p>
          </p:txBody>
        </p:sp>
        <p:sp>
          <p:nvSpPr>
            <p:cNvPr id="765" name="object 765"/>
            <p:cNvSpPr/>
            <p:nvPr/>
          </p:nvSpPr>
          <p:spPr>
            <a:xfrm>
              <a:off x="4946370" y="4799804"/>
              <a:ext cx="5715" cy="6350"/>
            </a:xfrm>
            <a:custGeom>
              <a:avLst/>
              <a:gdLst/>
              <a:ahLst/>
              <a:cxnLst/>
              <a:rect l="l" t="t" r="r" b="b"/>
              <a:pathLst>
                <a:path w="5714" h="6350">
                  <a:moveTo>
                    <a:pt x="5562" y="0"/>
                  </a:moveTo>
                  <a:lnTo>
                    <a:pt x="0" y="977"/>
                  </a:lnTo>
                  <a:lnTo>
                    <a:pt x="914" y="6172"/>
                  </a:lnTo>
                </a:path>
              </a:pathLst>
            </a:custGeom>
            <a:ln w="3175">
              <a:solidFill>
                <a:srgbClr val="939598"/>
              </a:solidFill>
            </a:ln>
          </p:spPr>
          <p:txBody>
            <a:bodyPr wrap="square" lIns="0" tIns="0" rIns="0" bIns="0" rtlCol="0"/>
            <a:lstStyle/>
            <a:p>
              <a:endParaRPr/>
            </a:p>
          </p:txBody>
        </p:sp>
        <p:sp>
          <p:nvSpPr>
            <p:cNvPr id="766" name="object 766"/>
            <p:cNvSpPr/>
            <p:nvPr/>
          </p:nvSpPr>
          <p:spPr>
            <a:xfrm>
              <a:off x="4970297" y="4795591"/>
              <a:ext cx="6985" cy="5715"/>
            </a:xfrm>
            <a:custGeom>
              <a:avLst/>
              <a:gdLst/>
              <a:ahLst/>
              <a:cxnLst/>
              <a:rect l="l" t="t" r="r" b="b"/>
              <a:pathLst>
                <a:path w="6985" h="5714">
                  <a:moveTo>
                    <a:pt x="6489" y="5181"/>
                  </a:moveTo>
                  <a:lnTo>
                    <a:pt x="5575" y="0"/>
                  </a:lnTo>
                  <a:lnTo>
                    <a:pt x="0" y="965"/>
                  </a:lnTo>
                </a:path>
              </a:pathLst>
            </a:custGeom>
            <a:ln w="3175">
              <a:solidFill>
                <a:srgbClr val="939598"/>
              </a:solidFill>
            </a:ln>
          </p:spPr>
          <p:txBody>
            <a:bodyPr wrap="square" lIns="0" tIns="0" rIns="0" bIns="0" rtlCol="0"/>
            <a:lstStyle/>
            <a:p>
              <a:endParaRPr/>
            </a:p>
          </p:txBody>
        </p:sp>
        <p:sp>
          <p:nvSpPr>
            <p:cNvPr id="767" name="object 767"/>
            <p:cNvSpPr/>
            <p:nvPr/>
          </p:nvSpPr>
          <p:spPr>
            <a:xfrm>
              <a:off x="4975497" y="4819139"/>
              <a:ext cx="5715" cy="6985"/>
            </a:xfrm>
            <a:custGeom>
              <a:avLst/>
              <a:gdLst/>
              <a:ahLst/>
              <a:cxnLst/>
              <a:rect l="l" t="t" r="r" b="b"/>
              <a:pathLst>
                <a:path w="5714" h="6985">
                  <a:moveTo>
                    <a:pt x="0" y="6934"/>
                  </a:moveTo>
                  <a:lnTo>
                    <a:pt x="5562" y="5943"/>
                  </a:lnTo>
                  <a:lnTo>
                    <a:pt x="4521" y="0"/>
                  </a:lnTo>
                </a:path>
              </a:pathLst>
            </a:custGeom>
            <a:ln w="3175">
              <a:solidFill>
                <a:srgbClr val="939598"/>
              </a:solidFill>
            </a:ln>
          </p:spPr>
          <p:txBody>
            <a:bodyPr wrap="square" lIns="0" tIns="0" rIns="0" bIns="0" rtlCol="0"/>
            <a:lstStyle/>
            <a:p>
              <a:endParaRPr/>
            </a:p>
          </p:txBody>
        </p:sp>
        <p:sp>
          <p:nvSpPr>
            <p:cNvPr id="768" name="object 768"/>
            <p:cNvSpPr/>
            <p:nvPr/>
          </p:nvSpPr>
          <p:spPr>
            <a:xfrm>
              <a:off x="4950519" y="4824337"/>
              <a:ext cx="6985" cy="6350"/>
            </a:xfrm>
            <a:custGeom>
              <a:avLst/>
              <a:gdLst/>
              <a:ahLst/>
              <a:cxnLst/>
              <a:rect l="l" t="t" r="r" b="b"/>
              <a:pathLst>
                <a:path w="6985" h="6350">
                  <a:moveTo>
                    <a:pt x="0" y="0"/>
                  </a:moveTo>
                  <a:lnTo>
                    <a:pt x="1054" y="5956"/>
                  </a:lnTo>
                  <a:lnTo>
                    <a:pt x="6616" y="4965"/>
                  </a:lnTo>
                </a:path>
              </a:pathLst>
            </a:custGeom>
            <a:ln w="3175">
              <a:solidFill>
                <a:srgbClr val="939598"/>
              </a:solidFill>
            </a:ln>
          </p:spPr>
          <p:txBody>
            <a:bodyPr wrap="square" lIns="0" tIns="0" rIns="0" bIns="0" rtlCol="0"/>
            <a:lstStyle/>
            <a:p>
              <a:endParaRPr/>
            </a:p>
          </p:txBody>
        </p:sp>
        <p:sp>
          <p:nvSpPr>
            <p:cNvPr id="769" name="object 769"/>
            <p:cNvSpPr/>
            <p:nvPr/>
          </p:nvSpPr>
          <p:spPr>
            <a:xfrm>
              <a:off x="4662792" y="4590770"/>
              <a:ext cx="354965" cy="29209"/>
            </a:xfrm>
            <a:custGeom>
              <a:avLst/>
              <a:gdLst/>
              <a:ahLst/>
              <a:cxnLst/>
              <a:rect l="l" t="t" r="r" b="b"/>
              <a:pathLst>
                <a:path w="354964" h="29210">
                  <a:moveTo>
                    <a:pt x="354380" y="0"/>
                  </a:moveTo>
                  <a:lnTo>
                    <a:pt x="0" y="0"/>
                  </a:lnTo>
                  <a:lnTo>
                    <a:pt x="0" y="28854"/>
                  </a:lnTo>
                  <a:lnTo>
                    <a:pt x="354380" y="28854"/>
                  </a:lnTo>
                  <a:lnTo>
                    <a:pt x="354380" y="0"/>
                  </a:lnTo>
                  <a:close/>
                </a:path>
              </a:pathLst>
            </a:custGeom>
            <a:solidFill>
              <a:srgbClr val="6D6E71"/>
            </a:solidFill>
          </p:spPr>
          <p:txBody>
            <a:bodyPr wrap="square" lIns="0" tIns="0" rIns="0" bIns="0" rtlCol="0"/>
            <a:lstStyle/>
            <a:p>
              <a:endParaRPr/>
            </a:p>
          </p:txBody>
        </p:sp>
      </p:grpSp>
      <p:sp>
        <p:nvSpPr>
          <p:cNvPr id="770" name="object 770"/>
          <p:cNvSpPr txBox="1"/>
          <p:nvPr/>
        </p:nvSpPr>
        <p:spPr>
          <a:xfrm>
            <a:off x="4661314" y="4584321"/>
            <a:ext cx="330200" cy="73025"/>
          </a:xfrm>
          <a:prstGeom prst="rect">
            <a:avLst/>
          </a:prstGeom>
        </p:spPr>
        <p:txBody>
          <a:bodyPr vert="horz" wrap="square" lIns="0" tIns="13335" rIns="0" bIns="0" rtlCol="0">
            <a:spAutoFit/>
          </a:bodyPr>
          <a:lstStyle/>
          <a:p>
            <a:pPr marL="56515">
              <a:lnSpc>
                <a:spcPct val="100000"/>
              </a:lnSpc>
              <a:spcBef>
                <a:spcPts val="105"/>
              </a:spcBef>
            </a:pPr>
            <a:r>
              <a:rPr sz="100" b="0" spc="-5" dirty="0">
                <a:solidFill>
                  <a:srgbClr val="FFFFFF"/>
                </a:solidFill>
                <a:latin typeface="Yu Gothic Medium"/>
                <a:cs typeface="Yu Gothic Medium"/>
              </a:rPr>
              <a:t>PC </a:t>
            </a:r>
            <a:r>
              <a:rPr sz="100" b="0" spc="5" dirty="0">
                <a:solidFill>
                  <a:srgbClr val="FFFFFF"/>
                </a:solidFill>
                <a:latin typeface="Yu Gothic Medium"/>
                <a:cs typeface="Yu Gothic Medium"/>
              </a:rPr>
              <a:t>など</a:t>
            </a:r>
            <a:r>
              <a:rPr sz="100" b="0" spc="-5" dirty="0">
                <a:solidFill>
                  <a:srgbClr val="FFFFFF"/>
                </a:solidFill>
                <a:latin typeface="Yu Gothic Medium"/>
                <a:cs typeface="Yu Gothic Medium"/>
              </a:rPr>
              <a:t> </a:t>
            </a:r>
            <a:r>
              <a:rPr sz="100" b="0" dirty="0">
                <a:solidFill>
                  <a:srgbClr val="FFFFFF"/>
                </a:solidFill>
                <a:latin typeface="Yu Gothic Medium"/>
                <a:cs typeface="Yu Gothic Medium"/>
              </a:rPr>
              <a:t>QR</a:t>
            </a:r>
            <a:r>
              <a:rPr sz="100" b="0" spc="-5" dirty="0">
                <a:solidFill>
                  <a:srgbClr val="FFFFFF"/>
                </a:solidFill>
                <a:latin typeface="Yu Gothic Medium"/>
                <a:cs typeface="Yu Gothic Medium"/>
              </a:rPr>
              <a:t> </a:t>
            </a:r>
            <a:r>
              <a:rPr sz="100" b="0" spc="5" dirty="0">
                <a:solidFill>
                  <a:srgbClr val="FFFFFF"/>
                </a:solidFill>
                <a:latin typeface="Yu Gothic Medium"/>
                <a:cs typeface="Yu Gothic Medium"/>
              </a:rPr>
              <a:t>コードの読めない端末の場合</a:t>
            </a:r>
            <a:endParaRPr sz="100">
              <a:latin typeface="Yu Gothic Medium"/>
              <a:cs typeface="Yu Gothic Medium"/>
            </a:endParaRPr>
          </a:p>
          <a:p>
            <a:pPr marL="12700">
              <a:lnSpc>
                <a:spcPct val="100000"/>
              </a:lnSpc>
              <a:spcBef>
                <a:spcPts val="125"/>
              </a:spcBef>
            </a:pPr>
            <a:r>
              <a:rPr sz="100" b="0" spc="5" dirty="0">
                <a:solidFill>
                  <a:srgbClr val="231F20"/>
                </a:solidFill>
                <a:latin typeface="Yu Gothic Medium"/>
                <a:cs typeface="Yu Gothic Medium"/>
              </a:rPr>
              <a:t>①ネットワーク設定で</a:t>
            </a:r>
            <a:r>
              <a:rPr sz="100" b="0" spc="-5" dirty="0">
                <a:solidFill>
                  <a:srgbClr val="231F20"/>
                </a:solidFill>
                <a:latin typeface="Yu Gothic Medium"/>
                <a:cs typeface="Yu Gothic Medium"/>
              </a:rPr>
              <a:t> SSID </a:t>
            </a:r>
            <a:r>
              <a:rPr sz="100" b="0" spc="10" dirty="0">
                <a:solidFill>
                  <a:srgbClr val="231F20"/>
                </a:solidFill>
                <a:latin typeface="Yu Gothic Medium"/>
                <a:cs typeface="Yu Gothic Medium"/>
              </a:rPr>
              <a:t>選択•パスワード入力</a:t>
            </a:r>
            <a:endParaRPr sz="100">
              <a:latin typeface="Yu Gothic Medium"/>
              <a:cs typeface="Yu Gothic Medium"/>
            </a:endParaRPr>
          </a:p>
        </p:txBody>
      </p:sp>
      <p:grpSp>
        <p:nvGrpSpPr>
          <p:cNvPr id="771" name="object 771"/>
          <p:cNvGrpSpPr/>
          <p:nvPr/>
        </p:nvGrpSpPr>
        <p:grpSpPr>
          <a:xfrm>
            <a:off x="4607482" y="4616436"/>
            <a:ext cx="401955" cy="116205"/>
            <a:chOff x="4607482" y="4616436"/>
            <a:chExt cx="401955" cy="116205"/>
          </a:xfrm>
        </p:grpSpPr>
        <p:sp>
          <p:nvSpPr>
            <p:cNvPr id="772" name="object 772"/>
            <p:cNvSpPr/>
            <p:nvPr/>
          </p:nvSpPr>
          <p:spPr>
            <a:xfrm>
              <a:off x="4609070" y="4618023"/>
              <a:ext cx="55244" cy="19050"/>
            </a:xfrm>
            <a:custGeom>
              <a:avLst/>
              <a:gdLst/>
              <a:ahLst/>
              <a:cxnLst/>
              <a:rect l="l" t="t" r="r" b="b"/>
              <a:pathLst>
                <a:path w="55245" h="19050">
                  <a:moveTo>
                    <a:pt x="0" y="0"/>
                  </a:moveTo>
                  <a:lnTo>
                    <a:pt x="0" y="18542"/>
                  </a:lnTo>
                  <a:lnTo>
                    <a:pt x="54698" y="18542"/>
                  </a:lnTo>
                </a:path>
              </a:pathLst>
            </a:custGeom>
            <a:ln w="3175">
              <a:solidFill>
                <a:srgbClr val="00A9BE"/>
              </a:solidFill>
            </a:ln>
          </p:spPr>
          <p:txBody>
            <a:bodyPr wrap="square" lIns="0" tIns="0" rIns="0" bIns="0" rtlCol="0"/>
            <a:lstStyle/>
            <a:p>
              <a:endParaRPr/>
            </a:p>
          </p:txBody>
        </p:sp>
        <p:sp>
          <p:nvSpPr>
            <p:cNvPr id="773" name="object 773"/>
            <p:cNvSpPr/>
            <p:nvPr/>
          </p:nvSpPr>
          <p:spPr>
            <a:xfrm>
              <a:off x="4912220" y="4668316"/>
              <a:ext cx="96520" cy="64769"/>
            </a:xfrm>
            <a:custGeom>
              <a:avLst/>
              <a:gdLst/>
              <a:ahLst/>
              <a:cxnLst/>
              <a:rect l="l" t="t" r="r" b="b"/>
              <a:pathLst>
                <a:path w="96520" h="64770">
                  <a:moveTo>
                    <a:pt x="88480" y="1117"/>
                  </a:moveTo>
                  <a:lnTo>
                    <a:pt x="87363" y="0"/>
                  </a:lnTo>
                  <a:lnTo>
                    <a:pt x="9093" y="0"/>
                  </a:lnTo>
                  <a:lnTo>
                    <a:pt x="7988" y="1117"/>
                  </a:lnTo>
                  <a:lnTo>
                    <a:pt x="7988" y="47078"/>
                  </a:lnTo>
                  <a:lnTo>
                    <a:pt x="9093" y="48196"/>
                  </a:lnTo>
                  <a:lnTo>
                    <a:pt x="86004" y="48196"/>
                  </a:lnTo>
                  <a:lnTo>
                    <a:pt x="87363" y="48196"/>
                  </a:lnTo>
                  <a:lnTo>
                    <a:pt x="88480" y="47078"/>
                  </a:lnTo>
                  <a:lnTo>
                    <a:pt x="88480" y="1117"/>
                  </a:lnTo>
                  <a:close/>
                </a:path>
                <a:path w="96520" h="64770">
                  <a:moveTo>
                    <a:pt x="96469" y="61633"/>
                  </a:moveTo>
                  <a:lnTo>
                    <a:pt x="0" y="61633"/>
                  </a:lnTo>
                  <a:lnTo>
                    <a:pt x="0" y="62903"/>
                  </a:lnTo>
                  <a:lnTo>
                    <a:pt x="254" y="62903"/>
                  </a:lnTo>
                  <a:lnTo>
                    <a:pt x="254" y="64173"/>
                  </a:lnTo>
                  <a:lnTo>
                    <a:pt x="96215" y="64173"/>
                  </a:lnTo>
                  <a:lnTo>
                    <a:pt x="96215" y="62903"/>
                  </a:lnTo>
                  <a:lnTo>
                    <a:pt x="96469" y="62903"/>
                  </a:lnTo>
                  <a:lnTo>
                    <a:pt x="96469" y="61633"/>
                  </a:lnTo>
                  <a:close/>
                </a:path>
              </a:pathLst>
            </a:custGeom>
            <a:solidFill>
              <a:srgbClr val="FFFFFF"/>
            </a:solidFill>
          </p:spPr>
          <p:txBody>
            <a:bodyPr wrap="square" lIns="0" tIns="0" rIns="0" bIns="0" rtlCol="0"/>
            <a:lstStyle/>
            <a:p>
              <a:endParaRPr/>
            </a:p>
          </p:txBody>
        </p:sp>
        <p:sp>
          <p:nvSpPr>
            <p:cNvPr id="774" name="object 774"/>
            <p:cNvSpPr/>
            <p:nvPr/>
          </p:nvSpPr>
          <p:spPr>
            <a:xfrm>
              <a:off x="4923853" y="4671631"/>
              <a:ext cx="73660" cy="41910"/>
            </a:xfrm>
            <a:custGeom>
              <a:avLst/>
              <a:gdLst/>
              <a:ahLst/>
              <a:cxnLst/>
              <a:rect l="l" t="t" r="r" b="b"/>
              <a:pathLst>
                <a:path w="73660" h="41910">
                  <a:moveTo>
                    <a:pt x="73228" y="0"/>
                  </a:moveTo>
                  <a:lnTo>
                    <a:pt x="0" y="0"/>
                  </a:lnTo>
                  <a:lnTo>
                    <a:pt x="0" y="41541"/>
                  </a:lnTo>
                  <a:lnTo>
                    <a:pt x="73228" y="41541"/>
                  </a:lnTo>
                  <a:lnTo>
                    <a:pt x="73228" y="0"/>
                  </a:lnTo>
                  <a:close/>
                </a:path>
              </a:pathLst>
            </a:custGeom>
            <a:solidFill>
              <a:srgbClr val="364B5C"/>
            </a:solidFill>
          </p:spPr>
          <p:txBody>
            <a:bodyPr wrap="square" lIns="0" tIns="0" rIns="0" bIns="0" rtlCol="0"/>
            <a:lstStyle/>
            <a:p>
              <a:endParaRPr/>
            </a:p>
          </p:txBody>
        </p:sp>
        <p:sp>
          <p:nvSpPr>
            <p:cNvPr id="775" name="object 775"/>
            <p:cNvSpPr/>
            <p:nvPr/>
          </p:nvSpPr>
          <p:spPr>
            <a:xfrm>
              <a:off x="4920222" y="4668314"/>
              <a:ext cx="53340" cy="48260"/>
            </a:xfrm>
            <a:custGeom>
              <a:avLst/>
              <a:gdLst/>
              <a:ahLst/>
              <a:cxnLst/>
              <a:rect l="l" t="t" r="r" b="b"/>
              <a:pathLst>
                <a:path w="53339" h="48260">
                  <a:moveTo>
                    <a:pt x="52768" y="0"/>
                  </a:moveTo>
                  <a:lnTo>
                    <a:pt x="1104" y="0"/>
                  </a:lnTo>
                  <a:lnTo>
                    <a:pt x="0" y="1117"/>
                  </a:lnTo>
                  <a:lnTo>
                    <a:pt x="0" y="47078"/>
                  </a:lnTo>
                  <a:lnTo>
                    <a:pt x="1104" y="48196"/>
                  </a:lnTo>
                  <a:lnTo>
                    <a:pt x="22644" y="48196"/>
                  </a:lnTo>
                  <a:lnTo>
                    <a:pt x="52768" y="0"/>
                  </a:lnTo>
                  <a:close/>
                </a:path>
              </a:pathLst>
            </a:custGeom>
            <a:solidFill>
              <a:srgbClr val="FFFFFF">
                <a:alpha val="14999"/>
              </a:srgbClr>
            </a:solidFill>
          </p:spPr>
          <p:txBody>
            <a:bodyPr wrap="square" lIns="0" tIns="0" rIns="0" bIns="0" rtlCol="0"/>
            <a:lstStyle/>
            <a:p>
              <a:endParaRPr/>
            </a:p>
          </p:txBody>
        </p:sp>
        <p:sp>
          <p:nvSpPr>
            <p:cNvPr id="776" name="object 776"/>
            <p:cNvSpPr/>
            <p:nvPr/>
          </p:nvSpPr>
          <p:spPr>
            <a:xfrm>
              <a:off x="4912104" y="4716510"/>
              <a:ext cx="97155" cy="14604"/>
            </a:xfrm>
            <a:custGeom>
              <a:avLst/>
              <a:gdLst/>
              <a:ahLst/>
              <a:cxnLst/>
              <a:rect l="l" t="t" r="r" b="b"/>
              <a:pathLst>
                <a:path w="97154" h="14604">
                  <a:moveTo>
                    <a:pt x="87769" y="0"/>
                  </a:moveTo>
                  <a:lnTo>
                    <a:pt x="86436" y="0"/>
                  </a:lnTo>
                  <a:lnTo>
                    <a:pt x="8928" y="0"/>
                  </a:lnTo>
                  <a:lnTo>
                    <a:pt x="7696" y="698"/>
                  </a:lnTo>
                  <a:lnTo>
                    <a:pt x="0" y="13589"/>
                  </a:lnTo>
                  <a:lnTo>
                    <a:pt x="228" y="13995"/>
                  </a:lnTo>
                  <a:lnTo>
                    <a:pt x="96481" y="13995"/>
                  </a:lnTo>
                  <a:lnTo>
                    <a:pt x="96710" y="13589"/>
                  </a:lnTo>
                  <a:lnTo>
                    <a:pt x="89026" y="698"/>
                  </a:lnTo>
                  <a:lnTo>
                    <a:pt x="87769" y="0"/>
                  </a:lnTo>
                  <a:close/>
                </a:path>
              </a:pathLst>
            </a:custGeom>
            <a:solidFill>
              <a:srgbClr val="A7BEC5"/>
            </a:solidFill>
          </p:spPr>
          <p:txBody>
            <a:bodyPr wrap="square" lIns="0" tIns="0" rIns="0" bIns="0" rtlCol="0"/>
            <a:lstStyle/>
            <a:p>
              <a:endParaRPr/>
            </a:p>
          </p:txBody>
        </p:sp>
        <p:sp>
          <p:nvSpPr>
            <p:cNvPr id="777" name="object 777"/>
            <p:cNvSpPr/>
            <p:nvPr/>
          </p:nvSpPr>
          <p:spPr>
            <a:xfrm>
              <a:off x="4947945" y="4724622"/>
              <a:ext cx="25400" cy="5080"/>
            </a:xfrm>
            <a:custGeom>
              <a:avLst/>
              <a:gdLst/>
              <a:ahLst/>
              <a:cxnLst/>
              <a:rect l="l" t="t" r="r" b="b"/>
              <a:pathLst>
                <a:path w="25400" h="5079">
                  <a:moveTo>
                    <a:pt x="23583" y="0"/>
                  </a:moveTo>
                  <a:lnTo>
                    <a:pt x="1447" y="0"/>
                  </a:lnTo>
                  <a:lnTo>
                    <a:pt x="0" y="4660"/>
                  </a:lnTo>
                  <a:lnTo>
                    <a:pt x="25044" y="4660"/>
                  </a:lnTo>
                  <a:lnTo>
                    <a:pt x="23583" y="0"/>
                  </a:lnTo>
                  <a:close/>
                </a:path>
              </a:pathLst>
            </a:custGeom>
            <a:solidFill>
              <a:srgbClr val="FFFFFF"/>
            </a:solidFill>
          </p:spPr>
          <p:txBody>
            <a:bodyPr wrap="square" lIns="0" tIns="0" rIns="0" bIns="0" rtlCol="0"/>
            <a:lstStyle/>
            <a:p>
              <a:endParaRPr/>
            </a:p>
          </p:txBody>
        </p:sp>
        <p:sp>
          <p:nvSpPr>
            <p:cNvPr id="778" name="object 778"/>
            <p:cNvSpPr/>
            <p:nvPr/>
          </p:nvSpPr>
          <p:spPr>
            <a:xfrm>
              <a:off x="4923896" y="4718004"/>
              <a:ext cx="73025" cy="0"/>
            </a:xfrm>
            <a:custGeom>
              <a:avLst/>
              <a:gdLst/>
              <a:ahLst/>
              <a:cxnLst/>
              <a:rect l="l" t="t" r="r" b="b"/>
              <a:pathLst>
                <a:path w="73025">
                  <a:moveTo>
                    <a:pt x="0" y="0"/>
                  </a:moveTo>
                  <a:lnTo>
                    <a:pt x="72884" y="0"/>
                  </a:lnTo>
                </a:path>
              </a:pathLst>
            </a:custGeom>
            <a:ln w="3175">
              <a:solidFill>
                <a:srgbClr val="FFFFFF"/>
              </a:solidFill>
              <a:prstDash val="sysDot"/>
            </a:ln>
          </p:spPr>
          <p:txBody>
            <a:bodyPr wrap="square" lIns="0" tIns="0" rIns="0" bIns="0" rtlCol="0"/>
            <a:lstStyle/>
            <a:p>
              <a:endParaRPr/>
            </a:p>
          </p:txBody>
        </p:sp>
        <p:sp>
          <p:nvSpPr>
            <p:cNvPr id="779" name="object 779"/>
            <p:cNvSpPr/>
            <p:nvPr/>
          </p:nvSpPr>
          <p:spPr>
            <a:xfrm>
              <a:off x="4923002" y="4720365"/>
              <a:ext cx="76200" cy="0"/>
            </a:xfrm>
            <a:custGeom>
              <a:avLst/>
              <a:gdLst/>
              <a:ahLst/>
              <a:cxnLst/>
              <a:rect l="l" t="t" r="r" b="b"/>
              <a:pathLst>
                <a:path w="76200">
                  <a:moveTo>
                    <a:pt x="0" y="0"/>
                  </a:moveTo>
                  <a:lnTo>
                    <a:pt x="75637" y="0"/>
                  </a:lnTo>
                </a:path>
              </a:pathLst>
            </a:custGeom>
            <a:ln w="3175">
              <a:solidFill>
                <a:srgbClr val="FFFFFF"/>
              </a:solidFill>
              <a:prstDash val="sysDot"/>
            </a:ln>
          </p:spPr>
          <p:txBody>
            <a:bodyPr wrap="square" lIns="0" tIns="0" rIns="0" bIns="0" rtlCol="0"/>
            <a:lstStyle/>
            <a:p>
              <a:endParaRPr/>
            </a:p>
          </p:txBody>
        </p:sp>
        <p:sp>
          <p:nvSpPr>
            <p:cNvPr id="780" name="object 780"/>
            <p:cNvSpPr/>
            <p:nvPr/>
          </p:nvSpPr>
          <p:spPr>
            <a:xfrm>
              <a:off x="4922056" y="4721158"/>
              <a:ext cx="71120" cy="0"/>
            </a:xfrm>
            <a:custGeom>
              <a:avLst/>
              <a:gdLst/>
              <a:ahLst/>
              <a:cxnLst/>
              <a:rect l="l" t="t" r="r" b="b"/>
              <a:pathLst>
                <a:path w="71120">
                  <a:moveTo>
                    <a:pt x="0" y="0"/>
                  </a:moveTo>
                  <a:lnTo>
                    <a:pt x="71015" y="0"/>
                  </a:lnTo>
                </a:path>
              </a:pathLst>
            </a:custGeom>
            <a:ln w="3175">
              <a:solidFill>
                <a:srgbClr val="FFFFFF"/>
              </a:solidFill>
              <a:prstDash val="sysDot"/>
            </a:ln>
          </p:spPr>
          <p:txBody>
            <a:bodyPr wrap="square" lIns="0" tIns="0" rIns="0" bIns="0" rtlCol="0"/>
            <a:lstStyle/>
            <a:p>
              <a:endParaRPr/>
            </a:p>
          </p:txBody>
        </p:sp>
        <p:sp>
          <p:nvSpPr>
            <p:cNvPr id="781" name="object 781"/>
            <p:cNvSpPr/>
            <p:nvPr/>
          </p:nvSpPr>
          <p:spPr>
            <a:xfrm>
              <a:off x="4921074" y="4722864"/>
              <a:ext cx="78740" cy="0"/>
            </a:xfrm>
            <a:custGeom>
              <a:avLst/>
              <a:gdLst/>
              <a:ahLst/>
              <a:cxnLst/>
              <a:rect l="l" t="t" r="r" b="b"/>
              <a:pathLst>
                <a:path w="78739">
                  <a:moveTo>
                    <a:pt x="0" y="0"/>
                  </a:moveTo>
                  <a:lnTo>
                    <a:pt x="78571" y="0"/>
                  </a:lnTo>
                </a:path>
              </a:pathLst>
            </a:custGeom>
            <a:ln w="3175">
              <a:solidFill>
                <a:srgbClr val="FFFFFF"/>
              </a:solidFill>
              <a:prstDash val="sysDot"/>
            </a:ln>
          </p:spPr>
          <p:txBody>
            <a:bodyPr wrap="square" lIns="0" tIns="0" rIns="0" bIns="0" rtlCol="0"/>
            <a:lstStyle/>
            <a:p>
              <a:endParaRPr/>
            </a:p>
          </p:txBody>
        </p:sp>
        <p:sp>
          <p:nvSpPr>
            <p:cNvPr id="782" name="object 782"/>
            <p:cNvSpPr/>
            <p:nvPr/>
          </p:nvSpPr>
          <p:spPr>
            <a:xfrm>
              <a:off x="4925212" y="4673650"/>
              <a:ext cx="70485" cy="37465"/>
            </a:xfrm>
            <a:custGeom>
              <a:avLst/>
              <a:gdLst/>
              <a:ahLst/>
              <a:cxnLst/>
              <a:rect l="l" t="t" r="r" b="b"/>
              <a:pathLst>
                <a:path w="70485" h="37464">
                  <a:moveTo>
                    <a:pt x="70459" y="0"/>
                  </a:moveTo>
                  <a:lnTo>
                    <a:pt x="0" y="0"/>
                  </a:lnTo>
                  <a:lnTo>
                    <a:pt x="0" y="37452"/>
                  </a:lnTo>
                  <a:lnTo>
                    <a:pt x="70459" y="37452"/>
                  </a:lnTo>
                  <a:lnTo>
                    <a:pt x="70459" y="0"/>
                  </a:lnTo>
                  <a:close/>
                </a:path>
              </a:pathLst>
            </a:custGeom>
            <a:solidFill>
              <a:srgbClr val="FFFFFF"/>
            </a:solidFill>
          </p:spPr>
          <p:txBody>
            <a:bodyPr wrap="square" lIns="0" tIns="0" rIns="0" bIns="0" rtlCol="0"/>
            <a:lstStyle/>
            <a:p>
              <a:endParaRPr/>
            </a:p>
          </p:txBody>
        </p:sp>
        <p:sp>
          <p:nvSpPr>
            <p:cNvPr id="783" name="object 783"/>
            <p:cNvSpPr/>
            <p:nvPr/>
          </p:nvSpPr>
          <p:spPr>
            <a:xfrm>
              <a:off x="4950714" y="4677905"/>
              <a:ext cx="20320" cy="14604"/>
            </a:xfrm>
            <a:custGeom>
              <a:avLst/>
              <a:gdLst/>
              <a:ahLst/>
              <a:cxnLst/>
              <a:rect l="l" t="t" r="r" b="b"/>
              <a:pathLst>
                <a:path w="20320" h="14604">
                  <a:moveTo>
                    <a:pt x="11455" y="12344"/>
                  </a:moveTo>
                  <a:lnTo>
                    <a:pt x="10833" y="11734"/>
                  </a:lnTo>
                  <a:lnTo>
                    <a:pt x="9296" y="11734"/>
                  </a:lnTo>
                  <a:lnTo>
                    <a:pt x="8686" y="12331"/>
                  </a:lnTo>
                  <a:lnTo>
                    <a:pt x="8686" y="13106"/>
                  </a:lnTo>
                  <a:lnTo>
                    <a:pt x="8648" y="13881"/>
                  </a:lnTo>
                  <a:lnTo>
                    <a:pt x="9347" y="14516"/>
                  </a:lnTo>
                  <a:lnTo>
                    <a:pt x="10058" y="14490"/>
                  </a:lnTo>
                  <a:lnTo>
                    <a:pt x="10833" y="14490"/>
                  </a:lnTo>
                  <a:lnTo>
                    <a:pt x="11455" y="13881"/>
                  </a:lnTo>
                  <a:lnTo>
                    <a:pt x="11455" y="12344"/>
                  </a:lnTo>
                  <a:close/>
                </a:path>
                <a:path w="20320" h="14604">
                  <a:moveTo>
                    <a:pt x="13843" y="9918"/>
                  </a:moveTo>
                  <a:lnTo>
                    <a:pt x="10680" y="7747"/>
                  </a:lnTo>
                  <a:lnTo>
                    <a:pt x="8026" y="8204"/>
                  </a:lnTo>
                  <a:lnTo>
                    <a:pt x="7035" y="8851"/>
                  </a:lnTo>
                  <a:lnTo>
                    <a:pt x="6210" y="9969"/>
                  </a:lnTo>
                  <a:lnTo>
                    <a:pt x="7086" y="10706"/>
                  </a:lnTo>
                  <a:lnTo>
                    <a:pt x="7569" y="11099"/>
                  </a:lnTo>
                  <a:lnTo>
                    <a:pt x="8242" y="10210"/>
                  </a:lnTo>
                  <a:lnTo>
                    <a:pt x="8928" y="9791"/>
                  </a:lnTo>
                  <a:lnTo>
                    <a:pt x="12446" y="11010"/>
                  </a:lnTo>
                  <a:lnTo>
                    <a:pt x="13843" y="9969"/>
                  </a:lnTo>
                  <a:close/>
                </a:path>
                <a:path w="20320" h="14604">
                  <a:moveTo>
                    <a:pt x="16941" y="7429"/>
                  </a:moveTo>
                  <a:lnTo>
                    <a:pt x="10058" y="3962"/>
                  </a:lnTo>
                  <a:lnTo>
                    <a:pt x="9639" y="3962"/>
                  </a:lnTo>
                  <a:lnTo>
                    <a:pt x="3111" y="7531"/>
                  </a:lnTo>
                  <a:lnTo>
                    <a:pt x="4457" y="8648"/>
                  </a:lnTo>
                  <a:lnTo>
                    <a:pt x="5080" y="7886"/>
                  </a:lnTo>
                  <a:lnTo>
                    <a:pt x="5651" y="7327"/>
                  </a:lnTo>
                  <a:lnTo>
                    <a:pt x="7950" y="5816"/>
                  </a:lnTo>
                  <a:lnTo>
                    <a:pt x="9715" y="5511"/>
                  </a:lnTo>
                  <a:lnTo>
                    <a:pt x="13144" y="6273"/>
                  </a:lnTo>
                  <a:lnTo>
                    <a:pt x="14427" y="7124"/>
                  </a:lnTo>
                  <a:lnTo>
                    <a:pt x="15544" y="8547"/>
                  </a:lnTo>
                  <a:lnTo>
                    <a:pt x="16941" y="7429"/>
                  </a:lnTo>
                  <a:close/>
                </a:path>
                <a:path w="20320" h="14604">
                  <a:moveTo>
                    <a:pt x="19977" y="4902"/>
                  </a:moveTo>
                  <a:lnTo>
                    <a:pt x="9982" y="0"/>
                  </a:lnTo>
                  <a:lnTo>
                    <a:pt x="9296" y="12"/>
                  </a:lnTo>
                  <a:lnTo>
                    <a:pt x="0" y="5067"/>
                  </a:lnTo>
                  <a:lnTo>
                    <a:pt x="1346" y="6197"/>
                  </a:lnTo>
                  <a:lnTo>
                    <a:pt x="1676" y="5816"/>
                  </a:lnTo>
                  <a:lnTo>
                    <a:pt x="3352" y="3975"/>
                  </a:lnTo>
                  <a:lnTo>
                    <a:pt x="4851" y="2959"/>
                  </a:lnTo>
                  <a:lnTo>
                    <a:pt x="7874" y="1943"/>
                  </a:lnTo>
                  <a:lnTo>
                    <a:pt x="9156" y="1765"/>
                  </a:lnTo>
                  <a:lnTo>
                    <a:pt x="11785" y="1905"/>
                  </a:lnTo>
                  <a:lnTo>
                    <a:pt x="18605" y="6045"/>
                  </a:lnTo>
                  <a:lnTo>
                    <a:pt x="19977" y="4978"/>
                  </a:lnTo>
                  <a:close/>
                </a:path>
              </a:pathLst>
            </a:custGeom>
            <a:solidFill>
              <a:srgbClr val="00A9BE">
                <a:alpha val="39999"/>
              </a:srgbClr>
            </a:solidFill>
          </p:spPr>
          <p:txBody>
            <a:bodyPr wrap="square" lIns="0" tIns="0" rIns="0" bIns="0" rtlCol="0"/>
            <a:lstStyle/>
            <a:p>
              <a:endParaRPr/>
            </a:p>
          </p:txBody>
        </p:sp>
      </p:grpSp>
      <p:sp>
        <p:nvSpPr>
          <p:cNvPr id="784" name="object 784"/>
          <p:cNvSpPr txBox="1"/>
          <p:nvPr/>
        </p:nvSpPr>
        <p:spPr>
          <a:xfrm>
            <a:off x="4930911" y="4681804"/>
            <a:ext cx="58419" cy="3429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dirty="0">
                <a:solidFill>
                  <a:srgbClr val="231F20"/>
                </a:solidFill>
                <a:latin typeface="Yu Gothic Medium"/>
                <a:cs typeface="Yu Gothic Medium"/>
              </a:rPr>
              <a:t>Wi-Fi</a:t>
            </a:r>
            <a:r>
              <a:rPr sz="100" b="0" spc="-5" dirty="0">
                <a:solidFill>
                  <a:srgbClr val="231F20"/>
                </a:solidFill>
                <a:latin typeface="Yu Gothic Medium"/>
                <a:cs typeface="Yu Gothic Medium"/>
              </a:rPr>
              <a:t> </a:t>
            </a:r>
            <a:r>
              <a:rPr sz="100" b="0" spc="5" dirty="0">
                <a:solidFill>
                  <a:srgbClr val="231F20"/>
                </a:solidFill>
                <a:latin typeface="Yu Gothic Medium"/>
                <a:cs typeface="Yu Gothic Medium"/>
              </a:rPr>
              <a:t>認証</a:t>
            </a:r>
            <a:endParaRPr sz="100">
              <a:latin typeface="Yu Gothic Medium"/>
              <a:cs typeface="Yu Gothic Medium"/>
            </a:endParaRPr>
          </a:p>
        </p:txBody>
      </p:sp>
      <p:grpSp>
        <p:nvGrpSpPr>
          <p:cNvPr id="785" name="object 785"/>
          <p:cNvGrpSpPr/>
          <p:nvPr/>
        </p:nvGrpSpPr>
        <p:grpSpPr>
          <a:xfrm>
            <a:off x="4805730" y="4668314"/>
            <a:ext cx="106680" cy="81280"/>
            <a:chOff x="4805730" y="4668314"/>
            <a:chExt cx="106680" cy="81280"/>
          </a:xfrm>
        </p:grpSpPr>
        <p:sp>
          <p:nvSpPr>
            <p:cNvPr id="786" name="object 786"/>
            <p:cNvSpPr/>
            <p:nvPr/>
          </p:nvSpPr>
          <p:spPr>
            <a:xfrm>
              <a:off x="4903303" y="4686199"/>
              <a:ext cx="9525" cy="18415"/>
            </a:xfrm>
            <a:custGeom>
              <a:avLst/>
              <a:gdLst/>
              <a:ahLst/>
              <a:cxnLst/>
              <a:rect l="l" t="t" r="r" b="b"/>
              <a:pathLst>
                <a:path w="9525" h="18414">
                  <a:moveTo>
                    <a:pt x="0" y="0"/>
                  </a:moveTo>
                  <a:lnTo>
                    <a:pt x="0" y="17856"/>
                  </a:lnTo>
                  <a:lnTo>
                    <a:pt x="8928" y="8928"/>
                  </a:lnTo>
                  <a:lnTo>
                    <a:pt x="0" y="0"/>
                  </a:lnTo>
                  <a:close/>
                </a:path>
              </a:pathLst>
            </a:custGeom>
            <a:solidFill>
              <a:srgbClr val="FFF200">
                <a:alpha val="59999"/>
              </a:srgbClr>
            </a:solidFill>
          </p:spPr>
          <p:txBody>
            <a:bodyPr wrap="square" lIns="0" tIns="0" rIns="0" bIns="0" rtlCol="0"/>
            <a:lstStyle/>
            <a:p>
              <a:endParaRPr/>
            </a:p>
          </p:txBody>
        </p:sp>
        <p:sp>
          <p:nvSpPr>
            <p:cNvPr id="787" name="object 787"/>
            <p:cNvSpPr/>
            <p:nvPr/>
          </p:nvSpPr>
          <p:spPr>
            <a:xfrm>
              <a:off x="4805832" y="4668316"/>
              <a:ext cx="96520" cy="64769"/>
            </a:xfrm>
            <a:custGeom>
              <a:avLst/>
              <a:gdLst/>
              <a:ahLst/>
              <a:cxnLst/>
              <a:rect l="l" t="t" r="r" b="b"/>
              <a:pathLst>
                <a:path w="96520" h="64770">
                  <a:moveTo>
                    <a:pt x="88480" y="1117"/>
                  </a:moveTo>
                  <a:lnTo>
                    <a:pt x="87376" y="0"/>
                  </a:lnTo>
                  <a:lnTo>
                    <a:pt x="9105" y="0"/>
                  </a:lnTo>
                  <a:lnTo>
                    <a:pt x="7988" y="1117"/>
                  </a:lnTo>
                  <a:lnTo>
                    <a:pt x="7988" y="47078"/>
                  </a:lnTo>
                  <a:lnTo>
                    <a:pt x="9105" y="48196"/>
                  </a:lnTo>
                  <a:lnTo>
                    <a:pt x="86017" y="48196"/>
                  </a:lnTo>
                  <a:lnTo>
                    <a:pt x="87376" y="48196"/>
                  </a:lnTo>
                  <a:lnTo>
                    <a:pt x="88480" y="47078"/>
                  </a:lnTo>
                  <a:lnTo>
                    <a:pt x="88480" y="1117"/>
                  </a:lnTo>
                  <a:close/>
                </a:path>
                <a:path w="96520" h="64770">
                  <a:moveTo>
                    <a:pt x="96469" y="61633"/>
                  </a:moveTo>
                  <a:lnTo>
                    <a:pt x="0" y="61633"/>
                  </a:lnTo>
                  <a:lnTo>
                    <a:pt x="0" y="62903"/>
                  </a:lnTo>
                  <a:lnTo>
                    <a:pt x="266" y="62903"/>
                  </a:lnTo>
                  <a:lnTo>
                    <a:pt x="266" y="64173"/>
                  </a:lnTo>
                  <a:lnTo>
                    <a:pt x="96215" y="64173"/>
                  </a:lnTo>
                  <a:lnTo>
                    <a:pt x="96215" y="62903"/>
                  </a:lnTo>
                  <a:lnTo>
                    <a:pt x="96469" y="62903"/>
                  </a:lnTo>
                  <a:lnTo>
                    <a:pt x="96469" y="61633"/>
                  </a:lnTo>
                  <a:close/>
                </a:path>
              </a:pathLst>
            </a:custGeom>
            <a:solidFill>
              <a:srgbClr val="FFFFFF"/>
            </a:solidFill>
          </p:spPr>
          <p:txBody>
            <a:bodyPr wrap="square" lIns="0" tIns="0" rIns="0" bIns="0" rtlCol="0"/>
            <a:lstStyle/>
            <a:p>
              <a:endParaRPr/>
            </a:p>
          </p:txBody>
        </p:sp>
        <p:sp>
          <p:nvSpPr>
            <p:cNvPr id="788" name="object 788"/>
            <p:cNvSpPr/>
            <p:nvPr/>
          </p:nvSpPr>
          <p:spPr>
            <a:xfrm>
              <a:off x="4817465" y="4671631"/>
              <a:ext cx="73660" cy="41910"/>
            </a:xfrm>
            <a:custGeom>
              <a:avLst/>
              <a:gdLst/>
              <a:ahLst/>
              <a:cxnLst/>
              <a:rect l="l" t="t" r="r" b="b"/>
              <a:pathLst>
                <a:path w="73660" h="41910">
                  <a:moveTo>
                    <a:pt x="73240" y="0"/>
                  </a:moveTo>
                  <a:lnTo>
                    <a:pt x="0" y="0"/>
                  </a:lnTo>
                  <a:lnTo>
                    <a:pt x="0" y="41541"/>
                  </a:lnTo>
                  <a:lnTo>
                    <a:pt x="73240" y="41541"/>
                  </a:lnTo>
                  <a:lnTo>
                    <a:pt x="73240" y="0"/>
                  </a:lnTo>
                  <a:close/>
                </a:path>
              </a:pathLst>
            </a:custGeom>
            <a:solidFill>
              <a:srgbClr val="364B5C"/>
            </a:solidFill>
          </p:spPr>
          <p:txBody>
            <a:bodyPr wrap="square" lIns="0" tIns="0" rIns="0" bIns="0" rtlCol="0"/>
            <a:lstStyle/>
            <a:p>
              <a:endParaRPr/>
            </a:p>
          </p:txBody>
        </p:sp>
        <p:sp>
          <p:nvSpPr>
            <p:cNvPr id="789" name="object 789"/>
            <p:cNvSpPr/>
            <p:nvPr/>
          </p:nvSpPr>
          <p:spPr>
            <a:xfrm>
              <a:off x="4813835" y="4668314"/>
              <a:ext cx="53340" cy="48260"/>
            </a:xfrm>
            <a:custGeom>
              <a:avLst/>
              <a:gdLst/>
              <a:ahLst/>
              <a:cxnLst/>
              <a:rect l="l" t="t" r="r" b="b"/>
              <a:pathLst>
                <a:path w="53339" h="48260">
                  <a:moveTo>
                    <a:pt x="52768" y="0"/>
                  </a:moveTo>
                  <a:lnTo>
                    <a:pt x="1117" y="0"/>
                  </a:lnTo>
                  <a:lnTo>
                    <a:pt x="0" y="1117"/>
                  </a:lnTo>
                  <a:lnTo>
                    <a:pt x="0" y="47078"/>
                  </a:lnTo>
                  <a:lnTo>
                    <a:pt x="1117" y="48196"/>
                  </a:lnTo>
                  <a:lnTo>
                    <a:pt x="22656" y="48196"/>
                  </a:lnTo>
                  <a:lnTo>
                    <a:pt x="52768" y="0"/>
                  </a:lnTo>
                  <a:close/>
                </a:path>
              </a:pathLst>
            </a:custGeom>
            <a:solidFill>
              <a:srgbClr val="FFFFFF">
                <a:alpha val="14999"/>
              </a:srgbClr>
            </a:solidFill>
          </p:spPr>
          <p:txBody>
            <a:bodyPr wrap="square" lIns="0" tIns="0" rIns="0" bIns="0" rtlCol="0"/>
            <a:lstStyle/>
            <a:p>
              <a:endParaRPr/>
            </a:p>
          </p:txBody>
        </p:sp>
        <p:sp>
          <p:nvSpPr>
            <p:cNvPr id="790" name="object 790"/>
            <p:cNvSpPr/>
            <p:nvPr/>
          </p:nvSpPr>
          <p:spPr>
            <a:xfrm>
              <a:off x="4805730" y="4716510"/>
              <a:ext cx="97155" cy="14604"/>
            </a:xfrm>
            <a:custGeom>
              <a:avLst/>
              <a:gdLst/>
              <a:ahLst/>
              <a:cxnLst/>
              <a:rect l="l" t="t" r="r" b="b"/>
              <a:pathLst>
                <a:path w="97154" h="14604">
                  <a:moveTo>
                    <a:pt x="87769" y="0"/>
                  </a:moveTo>
                  <a:lnTo>
                    <a:pt x="86423" y="0"/>
                  </a:lnTo>
                  <a:lnTo>
                    <a:pt x="8928" y="0"/>
                  </a:lnTo>
                  <a:lnTo>
                    <a:pt x="7683" y="698"/>
                  </a:lnTo>
                  <a:lnTo>
                    <a:pt x="0" y="13589"/>
                  </a:lnTo>
                  <a:lnTo>
                    <a:pt x="228" y="13995"/>
                  </a:lnTo>
                  <a:lnTo>
                    <a:pt x="96481" y="13995"/>
                  </a:lnTo>
                  <a:lnTo>
                    <a:pt x="96710" y="13589"/>
                  </a:lnTo>
                  <a:lnTo>
                    <a:pt x="89014" y="698"/>
                  </a:lnTo>
                  <a:lnTo>
                    <a:pt x="87769" y="0"/>
                  </a:lnTo>
                  <a:close/>
                </a:path>
              </a:pathLst>
            </a:custGeom>
            <a:solidFill>
              <a:srgbClr val="A7BEC5"/>
            </a:solidFill>
          </p:spPr>
          <p:txBody>
            <a:bodyPr wrap="square" lIns="0" tIns="0" rIns="0" bIns="0" rtlCol="0"/>
            <a:lstStyle/>
            <a:p>
              <a:endParaRPr/>
            </a:p>
          </p:txBody>
        </p:sp>
        <p:sp>
          <p:nvSpPr>
            <p:cNvPr id="791" name="object 791"/>
            <p:cNvSpPr/>
            <p:nvPr/>
          </p:nvSpPr>
          <p:spPr>
            <a:xfrm>
              <a:off x="4841557" y="4724622"/>
              <a:ext cx="25400" cy="5080"/>
            </a:xfrm>
            <a:custGeom>
              <a:avLst/>
              <a:gdLst/>
              <a:ahLst/>
              <a:cxnLst/>
              <a:rect l="l" t="t" r="r" b="b"/>
              <a:pathLst>
                <a:path w="25400" h="5079">
                  <a:moveTo>
                    <a:pt x="23596" y="0"/>
                  </a:moveTo>
                  <a:lnTo>
                    <a:pt x="1460" y="0"/>
                  </a:lnTo>
                  <a:lnTo>
                    <a:pt x="0" y="4660"/>
                  </a:lnTo>
                  <a:lnTo>
                    <a:pt x="25044" y="4660"/>
                  </a:lnTo>
                  <a:lnTo>
                    <a:pt x="23596" y="0"/>
                  </a:lnTo>
                  <a:close/>
                </a:path>
              </a:pathLst>
            </a:custGeom>
            <a:solidFill>
              <a:srgbClr val="FFFFFF"/>
            </a:solidFill>
          </p:spPr>
          <p:txBody>
            <a:bodyPr wrap="square" lIns="0" tIns="0" rIns="0" bIns="0" rtlCol="0"/>
            <a:lstStyle/>
            <a:p>
              <a:endParaRPr/>
            </a:p>
          </p:txBody>
        </p:sp>
        <p:sp>
          <p:nvSpPr>
            <p:cNvPr id="792" name="object 792"/>
            <p:cNvSpPr/>
            <p:nvPr/>
          </p:nvSpPr>
          <p:spPr>
            <a:xfrm>
              <a:off x="4817522" y="4718004"/>
              <a:ext cx="73025" cy="0"/>
            </a:xfrm>
            <a:custGeom>
              <a:avLst/>
              <a:gdLst/>
              <a:ahLst/>
              <a:cxnLst/>
              <a:rect l="l" t="t" r="r" b="b"/>
              <a:pathLst>
                <a:path w="73025">
                  <a:moveTo>
                    <a:pt x="0" y="0"/>
                  </a:moveTo>
                  <a:lnTo>
                    <a:pt x="72882" y="0"/>
                  </a:lnTo>
                </a:path>
              </a:pathLst>
            </a:custGeom>
            <a:ln w="3175">
              <a:solidFill>
                <a:srgbClr val="FFFFFF"/>
              </a:solidFill>
              <a:prstDash val="sysDot"/>
            </a:ln>
          </p:spPr>
          <p:txBody>
            <a:bodyPr wrap="square" lIns="0" tIns="0" rIns="0" bIns="0" rtlCol="0"/>
            <a:lstStyle/>
            <a:p>
              <a:endParaRPr/>
            </a:p>
          </p:txBody>
        </p:sp>
        <p:sp>
          <p:nvSpPr>
            <p:cNvPr id="793" name="object 793"/>
            <p:cNvSpPr/>
            <p:nvPr/>
          </p:nvSpPr>
          <p:spPr>
            <a:xfrm>
              <a:off x="4816627" y="4720365"/>
              <a:ext cx="76200" cy="0"/>
            </a:xfrm>
            <a:custGeom>
              <a:avLst/>
              <a:gdLst/>
              <a:ahLst/>
              <a:cxnLst/>
              <a:rect l="l" t="t" r="r" b="b"/>
              <a:pathLst>
                <a:path w="76200">
                  <a:moveTo>
                    <a:pt x="0" y="0"/>
                  </a:moveTo>
                  <a:lnTo>
                    <a:pt x="75638" y="0"/>
                  </a:lnTo>
                </a:path>
              </a:pathLst>
            </a:custGeom>
            <a:ln w="3175">
              <a:solidFill>
                <a:srgbClr val="FFFFFF"/>
              </a:solidFill>
              <a:prstDash val="sysDot"/>
            </a:ln>
          </p:spPr>
          <p:txBody>
            <a:bodyPr wrap="square" lIns="0" tIns="0" rIns="0" bIns="0" rtlCol="0"/>
            <a:lstStyle/>
            <a:p>
              <a:endParaRPr/>
            </a:p>
          </p:txBody>
        </p:sp>
        <p:sp>
          <p:nvSpPr>
            <p:cNvPr id="794" name="object 794"/>
            <p:cNvSpPr/>
            <p:nvPr/>
          </p:nvSpPr>
          <p:spPr>
            <a:xfrm>
              <a:off x="4815682" y="4721158"/>
              <a:ext cx="71120" cy="0"/>
            </a:xfrm>
            <a:custGeom>
              <a:avLst/>
              <a:gdLst/>
              <a:ahLst/>
              <a:cxnLst/>
              <a:rect l="l" t="t" r="r" b="b"/>
              <a:pathLst>
                <a:path w="71120">
                  <a:moveTo>
                    <a:pt x="0" y="0"/>
                  </a:moveTo>
                  <a:lnTo>
                    <a:pt x="71014" y="0"/>
                  </a:lnTo>
                </a:path>
              </a:pathLst>
            </a:custGeom>
            <a:ln w="3175">
              <a:solidFill>
                <a:srgbClr val="FFFFFF"/>
              </a:solidFill>
              <a:prstDash val="sysDot"/>
            </a:ln>
          </p:spPr>
          <p:txBody>
            <a:bodyPr wrap="square" lIns="0" tIns="0" rIns="0" bIns="0" rtlCol="0"/>
            <a:lstStyle/>
            <a:p>
              <a:endParaRPr/>
            </a:p>
          </p:txBody>
        </p:sp>
        <p:sp>
          <p:nvSpPr>
            <p:cNvPr id="795" name="object 795"/>
            <p:cNvSpPr/>
            <p:nvPr/>
          </p:nvSpPr>
          <p:spPr>
            <a:xfrm>
              <a:off x="4814686" y="4722864"/>
              <a:ext cx="78740" cy="0"/>
            </a:xfrm>
            <a:custGeom>
              <a:avLst/>
              <a:gdLst/>
              <a:ahLst/>
              <a:cxnLst/>
              <a:rect l="l" t="t" r="r" b="b"/>
              <a:pathLst>
                <a:path w="78739">
                  <a:moveTo>
                    <a:pt x="0" y="0"/>
                  </a:moveTo>
                  <a:lnTo>
                    <a:pt x="78583" y="0"/>
                  </a:lnTo>
                </a:path>
              </a:pathLst>
            </a:custGeom>
            <a:ln w="3175">
              <a:solidFill>
                <a:srgbClr val="FFFFFF"/>
              </a:solidFill>
              <a:prstDash val="sysDot"/>
            </a:ln>
          </p:spPr>
          <p:txBody>
            <a:bodyPr wrap="square" lIns="0" tIns="0" rIns="0" bIns="0" rtlCol="0"/>
            <a:lstStyle/>
            <a:p>
              <a:endParaRPr/>
            </a:p>
          </p:txBody>
        </p:sp>
        <p:sp>
          <p:nvSpPr>
            <p:cNvPr id="796" name="object 796"/>
            <p:cNvSpPr/>
            <p:nvPr/>
          </p:nvSpPr>
          <p:spPr>
            <a:xfrm>
              <a:off x="4808261" y="4714250"/>
              <a:ext cx="40640" cy="35560"/>
            </a:xfrm>
            <a:custGeom>
              <a:avLst/>
              <a:gdLst/>
              <a:ahLst/>
              <a:cxnLst/>
              <a:rect l="l" t="t" r="r" b="b"/>
              <a:pathLst>
                <a:path w="40639" h="35560">
                  <a:moveTo>
                    <a:pt x="37941" y="0"/>
                  </a:moveTo>
                  <a:lnTo>
                    <a:pt x="35630" y="2247"/>
                  </a:lnTo>
                  <a:lnTo>
                    <a:pt x="32963" y="4648"/>
                  </a:lnTo>
                  <a:lnTo>
                    <a:pt x="35122" y="2273"/>
                  </a:lnTo>
                  <a:lnTo>
                    <a:pt x="33293" y="596"/>
                  </a:lnTo>
                  <a:lnTo>
                    <a:pt x="30969" y="2590"/>
                  </a:lnTo>
                  <a:lnTo>
                    <a:pt x="27057" y="5295"/>
                  </a:lnTo>
                  <a:lnTo>
                    <a:pt x="21584" y="9969"/>
                  </a:lnTo>
                  <a:lnTo>
                    <a:pt x="16758" y="15011"/>
                  </a:lnTo>
                  <a:lnTo>
                    <a:pt x="20187" y="9931"/>
                  </a:lnTo>
                  <a:lnTo>
                    <a:pt x="23552" y="6235"/>
                  </a:lnTo>
                  <a:lnTo>
                    <a:pt x="26181" y="2806"/>
                  </a:lnTo>
                  <a:lnTo>
                    <a:pt x="26613" y="1282"/>
                  </a:lnTo>
                  <a:lnTo>
                    <a:pt x="21215" y="4571"/>
                  </a:lnTo>
                  <a:lnTo>
                    <a:pt x="18777" y="7480"/>
                  </a:lnTo>
                  <a:lnTo>
                    <a:pt x="12135" y="13360"/>
                  </a:lnTo>
                  <a:lnTo>
                    <a:pt x="10065" y="17767"/>
                  </a:lnTo>
                  <a:lnTo>
                    <a:pt x="0" y="35346"/>
                  </a:lnTo>
                  <a:lnTo>
                    <a:pt x="19280" y="35346"/>
                  </a:lnTo>
                  <a:lnTo>
                    <a:pt x="21025" y="33642"/>
                  </a:lnTo>
                  <a:lnTo>
                    <a:pt x="26968" y="30835"/>
                  </a:lnTo>
                  <a:lnTo>
                    <a:pt x="28670" y="29248"/>
                  </a:lnTo>
                  <a:lnTo>
                    <a:pt x="31159" y="28625"/>
                  </a:lnTo>
                  <a:lnTo>
                    <a:pt x="36468" y="28384"/>
                  </a:lnTo>
                  <a:lnTo>
                    <a:pt x="35401" y="27419"/>
                  </a:lnTo>
                  <a:lnTo>
                    <a:pt x="33153" y="25133"/>
                  </a:lnTo>
                  <a:lnTo>
                    <a:pt x="28848" y="25069"/>
                  </a:lnTo>
                  <a:lnTo>
                    <a:pt x="24797" y="27660"/>
                  </a:lnTo>
                  <a:lnTo>
                    <a:pt x="30372" y="19684"/>
                  </a:lnTo>
                  <a:lnTo>
                    <a:pt x="31337" y="18630"/>
                  </a:lnTo>
                  <a:lnTo>
                    <a:pt x="31832" y="18364"/>
                  </a:lnTo>
                  <a:lnTo>
                    <a:pt x="33725" y="15747"/>
                  </a:lnTo>
                  <a:lnTo>
                    <a:pt x="37789" y="10744"/>
                  </a:lnTo>
                  <a:lnTo>
                    <a:pt x="39656" y="7124"/>
                  </a:lnTo>
                  <a:lnTo>
                    <a:pt x="38462" y="6045"/>
                  </a:lnTo>
                  <a:lnTo>
                    <a:pt x="34106" y="10299"/>
                  </a:lnTo>
                  <a:lnTo>
                    <a:pt x="29051" y="15582"/>
                  </a:lnTo>
                  <a:lnTo>
                    <a:pt x="27337" y="16916"/>
                  </a:lnTo>
                  <a:lnTo>
                    <a:pt x="22714" y="20929"/>
                  </a:lnTo>
                  <a:lnTo>
                    <a:pt x="33966" y="9918"/>
                  </a:lnTo>
                  <a:lnTo>
                    <a:pt x="37281" y="5206"/>
                  </a:lnTo>
                  <a:lnTo>
                    <a:pt x="40075" y="2438"/>
                  </a:lnTo>
                  <a:lnTo>
                    <a:pt x="37941" y="0"/>
                  </a:lnTo>
                  <a:close/>
                </a:path>
              </a:pathLst>
            </a:custGeom>
            <a:solidFill>
              <a:srgbClr val="F1C9BB"/>
            </a:solidFill>
          </p:spPr>
          <p:txBody>
            <a:bodyPr wrap="square" lIns="0" tIns="0" rIns="0" bIns="0" rtlCol="0"/>
            <a:lstStyle/>
            <a:p>
              <a:endParaRPr/>
            </a:p>
          </p:txBody>
        </p:sp>
        <p:pic>
          <p:nvPicPr>
            <p:cNvPr id="797" name="object 797"/>
            <p:cNvPicPr/>
            <p:nvPr/>
          </p:nvPicPr>
          <p:blipFill>
            <a:blip r:embed="rId16" cstate="print"/>
            <a:stretch>
              <a:fillRect/>
            </a:stretch>
          </p:blipFill>
          <p:spPr>
            <a:xfrm>
              <a:off x="4827041" y="4714961"/>
              <a:ext cx="20662" cy="15935"/>
            </a:xfrm>
            <a:prstGeom prst="rect">
              <a:avLst/>
            </a:prstGeom>
          </p:spPr>
        </p:pic>
        <p:sp>
          <p:nvSpPr>
            <p:cNvPr id="798" name="object 798"/>
            <p:cNvSpPr/>
            <p:nvPr/>
          </p:nvSpPr>
          <p:spPr>
            <a:xfrm>
              <a:off x="4859560" y="4714250"/>
              <a:ext cx="40640" cy="35560"/>
            </a:xfrm>
            <a:custGeom>
              <a:avLst/>
              <a:gdLst/>
              <a:ahLst/>
              <a:cxnLst/>
              <a:rect l="l" t="t" r="r" b="b"/>
              <a:pathLst>
                <a:path w="40639" h="35560">
                  <a:moveTo>
                    <a:pt x="11226" y="25069"/>
                  </a:moveTo>
                  <a:lnTo>
                    <a:pt x="6921" y="25133"/>
                  </a:lnTo>
                  <a:lnTo>
                    <a:pt x="4660" y="27419"/>
                  </a:lnTo>
                  <a:lnTo>
                    <a:pt x="4140" y="27914"/>
                  </a:lnTo>
                  <a:lnTo>
                    <a:pt x="3606" y="28384"/>
                  </a:lnTo>
                  <a:lnTo>
                    <a:pt x="8902" y="28625"/>
                  </a:lnTo>
                  <a:lnTo>
                    <a:pt x="11404" y="29248"/>
                  </a:lnTo>
                  <a:lnTo>
                    <a:pt x="13106" y="30835"/>
                  </a:lnTo>
                  <a:lnTo>
                    <a:pt x="19049" y="33642"/>
                  </a:lnTo>
                  <a:lnTo>
                    <a:pt x="20789" y="35346"/>
                  </a:lnTo>
                  <a:lnTo>
                    <a:pt x="40062" y="35346"/>
                  </a:lnTo>
                  <a:lnTo>
                    <a:pt x="35667" y="27660"/>
                  </a:lnTo>
                  <a:lnTo>
                    <a:pt x="15265" y="27660"/>
                  </a:lnTo>
                  <a:lnTo>
                    <a:pt x="11226" y="25069"/>
                  </a:lnTo>
                  <a:close/>
                </a:path>
                <a:path w="40639" h="35560">
                  <a:moveTo>
                    <a:pt x="1600" y="6045"/>
                  </a:moveTo>
                  <a:lnTo>
                    <a:pt x="406" y="7124"/>
                  </a:lnTo>
                  <a:lnTo>
                    <a:pt x="2293" y="10769"/>
                  </a:lnTo>
                  <a:lnTo>
                    <a:pt x="6337" y="15747"/>
                  </a:lnTo>
                  <a:lnTo>
                    <a:pt x="8229" y="18364"/>
                  </a:lnTo>
                  <a:lnTo>
                    <a:pt x="8737" y="18630"/>
                  </a:lnTo>
                  <a:lnTo>
                    <a:pt x="9702" y="19684"/>
                  </a:lnTo>
                  <a:lnTo>
                    <a:pt x="15265" y="27660"/>
                  </a:lnTo>
                  <a:lnTo>
                    <a:pt x="35667" y="27660"/>
                  </a:lnTo>
                  <a:lnTo>
                    <a:pt x="31818" y="20929"/>
                  </a:lnTo>
                  <a:lnTo>
                    <a:pt x="17348" y="20929"/>
                  </a:lnTo>
                  <a:lnTo>
                    <a:pt x="12725" y="16916"/>
                  </a:lnTo>
                  <a:lnTo>
                    <a:pt x="11023" y="15582"/>
                  </a:lnTo>
                  <a:lnTo>
                    <a:pt x="5968" y="10299"/>
                  </a:lnTo>
                  <a:lnTo>
                    <a:pt x="1600" y="6045"/>
                  </a:lnTo>
                  <a:close/>
                </a:path>
                <a:path w="40639" h="35560">
                  <a:moveTo>
                    <a:pt x="2133" y="0"/>
                  </a:moveTo>
                  <a:lnTo>
                    <a:pt x="0" y="2438"/>
                  </a:lnTo>
                  <a:lnTo>
                    <a:pt x="2781" y="5206"/>
                  </a:lnTo>
                  <a:lnTo>
                    <a:pt x="6095" y="9918"/>
                  </a:lnTo>
                  <a:lnTo>
                    <a:pt x="17348" y="20929"/>
                  </a:lnTo>
                  <a:lnTo>
                    <a:pt x="31818" y="20929"/>
                  </a:lnTo>
                  <a:lnTo>
                    <a:pt x="30010" y="17767"/>
                  </a:lnTo>
                  <a:lnTo>
                    <a:pt x="28715" y="15011"/>
                  </a:lnTo>
                  <a:lnTo>
                    <a:pt x="23304" y="15011"/>
                  </a:lnTo>
                  <a:lnTo>
                    <a:pt x="19192" y="10744"/>
                  </a:lnTo>
                  <a:lnTo>
                    <a:pt x="18431" y="9918"/>
                  </a:lnTo>
                  <a:lnTo>
                    <a:pt x="13004" y="5295"/>
                  </a:lnTo>
                  <a:lnTo>
                    <a:pt x="12068" y="4648"/>
                  </a:lnTo>
                  <a:lnTo>
                    <a:pt x="7111" y="4648"/>
                  </a:lnTo>
                  <a:lnTo>
                    <a:pt x="4432" y="2247"/>
                  </a:lnTo>
                  <a:lnTo>
                    <a:pt x="2133" y="0"/>
                  </a:lnTo>
                  <a:close/>
                </a:path>
                <a:path w="40639" h="35560">
                  <a:moveTo>
                    <a:pt x="13449" y="1282"/>
                  </a:moveTo>
                  <a:lnTo>
                    <a:pt x="13881" y="2806"/>
                  </a:lnTo>
                  <a:lnTo>
                    <a:pt x="16509" y="6235"/>
                  </a:lnTo>
                  <a:lnTo>
                    <a:pt x="19901" y="9969"/>
                  </a:lnTo>
                  <a:lnTo>
                    <a:pt x="23304" y="15011"/>
                  </a:lnTo>
                  <a:lnTo>
                    <a:pt x="28715" y="15011"/>
                  </a:lnTo>
                  <a:lnTo>
                    <a:pt x="27939" y="13360"/>
                  </a:lnTo>
                  <a:lnTo>
                    <a:pt x="21285" y="7480"/>
                  </a:lnTo>
                  <a:lnTo>
                    <a:pt x="18859" y="4571"/>
                  </a:lnTo>
                  <a:lnTo>
                    <a:pt x="13449" y="1282"/>
                  </a:lnTo>
                  <a:close/>
                </a:path>
                <a:path w="40639" h="35560">
                  <a:moveTo>
                    <a:pt x="6781" y="596"/>
                  </a:moveTo>
                  <a:lnTo>
                    <a:pt x="4940" y="2273"/>
                  </a:lnTo>
                  <a:lnTo>
                    <a:pt x="7111" y="4648"/>
                  </a:lnTo>
                  <a:lnTo>
                    <a:pt x="12068" y="4648"/>
                  </a:lnTo>
                  <a:lnTo>
                    <a:pt x="9093" y="2590"/>
                  </a:lnTo>
                  <a:lnTo>
                    <a:pt x="6781" y="596"/>
                  </a:lnTo>
                  <a:close/>
                </a:path>
              </a:pathLst>
            </a:custGeom>
            <a:solidFill>
              <a:srgbClr val="F1C9BB"/>
            </a:solidFill>
          </p:spPr>
          <p:txBody>
            <a:bodyPr wrap="square" lIns="0" tIns="0" rIns="0" bIns="0" rtlCol="0"/>
            <a:lstStyle/>
            <a:p>
              <a:endParaRPr/>
            </a:p>
          </p:txBody>
        </p:sp>
        <p:pic>
          <p:nvPicPr>
            <p:cNvPr id="799" name="object 799"/>
            <p:cNvPicPr/>
            <p:nvPr/>
          </p:nvPicPr>
          <p:blipFill>
            <a:blip r:embed="rId17" cstate="print"/>
            <a:stretch>
              <a:fillRect/>
            </a:stretch>
          </p:blipFill>
          <p:spPr>
            <a:xfrm>
              <a:off x="4860175" y="4714961"/>
              <a:ext cx="20663" cy="15935"/>
            </a:xfrm>
            <a:prstGeom prst="rect">
              <a:avLst/>
            </a:prstGeom>
          </p:spPr>
        </p:pic>
        <p:sp>
          <p:nvSpPr>
            <p:cNvPr id="800" name="object 800"/>
            <p:cNvSpPr/>
            <p:nvPr/>
          </p:nvSpPr>
          <p:spPr>
            <a:xfrm>
              <a:off x="4818964" y="4673650"/>
              <a:ext cx="70485" cy="37465"/>
            </a:xfrm>
            <a:custGeom>
              <a:avLst/>
              <a:gdLst/>
              <a:ahLst/>
              <a:cxnLst/>
              <a:rect l="l" t="t" r="r" b="b"/>
              <a:pathLst>
                <a:path w="70485" h="37464">
                  <a:moveTo>
                    <a:pt x="70459" y="0"/>
                  </a:moveTo>
                  <a:lnTo>
                    <a:pt x="0" y="0"/>
                  </a:lnTo>
                  <a:lnTo>
                    <a:pt x="0" y="37452"/>
                  </a:lnTo>
                  <a:lnTo>
                    <a:pt x="70459" y="37452"/>
                  </a:lnTo>
                  <a:lnTo>
                    <a:pt x="70459" y="0"/>
                  </a:lnTo>
                  <a:close/>
                </a:path>
              </a:pathLst>
            </a:custGeom>
            <a:solidFill>
              <a:srgbClr val="FFFFFF"/>
            </a:solidFill>
          </p:spPr>
          <p:txBody>
            <a:bodyPr wrap="square" lIns="0" tIns="0" rIns="0" bIns="0" rtlCol="0"/>
            <a:lstStyle/>
            <a:p>
              <a:endParaRPr/>
            </a:p>
          </p:txBody>
        </p:sp>
        <p:sp>
          <p:nvSpPr>
            <p:cNvPr id="801" name="object 801"/>
            <p:cNvSpPr/>
            <p:nvPr/>
          </p:nvSpPr>
          <p:spPr>
            <a:xfrm>
              <a:off x="4821504" y="4687150"/>
              <a:ext cx="65405" cy="11430"/>
            </a:xfrm>
            <a:custGeom>
              <a:avLst/>
              <a:gdLst/>
              <a:ahLst/>
              <a:cxnLst/>
              <a:rect l="l" t="t" r="r" b="b"/>
              <a:pathLst>
                <a:path w="65404" h="11429">
                  <a:moveTo>
                    <a:pt x="65087" y="0"/>
                  </a:moveTo>
                  <a:lnTo>
                    <a:pt x="0" y="0"/>
                  </a:lnTo>
                  <a:lnTo>
                    <a:pt x="0" y="10858"/>
                  </a:lnTo>
                  <a:lnTo>
                    <a:pt x="65087" y="10858"/>
                  </a:lnTo>
                  <a:lnTo>
                    <a:pt x="65087" y="0"/>
                  </a:lnTo>
                  <a:close/>
                </a:path>
              </a:pathLst>
            </a:custGeom>
            <a:solidFill>
              <a:srgbClr val="FFFFFF"/>
            </a:solidFill>
          </p:spPr>
          <p:txBody>
            <a:bodyPr wrap="square" lIns="0" tIns="0" rIns="0" bIns="0" rtlCol="0"/>
            <a:lstStyle/>
            <a:p>
              <a:endParaRPr/>
            </a:p>
          </p:txBody>
        </p:sp>
        <p:sp>
          <p:nvSpPr>
            <p:cNvPr id="802" name="object 802"/>
            <p:cNvSpPr/>
            <p:nvPr/>
          </p:nvSpPr>
          <p:spPr>
            <a:xfrm>
              <a:off x="4821504" y="4687150"/>
              <a:ext cx="65405" cy="11430"/>
            </a:xfrm>
            <a:custGeom>
              <a:avLst/>
              <a:gdLst/>
              <a:ahLst/>
              <a:cxnLst/>
              <a:rect l="l" t="t" r="r" b="b"/>
              <a:pathLst>
                <a:path w="65404" h="11429">
                  <a:moveTo>
                    <a:pt x="65087" y="10858"/>
                  </a:moveTo>
                  <a:lnTo>
                    <a:pt x="0" y="10858"/>
                  </a:lnTo>
                  <a:lnTo>
                    <a:pt x="0" y="0"/>
                  </a:lnTo>
                  <a:lnTo>
                    <a:pt x="65087" y="0"/>
                  </a:lnTo>
                  <a:lnTo>
                    <a:pt x="65087" y="10858"/>
                  </a:lnTo>
                  <a:close/>
                </a:path>
              </a:pathLst>
            </a:custGeom>
            <a:ln w="3175">
              <a:solidFill>
                <a:srgbClr val="808285"/>
              </a:solidFill>
            </a:ln>
          </p:spPr>
          <p:txBody>
            <a:bodyPr wrap="square" lIns="0" tIns="0" rIns="0" bIns="0" rtlCol="0"/>
            <a:lstStyle/>
            <a:p>
              <a:endParaRPr/>
            </a:p>
          </p:txBody>
        </p:sp>
      </p:grpSp>
      <p:sp>
        <p:nvSpPr>
          <p:cNvPr id="803" name="object 803"/>
          <p:cNvSpPr txBox="1"/>
          <p:nvPr/>
        </p:nvSpPr>
        <p:spPr>
          <a:xfrm>
            <a:off x="4597046" y="4640549"/>
            <a:ext cx="345440" cy="114935"/>
          </a:xfrm>
          <a:prstGeom prst="rect">
            <a:avLst/>
          </a:prstGeom>
        </p:spPr>
        <p:txBody>
          <a:bodyPr vert="horz" wrap="square" lIns="0" tIns="19685" rIns="0" bIns="0" rtlCol="0">
            <a:spAutoFit/>
          </a:bodyPr>
          <a:lstStyle/>
          <a:p>
            <a:pPr marL="76200">
              <a:lnSpc>
                <a:spcPct val="100000"/>
              </a:lnSpc>
              <a:spcBef>
                <a:spcPts val="155"/>
              </a:spcBef>
            </a:pPr>
            <a:r>
              <a:rPr sz="100" b="0" spc="5" dirty="0">
                <a:solidFill>
                  <a:srgbClr val="231F20"/>
                </a:solidFill>
                <a:latin typeface="Yu Gothic Medium"/>
                <a:cs typeface="Yu Gothic Medium"/>
              </a:rPr>
              <a:t>②ブラウザアプリ等で</a:t>
            </a:r>
            <a:endParaRPr sz="100">
              <a:latin typeface="Yu Gothic Medium"/>
              <a:cs typeface="Yu Gothic Medium"/>
            </a:endParaRPr>
          </a:p>
          <a:p>
            <a:pPr marL="76200">
              <a:lnSpc>
                <a:spcPct val="100000"/>
              </a:lnSpc>
              <a:spcBef>
                <a:spcPts val="55"/>
              </a:spcBef>
            </a:pPr>
            <a:r>
              <a:rPr sz="150" b="0" spc="7" baseline="27777" dirty="0">
                <a:solidFill>
                  <a:srgbClr val="231F20"/>
                </a:solidFill>
                <a:latin typeface="Yu Gothic Medium"/>
                <a:cs typeface="Yu Gothic Medium"/>
              </a:rPr>
              <a:t>http</a:t>
            </a:r>
            <a:r>
              <a:rPr sz="150" b="0" baseline="27777" dirty="0">
                <a:solidFill>
                  <a:srgbClr val="231F20"/>
                </a:solidFill>
                <a:latin typeface="Yu Gothic Medium"/>
                <a:cs typeface="Yu Gothic Medium"/>
              </a:rPr>
              <a:t> </a:t>
            </a:r>
            <a:r>
              <a:rPr sz="150" b="0" spc="7" baseline="27777" dirty="0">
                <a:solidFill>
                  <a:srgbClr val="231F20"/>
                </a:solidFill>
                <a:latin typeface="Yu Gothic Medium"/>
                <a:cs typeface="Yu Gothic Medium"/>
              </a:rPr>
              <a:t>サイトに                  </a:t>
            </a:r>
            <a:r>
              <a:rPr sz="150" b="0" spc="52" baseline="27777" dirty="0">
                <a:solidFill>
                  <a:srgbClr val="231F20"/>
                </a:solidFill>
                <a:latin typeface="Yu Gothic Medium"/>
                <a:cs typeface="Yu Gothic Medium"/>
              </a:rPr>
              <a:t> </a:t>
            </a:r>
            <a:r>
              <a:rPr sz="100" b="0" dirty="0">
                <a:solidFill>
                  <a:srgbClr val="231F20"/>
                </a:solidFill>
                <a:latin typeface="Yu Gothic Medium"/>
                <a:cs typeface="Yu Gothic Medium"/>
              </a:rPr>
              <a:t>qr24.jp</a:t>
            </a:r>
            <a:endParaRPr sz="100">
              <a:latin typeface="Yu Gothic Medium"/>
              <a:cs typeface="Yu Gothic Medium"/>
            </a:endParaRPr>
          </a:p>
          <a:p>
            <a:pPr marL="70485">
              <a:lnSpc>
                <a:spcPct val="100000"/>
              </a:lnSpc>
              <a:spcBef>
                <a:spcPts val="5"/>
              </a:spcBef>
            </a:pPr>
            <a:r>
              <a:rPr sz="100" b="0" spc="25" dirty="0">
                <a:solidFill>
                  <a:srgbClr val="231F20"/>
                </a:solidFill>
                <a:latin typeface="Yu Gothic Medium"/>
                <a:cs typeface="Yu Gothic Medium"/>
              </a:rPr>
              <a:t>（q</a:t>
            </a:r>
            <a:r>
              <a:rPr sz="100" b="0" spc="10" dirty="0">
                <a:solidFill>
                  <a:srgbClr val="231F20"/>
                </a:solidFill>
                <a:latin typeface="Yu Gothic Medium"/>
                <a:cs typeface="Yu Gothic Medium"/>
              </a:rPr>
              <a:t>r24.j</a:t>
            </a:r>
            <a:r>
              <a:rPr sz="100" b="0" spc="20" dirty="0">
                <a:solidFill>
                  <a:srgbClr val="231F20"/>
                </a:solidFill>
                <a:latin typeface="Yu Gothic Medium"/>
                <a:cs typeface="Yu Gothic Medium"/>
              </a:rPr>
              <a:t>p</a:t>
            </a:r>
            <a:r>
              <a:rPr sz="100" b="0" spc="5" dirty="0">
                <a:solidFill>
                  <a:srgbClr val="231F20"/>
                </a:solidFill>
                <a:latin typeface="Yu Gothic Medium"/>
                <a:cs typeface="Yu Gothic Medium"/>
              </a:rPr>
              <a:t> </a:t>
            </a:r>
            <a:r>
              <a:rPr sz="100" b="0" spc="30" dirty="0">
                <a:solidFill>
                  <a:srgbClr val="231F20"/>
                </a:solidFill>
                <a:latin typeface="Yu Gothic Medium"/>
                <a:cs typeface="Yu Gothic Medium"/>
              </a:rPr>
              <a:t>など）</a:t>
            </a:r>
            <a:endParaRPr sz="100">
              <a:latin typeface="Yu Gothic Medium"/>
              <a:cs typeface="Yu Gothic Medium"/>
            </a:endParaRPr>
          </a:p>
          <a:p>
            <a:pPr marL="75565" marR="126364">
              <a:lnSpc>
                <a:spcPct val="114100"/>
              </a:lnSpc>
              <a:spcBef>
                <a:spcPts val="15"/>
              </a:spcBef>
            </a:pPr>
            <a:r>
              <a:rPr sz="100" b="0" spc="5" dirty="0">
                <a:solidFill>
                  <a:srgbClr val="231F20"/>
                </a:solidFill>
                <a:latin typeface="Yu Gothic Medium"/>
                <a:cs typeface="Yu Gothic Medium"/>
              </a:rPr>
              <a:t>接続すると認証画面が 表示されます</a:t>
            </a:r>
            <a:endParaRPr sz="100">
              <a:latin typeface="Yu Gothic Medium"/>
              <a:cs typeface="Yu Gothic Medium"/>
            </a:endParaRPr>
          </a:p>
        </p:txBody>
      </p:sp>
      <p:grpSp>
        <p:nvGrpSpPr>
          <p:cNvPr id="804" name="object 804"/>
          <p:cNvGrpSpPr/>
          <p:nvPr/>
        </p:nvGrpSpPr>
        <p:grpSpPr>
          <a:xfrm>
            <a:off x="3530386" y="4150903"/>
            <a:ext cx="1487170" cy="598170"/>
            <a:chOff x="3530386" y="4150903"/>
            <a:chExt cx="1487170" cy="598170"/>
          </a:xfrm>
        </p:grpSpPr>
        <p:sp>
          <p:nvSpPr>
            <p:cNvPr id="805" name="object 805"/>
            <p:cNvSpPr/>
            <p:nvPr/>
          </p:nvSpPr>
          <p:spPr>
            <a:xfrm>
              <a:off x="4662792" y="4590262"/>
              <a:ext cx="354965" cy="158750"/>
            </a:xfrm>
            <a:custGeom>
              <a:avLst/>
              <a:gdLst/>
              <a:ahLst/>
              <a:cxnLst/>
              <a:rect l="l" t="t" r="r" b="b"/>
              <a:pathLst>
                <a:path w="354964" h="158750">
                  <a:moveTo>
                    <a:pt x="354380" y="0"/>
                  </a:moveTo>
                  <a:lnTo>
                    <a:pt x="352882" y="0"/>
                  </a:lnTo>
                  <a:lnTo>
                    <a:pt x="352882" y="2540"/>
                  </a:lnTo>
                  <a:lnTo>
                    <a:pt x="352882" y="157480"/>
                  </a:lnTo>
                  <a:lnTo>
                    <a:pt x="1498" y="157480"/>
                  </a:lnTo>
                  <a:lnTo>
                    <a:pt x="1498" y="2540"/>
                  </a:lnTo>
                  <a:lnTo>
                    <a:pt x="352882" y="2540"/>
                  </a:lnTo>
                  <a:lnTo>
                    <a:pt x="352882" y="0"/>
                  </a:lnTo>
                  <a:lnTo>
                    <a:pt x="0" y="0"/>
                  </a:lnTo>
                  <a:lnTo>
                    <a:pt x="0" y="2540"/>
                  </a:lnTo>
                  <a:lnTo>
                    <a:pt x="0" y="157480"/>
                  </a:lnTo>
                  <a:lnTo>
                    <a:pt x="0" y="158750"/>
                  </a:lnTo>
                  <a:lnTo>
                    <a:pt x="354380" y="158750"/>
                  </a:lnTo>
                  <a:lnTo>
                    <a:pt x="354380" y="157835"/>
                  </a:lnTo>
                  <a:lnTo>
                    <a:pt x="354380" y="157480"/>
                  </a:lnTo>
                  <a:lnTo>
                    <a:pt x="354380" y="2540"/>
                  </a:lnTo>
                  <a:lnTo>
                    <a:pt x="354380" y="1993"/>
                  </a:lnTo>
                  <a:lnTo>
                    <a:pt x="354380" y="0"/>
                  </a:lnTo>
                  <a:close/>
                </a:path>
              </a:pathLst>
            </a:custGeom>
            <a:solidFill>
              <a:srgbClr val="6D6E71"/>
            </a:solidFill>
          </p:spPr>
          <p:txBody>
            <a:bodyPr wrap="square" lIns="0" tIns="0" rIns="0" bIns="0" rtlCol="0"/>
            <a:lstStyle/>
            <a:p>
              <a:endParaRPr/>
            </a:p>
          </p:txBody>
        </p:sp>
        <p:pic>
          <p:nvPicPr>
            <p:cNvPr id="806" name="object 806"/>
            <p:cNvPicPr/>
            <p:nvPr/>
          </p:nvPicPr>
          <p:blipFill>
            <a:blip r:embed="rId18" cstate="print"/>
            <a:stretch>
              <a:fillRect/>
            </a:stretch>
          </p:blipFill>
          <p:spPr>
            <a:xfrm>
              <a:off x="4246346" y="4609414"/>
              <a:ext cx="118935" cy="118935"/>
            </a:xfrm>
            <a:prstGeom prst="rect">
              <a:avLst/>
            </a:prstGeom>
          </p:spPr>
        </p:pic>
        <p:pic>
          <p:nvPicPr>
            <p:cNvPr id="807" name="object 807"/>
            <p:cNvPicPr/>
            <p:nvPr/>
          </p:nvPicPr>
          <p:blipFill>
            <a:blip r:embed="rId19" cstate="print"/>
            <a:stretch>
              <a:fillRect/>
            </a:stretch>
          </p:blipFill>
          <p:spPr>
            <a:xfrm>
              <a:off x="4876317" y="4443056"/>
              <a:ext cx="118935" cy="118935"/>
            </a:xfrm>
            <a:prstGeom prst="rect">
              <a:avLst/>
            </a:prstGeom>
          </p:spPr>
        </p:pic>
        <p:sp>
          <p:nvSpPr>
            <p:cNvPr id="808" name="object 808"/>
            <p:cNvSpPr/>
            <p:nvPr/>
          </p:nvSpPr>
          <p:spPr>
            <a:xfrm>
              <a:off x="3530386" y="4150903"/>
              <a:ext cx="528955" cy="388620"/>
            </a:xfrm>
            <a:custGeom>
              <a:avLst/>
              <a:gdLst/>
              <a:ahLst/>
              <a:cxnLst/>
              <a:rect l="l" t="t" r="r" b="b"/>
              <a:pathLst>
                <a:path w="528954" h="388620">
                  <a:moveTo>
                    <a:pt x="264375" y="0"/>
                  </a:moveTo>
                  <a:lnTo>
                    <a:pt x="211090" y="3944"/>
                  </a:lnTo>
                  <a:lnTo>
                    <a:pt x="161463" y="15256"/>
                  </a:lnTo>
                  <a:lnTo>
                    <a:pt x="116554" y="33155"/>
                  </a:lnTo>
                  <a:lnTo>
                    <a:pt x="77428" y="56861"/>
                  </a:lnTo>
                  <a:lnTo>
                    <a:pt x="45147" y="85592"/>
                  </a:lnTo>
                  <a:lnTo>
                    <a:pt x="20774" y="118568"/>
                  </a:lnTo>
                  <a:lnTo>
                    <a:pt x="5370" y="155008"/>
                  </a:lnTo>
                  <a:lnTo>
                    <a:pt x="0" y="194132"/>
                  </a:lnTo>
                  <a:lnTo>
                    <a:pt x="5370" y="233252"/>
                  </a:lnTo>
                  <a:lnTo>
                    <a:pt x="20774" y="269690"/>
                  </a:lnTo>
                  <a:lnTo>
                    <a:pt x="45147" y="302666"/>
                  </a:lnTo>
                  <a:lnTo>
                    <a:pt x="77428" y="331398"/>
                  </a:lnTo>
                  <a:lnTo>
                    <a:pt x="116554" y="355105"/>
                  </a:lnTo>
                  <a:lnTo>
                    <a:pt x="161463" y="373006"/>
                  </a:lnTo>
                  <a:lnTo>
                    <a:pt x="211090" y="384319"/>
                  </a:lnTo>
                  <a:lnTo>
                    <a:pt x="264375" y="388264"/>
                  </a:lnTo>
                  <a:lnTo>
                    <a:pt x="317652" y="384319"/>
                  </a:lnTo>
                  <a:lnTo>
                    <a:pt x="367274" y="373006"/>
                  </a:lnTo>
                  <a:lnTo>
                    <a:pt x="412177" y="355105"/>
                  </a:lnTo>
                  <a:lnTo>
                    <a:pt x="451300" y="331398"/>
                  </a:lnTo>
                  <a:lnTo>
                    <a:pt x="483580" y="302666"/>
                  </a:lnTo>
                  <a:lnTo>
                    <a:pt x="507952" y="269690"/>
                  </a:lnTo>
                  <a:lnTo>
                    <a:pt x="523355" y="233252"/>
                  </a:lnTo>
                  <a:lnTo>
                    <a:pt x="528726" y="194132"/>
                  </a:lnTo>
                  <a:lnTo>
                    <a:pt x="523355" y="155008"/>
                  </a:lnTo>
                  <a:lnTo>
                    <a:pt x="507952" y="118568"/>
                  </a:lnTo>
                  <a:lnTo>
                    <a:pt x="483580" y="85592"/>
                  </a:lnTo>
                  <a:lnTo>
                    <a:pt x="451300" y="56861"/>
                  </a:lnTo>
                  <a:lnTo>
                    <a:pt x="412177" y="33155"/>
                  </a:lnTo>
                  <a:lnTo>
                    <a:pt x="367274" y="15256"/>
                  </a:lnTo>
                  <a:lnTo>
                    <a:pt x="317652" y="3944"/>
                  </a:lnTo>
                  <a:lnTo>
                    <a:pt x="264375" y="0"/>
                  </a:lnTo>
                  <a:close/>
                </a:path>
              </a:pathLst>
            </a:custGeom>
            <a:solidFill>
              <a:srgbClr val="00A9BE"/>
            </a:solidFill>
          </p:spPr>
          <p:txBody>
            <a:bodyPr wrap="square" lIns="0" tIns="0" rIns="0" bIns="0" rtlCol="0"/>
            <a:lstStyle/>
            <a:p>
              <a:endParaRPr/>
            </a:p>
          </p:txBody>
        </p:sp>
        <p:pic>
          <p:nvPicPr>
            <p:cNvPr id="809" name="object 809"/>
            <p:cNvPicPr/>
            <p:nvPr/>
          </p:nvPicPr>
          <p:blipFill>
            <a:blip r:embed="rId20" cstate="print"/>
            <a:stretch>
              <a:fillRect/>
            </a:stretch>
          </p:blipFill>
          <p:spPr>
            <a:xfrm>
              <a:off x="3544257" y="4194326"/>
              <a:ext cx="471811" cy="321077"/>
            </a:xfrm>
            <a:prstGeom prst="rect">
              <a:avLst/>
            </a:prstGeom>
          </p:spPr>
        </p:pic>
      </p:grpSp>
      <p:sp>
        <p:nvSpPr>
          <p:cNvPr id="810" name="object 810"/>
          <p:cNvSpPr txBox="1"/>
          <p:nvPr/>
        </p:nvSpPr>
        <p:spPr>
          <a:xfrm>
            <a:off x="3535883" y="4179990"/>
            <a:ext cx="513715" cy="145415"/>
          </a:xfrm>
          <a:prstGeom prst="rect">
            <a:avLst/>
          </a:prstGeom>
        </p:spPr>
        <p:txBody>
          <a:bodyPr vert="horz" wrap="square" lIns="0" tIns="17145" rIns="0" bIns="0" rtlCol="0">
            <a:spAutoFit/>
          </a:bodyPr>
          <a:lstStyle/>
          <a:p>
            <a:pPr marL="12700">
              <a:lnSpc>
                <a:spcPct val="100000"/>
              </a:lnSpc>
              <a:spcBef>
                <a:spcPts val="135"/>
              </a:spcBef>
            </a:pPr>
            <a:r>
              <a:rPr sz="750" b="1" spc="10" dirty="0">
                <a:solidFill>
                  <a:srgbClr val="FFFFFF"/>
                </a:solidFill>
                <a:latin typeface="Microsoft JhengHei"/>
                <a:cs typeface="Microsoft JhengHei"/>
              </a:rPr>
              <a:t>クリック１</a:t>
            </a:r>
            <a:endParaRPr sz="750">
              <a:latin typeface="Microsoft JhengHei"/>
              <a:cs typeface="Microsoft JhengHei"/>
            </a:endParaRPr>
          </a:p>
        </p:txBody>
      </p:sp>
      <p:sp>
        <p:nvSpPr>
          <p:cNvPr id="811" name="object 811"/>
          <p:cNvSpPr txBox="1"/>
          <p:nvPr/>
        </p:nvSpPr>
        <p:spPr>
          <a:xfrm>
            <a:off x="3682365" y="4279638"/>
            <a:ext cx="220979" cy="245110"/>
          </a:xfrm>
          <a:prstGeom prst="rect">
            <a:avLst/>
          </a:prstGeom>
        </p:spPr>
        <p:txBody>
          <a:bodyPr vert="horz" wrap="square" lIns="0" tIns="33020" rIns="0" bIns="0" rtlCol="0">
            <a:spAutoFit/>
          </a:bodyPr>
          <a:lstStyle/>
          <a:p>
            <a:pPr marL="12700" marR="5080" indent="48260">
              <a:lnSpc>
                <a:spcPts val="780"/>
              </a:lnSpc>
              <a:spcBef>
                <a:spcPts val="260"/>
              </a:spcBef>
            </a:pPr>
            <a:r>
              <a:rPr sz="750" b="1" spc="30" dirty="0">
                <a:solidFill>
                  <a:srgbClr val="FFFFFF"/>
                </a:solidFill>
                <a:latin typeface="Microsoft JhengHei"/>
                <a:cs typeface="Microsoft JhengHei"/>
              </a:rPr>
              <a:t>の </a:t>
            </a:r>
            <a:r>
              <a:rPr sz="750" b="1" spc="10" dirty="0">
                <a:solidFill>
                  <a:srgbClr val="FFFFFF"/>
                </a:solidFill>
                <a:latin typeface="Microsoft JhengHei"/>
                <a:cs typeface="Microsoft JhengHei"/>
              </a:rPr>
              <a:t>場合</a:t>
            </a:r>
            <a:endParaRPr sz="750">
              <a:latin typeface="Microsoft JhengHei"/>
              <a:cs typeface="Microsoft JhengHei"/>
            </a:endParaRPr>
          </a:p>
        </p:txBody>
      </p:sp>
      <p:grpSp>
        <p:nvGrpSpPr>
          <p:cNvPr id="812" name="object 812"/>
          <p:cNvGrpSpPr/>
          <p:nvPr/>
        </p:nvGrpSpPr>
        <p:grpSpPr>
          <a:xfrm>
            <a:off x="3818210" y="4079887"/>
            <a:ext cx="1766570" cy="996315"/>
            <a:chOff x="3818210" y="4079887"/>
            <a:chExt cx="1766570" cy="996315"/>
          </a:xfrm>
        </p:grpSpPr>
        <p:pic>
          <p:nvPicPr>
            <p:cNvPr id="813" name="object 813"/>
            <p:cNvPicPr/>
            <p:nvPr/>
          </p:nvPicPr>
          <p:blipFill>
            <a:blip r:embed="rId21" cstate="print"/>
            <a:stretch>
              <a:fillRect/>
            </a:stretch>
          </p:blipFill>
          <p:spPr>
            <a:xfrm>
              <a:off x="4515065" y="4186847"/>
              <a:ext cx="1069200" cy="889152"/>
            </a:xfrm>
            <a:prstGeom prst="rect">
              <a:avLst/>
            </a:prstGeom>
          </p:spPr>
        </p:pic>
        <p:sp>
          <p:nvSpPr>
            <p:cNvPr id="814" name="object 814"/>
            <p:cNvSpPr/>
            <p:nvPr/>
          </p:nvSpPr>
          <p:spPr>
            <a:xfrm>
              <a:off x="4555817" y="4225789"/>
              <a:ext cx="1004569" cy="850265"/>
            </a:xfrm>
            <a:custGeom>
              <a:avLst/>
              <a:gdLst/>
              <a:ahLst/>
              <a:cxnLst/>
              <a:rect l="l" t="t" r="r" b="b"/>
              <a:pathLst>
                <a:path w="1004570" h="850264">
                  <a:moveTo>
                    <a:pt x="137838" y="378638"/>
                  </a:moveTo>
                  <a:lnTo>
                    <a:pt x="112698" y="385330"/>
                  </a:lnTo>
                  <a:lnTo>
                    <a:pt x="89843" y="399348"/>
                  </a:lnTo>
                  <a:lnTo>
                    <a:pt x="71824" y="414582"/>
                  </a:lnTo>
                  <a:lnTo>
                    <a:pt x="61193" y="424917"/>
                  </a:lnTo>
                  <a:lnTo>
                    <a:pt x="69873" y="429761"/>
                  </a:lnTo>
                  <a:lnTo>
                    <a:pt x="98380" y="433145"/>
                  </a:lnTo>
                  <a:lnTo>
                    <a:pt x="132129" y="435888"/>
                  </a:lnTo>
                  <a:lnTo>
                    <a:pt x="156532" y="438810"/>
                  </a:lnTo>
                  <a:lnTo>
                    <a:pt x="173025" y="445505"/>
                  </a:lnTo>
                  <a:lnTo>
                    <a:pt x="219184" y="472615"/>
                  </a:lnTo>
                  <a:lnTo>
                    <a:pt x="251172" y="488582"/>
                  </a:lnTo>
                  <a:lnTo>
                    <a:pt x="290068" y="510926"/>
                  </a:lnTo>
                  <a:lnTo>
                    <a:pt x="331824" y="540060"/>
                  </a:lnTo>
                  <a:lnTo>
                    <a:pt x="370655" y="566143"/>
                  </a:lnTo>
                  <a:lnTo>
                    <a:pt x="400778" y="579336"/>
                  </a:lnTo>
                  <a:lnTo>
                    <a:pt x="424600" y="587240"/>
                  </a:lnTo>
                  <a:lnTo>
                    <a:pt x="472243" y="625235"/>
                  </a:lnTo>
                  <a:lnTo>
                    <a:pt x="579438" y="725145"/>
                  </a:lnTo>
                  <a:lnTo>
                    <a:pt x="710205" y="850209"/>
                  </a:lnTo>
                  <a:lnTo>
                    <a:pt x="1004103" y="850209"/>
                  </a:lnTo>
                  <a:lnTo>
                    <a:pt x="631652" y="529387"/>
                  </a:lnTo>
                  <a:lnTo>
                    <a:pt x="563577" y="416522"/>
                  </a:lnTo>
                  <a:lnTo>
                    <a:pt x="236656" y="416522"/>
                  </a:lnTo>
                  <a:lnTo>
                    <a:pt x="225979" y="410424"/>
                  </a:lnTo>
                  <a:lnTo>
                    <a:pt x="199948" y="397104"/>
                  </a:lnTo>
                  <a:lnTo>
                    <a:pt x="167567" y="384022"/>
                  </a:lnTo>
                  <a:lnTo>
                    <a:pt x="137838" y="378638"/>
                  </a:lnTo>
                  <a:close/>
                </a:path>
                <a:path w="1004570" h="850264">
                  <a:moveTo>
                    <a:pt x="9575" y="97630"/>
                  </a:moveTo>
                  <a:lnTo>
                    <a:pt x="4002" y="108473"/>
                  </a:lnTo>
                  <a:lnTo>
                    <a:pt x="9479" y="127013"/>
                  </a:lnTo>
                  <a:lnTo>
                    <a:pt x="28936" y="155668"/>
                  </a:lnTo>
                  <a:lnTo>
                    <a:pt x="57937" y="192740"/>
                  </a:lnTo>
                  <a:lnTo>
                    <a:pt x="86969" y="228324"/>
                  </a:lnTo>
                  <a:lnTo>
                    <a:pt x="106519" y="252514"/>
                  </a:lnTo>
                  <a:lnTo>
                    <a:pt x="116853" y="264979"/>
                  </a:lnTo>
                  <a:lnTo>
                    <a:pt x="125028" y="273298"/>
                  </a:lnTo>
                  <a:lnTo>
                    <a:pt x="131753" y="279350"/>
                  </a:lnTo>
                  <a:lnTo>
                    <a:pt x="137736" y="285013"/>
                  </a:lnTo>
                  <a:lnTo>
                    <a:pt x="143675" y="291640"/>
                  </a:lnTo>
                  <a:lnTo>
                    <a:pt x="155959" y="307548"/>
                  </a:lnTo>
                  <a:lnTo>
                    <a:pt x="236656" y="416522"/>
                  </a:lnTo>
                  <a:lnTo>
                    <a:pt x="563577" y="416522"/>
                  </a:lnTo>
                  <a:lnTo>
                    <a:pt x="546211" y="387682"/>
                  </a:lnTo>
                  <a:lnTo>
                    <a:pt x="499645" y="309563"/>
                  </a:lnTo>
                  <a:lnTo>
                    <a:pt x="266717" y="309563"/>
                  </a:lnTo>
                  <a:lnTo>
                    <a:pt x="198121" y="253536"/>
                  </a:lnTo>
                  <a:lnTo>
                    <a:pt x="178554" y="238036"/>
                  </a:lnTo>
                  <a:lnTo>
                    <a:pt x="157239" y="218892"/>
                  </a:lnTo>
                  <a:lnTo>
                    <a:pt x="80972" y="145560"/>
                  </a:lnTo>
                  <a:lnTo>
                    <a:pt x="47591" y="113843"/>
                  </a:lnTo>
                  <a:lnTo>
                    <a:pt x="24629" y="98186"/>
                  </a:lnTo>
                  <a:lnTo>
                    <a:pt x="9575" y="97630"/>
                  </a:lnTo>
                  <a:close/>
                </a:path>
                <a:path w="1004570" h="850264">
                  <a:moveTo>
                    <a:pt x="17930" y="0"/>
                  </a:moveTo>
                  <a:lnTo>
                    <a:pt x="1998" y="5347"/>
                  </a:lnTo>
                  <a:lnTo>
                    <a:pt x="0" y="23917"/>
                  </a:lnTo>
                  <a:lnTo>
                    <a:pt x="13573" y="48406"/>
                  </a:lnTo>
                  <a:lnTo>
                    <a:pt x="35297" y="76048"/>
                  </a:lnTo>
                  <a:lnTo>
                    <a:pt x="57751" y="104077"/>
                  </a:lnTo>
                  <a:lnTo>
                    <a:pt x="76290" y="127768"/>
                  </a:lnTo>
                  <a:lnTo>
                    <a:pt x="104237" y="157071"/>
                  </a:lnTo>
                  <a:lnTo>
                    <a:pt x="161182" y="211247"/>
                  </a:lnTo>
                  <a:lnTo>
                    <a:pt x="266717" y="309563"/>
                  </a:lnTo>
                  <a:lnTo>
                    <a:pt x="499645" y="309563"/>
                  </a:lnTo>
                  <a:lnTo>
                    <a:pt x="483835" y="283040"/>
                  </a:lnTo>
                  <a:lnTo>
                    <a:pt x="447845" y="220307"/>
                  </a:lnTo>
                  <a:lnTo>
                    <a:pt x="444288" y="213830"/>
                  </a:lnTo>
                  <a:lnTo>
                    <a:pt x="358335" y="213830"/>
                  </a:lnTo>
                  <a:lnTo>
                    <a:pt x="299844" y="156319"/>
                  </a:lnTo>
                  <a:lnTo>
                    <a:pt x="268427" y="127600"/>
                  </a:lnTo>
                  <a:lnTo>
                    <a:pt x="232929" y="98954"/>
                  </a:lnTo>
                  <a:lnTo>
                    <a:pt x="192630" y="67596"/>
                  </a:lnTo>
                  <a:lnTo>
                    <a:pt x="178117" y="57112"/>
                  </a:lnTo>
                  <a:lnTo>
                    <a:pt x="98556" y="57112"/>
                  </a:lnTo>
                  <a:lnTo>
                    <a:pt x="67601" y="30762"/>
                  </a:lnTo>
                  <a:lnTo>
                    <a:pt x="40262" y="10098"/>
                  </a:lnTo>
                  <a:lnTo>
                    <a:pt x="17930" y="0"/>
                  </a:lnTo>
                  <a:close/>
                </a:path>
                <a:path w="1004570" h="850264">
                  <a:moveTo>
                    <a:pt x="217093" y="15984"/>
                  </a:moveTo>
                  <a:lnTo>
                    <a:pt x="209135" y="19779"/>
                  </a:lnTo>
                  <a:lnTo>
                    <a:pt x="213312" y="33154"/>
                  </a:lnTo>
                  <a:lnTo>
                    <a:pt x="226166" y="51740"/>
                  </a:lnTo>
                  <a:lnTo>
                    <a:pt x="239391" y="67857"/>
                  </a:lnTo>
                  <a:lnTo>
                    <a:pt x="251715" y="81899"/>
                  </a:lnTo>
                  <a:lnTo>
                    <a:pt x="270264" y="101671"/>
                  </a:lnTo>
                  <a:lnTo>
                    <a:pt x="302163" y="134976"/>
                  </a:lnTo>
                  <a:lnTo>
                    <a:pt x="358335" y="213830"/>
                  </a:lnTo>
                  <a:lnTo>
                    <a:pt x="444288" y="213830"/>
                  </a:lnTo>
                  <a:lnTo>
                    <a:pt x="436212" y="199120"/>
                  </a:lnTo>
                  <a:lnTo>
                    <a:pt x="419360" y="179116"/>
                  </a:lnTo>
                  <a:lnTo>
                    <a:pt x="385614" y="148646"/>
                  </a:lnTo>
                  <a:lnTo>
                    <a:pt x="323296" y="96063"/>
                  </a:lnTo>
                  <a:lnTo>
                    <a:pt x="316473" y="88627"/>
                  </a:lnTo>
                  <a:lnTo>
                    <a:pt x="298215" y="70406"/>
                  </a:lnTo>
                  <a:lnTo>
                    <a:pt x="271834" y="47532"/>
                  </a:lnTo>
                  <a:lnTo>
                    <a:pt x="240644" y="26137"/>
                  </a:lnTo>
                  <a:lnTo>
                    <a:pt x="217093" y="15984"/>
                  </a:lnTo>
                  <a:close/>
                </a:path>
                <a:path w="1004570" h="850264">
                  <a:moveTo>
                    <a:pt x="92208" y="4100"/>
                  </a:moveTo>
                  <a:lnTo>
                    <a:pt x="77678" y="6883"/>
                  </a:lnTo>
                  <a:lnTo>
                    <a:pt x="69996" y="15355"/>
                  </a:lnTo>
                  <a:lnTo>
                    <a:pt x="69610" y="23411"/>
                  </a:lnTo>
                  <a:lnTo>
                    <a:pt x="78478" y="35760"/>
                  </a:lnTo>
                  <a:lnTo>
                    <a:pt x="98556" y="57112"/>
                  </a:lnTo>
                  <a:lnTo>
                    <a:pt x="178117" y="57112"/>
                  </a:lnTo>
                  <a:lnTo>
                    <a:pt x="160571" y="44437"/>
                  </a:lnTo>
                  <a:lnTo>
                    <a:pt x="136353" y="27975"/>
                  </a:lnTo>
                  <a:lnTo>
                    <a:pt x="112666" y="12830"/>
                  </a:lnTo>
                  <a:lnTo>
                    <a:pt x="92208" y="4100"/>
                  </a:lnTo>
                  <a:close/>
                </a:path>
              </a:pathLst>
            </a:custGeom>
            <a:solidFill>
              <a:srgbClr val="F1C9BB"/>
            </a:solidFill>
          </p:spPr>
          <p:txBody>
            <a:bodyPr wrap="square" lIns="0" tIns="0" rIns="0" bIns="0" rtlCol="0"/>
            <a:lstStyle/>
            <a:p>
              <a:endParaRPr/>
            </a:p>
          </p:txBody>
        </p:sp>
        <p:pic>
          <p:nvPicPr>
            <p:cNvPr id="815" name="object 815"/>
            <p:cNvPicPr/>
            <p:nvPr/>
          </p:nvPicPr>
          <p:blipFill>
            <a:blip r:embed="rId22" cstate="print"/>
            <a:stretch>
              <a:fillRect/>
            </a:stretch>
          </p:blipFill>
          <p:spPr>
            <a:xfrm>
              <a:off x="4552542" y="4223170"/>
              <a:ext cx="263754" cy="246442"/>
            </a:xfrm>
            <a:prstGeom prst="rect">
              <a:avLst/>
            </a:prstGeom>
          </p:spPr>
        </p:pic>
        <p:pic>
          <p:nvPicPr>
            <p:cNvPr id="816" name="object 816"/>
            <p:cNvPicPr/>
            <p:nvPr/>
          </p:nvPicPr>
          <p:blipFill>
            <a:blip r:embed="rId23" cstate="print"/>
            <a:stretch>
              <a:fillRect/>
            </a:stretch>
          </p:blipFill>
          <p:spPr>
            <a:xfrm>
              <a:off x="4764960" y="4241779"/>
              <a:ext cx="114163" cy="142717"/>
            </a:xfrm>
            <a:prstGeom prst="rect">
              <a:avLst/>
            </a:prstGeom>
          </p:spPr>
        </p:pic>
        <p:pic>
          <p:nvPicPr>
            <p:cNvPr id="817" name="object 817"/>
            <p:cNvPicPr/>
            <p:nvPr/>
          </p:nvPicPr>
          <p:blipFill>
            <a:blip r:embed="rId24" cstate="print"/>
            <a:stretch>
              <a:fillRect/>
            </a:stretch>
          </p:blipFill>
          <p:spPr>
            <a:xfrm>
              <a:off x="3818210" y="4079887"/>
              <a:ext cx="1766055" cy="996111"/>
            </a:xfrm>
            <a:prstGeom prst="rect">
              <a:avLst/>
            </a:prstGeom>
          </p:spPr>
        </p:pic>
        <p:sp>
          <p:nvSpPr>
            <p:cNvPr id="818" name="object 818"/>
            <p:cNvSpPr/>
            <p:nvPr/>
          </p:nvSpPr>
          <p:spPr>
            <a:xfrm>
              <a:off x="3889461" y="4449550"/>
              <a:ext cx="574040" cy="626745"/>
            </a:xfrm>
            <a:custGeom>
              <a:avLst/>
              <a:gdLst/>
              <a:ahLst/>
              <a:cxnLst/>
              <a:rect l="l" t="t" r="r" b="b"/>
              <a:pathLst>
                <a:path w="574039" h="626745">
                  <a:moveTo>
                    <a:pt x="202040" y="30795"/>
                  </a:moveTo>
                  <a:lnTo>
                    <a:pt x="187307" y="36642"/>
                  </a:lnTo>
                  <a:lnTo>
                    <a:pt x="172580" y="60679"/>
                  </a:lnTo>
                  <a:lnTo>
                    <a:pt x="159061" y="92250"/>
                  </a:lnTo>
                  <a:lnTo>
                    <a:pt x="147950" y="120699"/>
                  </a:lnTo>
                  <a:lnTo>
                    <a:pt x="137948" y="140822"/>
                  </a:lnTo>
                  <a:lnTo>
                    <a:pt x="115562" y="175116"/>
                  </a:lnTo>
                  <a:lnTo>
                    <a:pt x="94781" y="236626"/>
                  </a:lnTo>
                  <a:lnTo>
                    <a:pt x="90526" y="291457"/>
                  </a:lnTo>
                  <a:lnTo>
                    <a:pt x="87135" y="352402"/>
                  </a:lnTo>
                  <a:lnTo>
                    <a:pt x="80971" y="409319"/>
                  </a:lnTo>
                  <a:lnTo>
                    <a:pt x="72308" y="453156"/>
                  </a:lnTo>
                  <a:lnTo>
                    <a:pt x="55439" y="502361"/>
                  </a:lnTo>
                  <a:lnTo>
                    <a:pt x="17779" y="588068"/>
                  </a:lnTo>
                  <a:lnTo>
                    <a:pt x="0" y="626448"/>
                  </a:lnTo>
                  <a:lnTo>
                    <a:pt x="195347" y="626448"/>
                  </a:lnTo>
                  <a:lnTo>
                    <a:pt x="231978" y="526629"/>
                  </a:lnTo>
                  <a:lnTo>
                    <a:pt x="256053" y="476400"/>
                  </a:lnTo>
                  <a:lnTo>
                    <a:pt x="275279" y="470931"/>
                  </a:lnTo>
                  <a:lnTo>
                    <a:pt x="307467" y="459098"/>
                  </a:lnTo>
                  <a:lnTo>
                    <a:pt x="345787" y="440133"/>
                  </a:lnTo>
                  <a:lnTo>
                    <a:pt x="383408" y="413269"/>
                  </a:lnTo>
                  <a:lnTo>
                    <a:pt x="415117" y="383061"/>
                  </a:lnTo>
                  <a:lnTo>
                    <a:pt x="426448" y="362471"/>
                  </a:lnTo>
                  <a:lnTo>
                    <a:pt x="431503" y="353617"/>
                  </a:lnTo>
                  <a:lnTo>
                    <a:pt x="450535" y="339212"/>
                  </a:lnTo>
                  <a:lnTo>
                    <a:pt x="478314" y="321830"/>
                  </a:lnTo>
                  <a:lnTo>
                    <a:pt x="503214" y="302526"/>
                  </a:lnTo>
                  <a:lnTo>
                    <a:pt x="513609" y="282357"/>
                  </a:lnTo>
                  <a:lnTo>
                    <a:pt x="513504" y="281481"/>
                  </a:lnTo>
                  <a:lnTo>
                    <a:pt x="409202" y="281481"/>
                  </a:lnTo>
                  <a:lnTo>
                    <a:pt x="429841" y="274780"/>
                  </a:lnTo>
                  <a:lnTo>
                    <a:pt x="475026" y="257625"/>
                  </a:lnTo>
                  <a:lnTo>
                    <a:pt x="519659" y="234434"/>
                  </a:lnTo>
                  <a:lnTo>
                    <a:pt x="538640" y="209624"/>
                  </a:lnTo>
                  <a:lnTo>
                    <a:pt x="537082" y="201483"/>
                  </a:lnTo>
                  <a:lnTo>
                    <a:pt x="397035" y="201483"/>
                  </a:lnTo>
                  <a:lnTo>
                    <a:pt x="484073" y="166914"/>
                  </a:lnTo>
                  <a:lnTo>
                    <a:pt x="200262" y="166914"/>
                  </a:lnTo>
                  <a:lnTo>
                    <a:pt x="214719" y="128698"/>
                  </a:lnTo>
                  <a:lnTo>
                    <a:pt x="225202" y="101168"/>
                  </a:lnTo>
                  <a:lnTo>
                    <a:pt x="231110" y="86015"/>
                  </a:lnTo>
                  <a:lnTo>
                    <a:pt x="231070" y="76492"/>
                  </a:lnTo>
                  <a:lnTo>
                    <a:pt x="226647" y="60496"/>
                  </a:lnTo>
                  <a:lnTo>
                    <a:pt x="217189" y="43454"/>
                  </a:lnTo>
                  <a:lnTo>
                    <a:pt x="202040" y="30795"/>
                  </a:lnTo>
                  <a:close/>
                </a:path>
                <a:path w="574039" h="626745">
                  <a:moveTo>
                    <a:pt x="499577" y="255911"/>
                  </a:moveTo>
                  <a:lnTo>
                    <a:pt x="468826" y="262235"/>
                  </a:lnTo>
                  <a:lnTo>
                    <a:pt x="409202" y="281481"/>
                  </a:lnTo>
                  <a:lnTo>
                    <a:pt x="513504" y="281481"/>
                  </a:lnTo>
                  <a:lnTo>
                    <a:pt x="511242" y="262591"/>
                  </a:lnTo>
                  <a:lnTo>
                    <a:pt x="499577" y="255911"/>
                  </a:lnTo>
                  <a:close/>
                </a:path>
                <a:path w="574039" h="626745">
                  <a:moveTo>
                    <a:pt x="518282" y="179479"/>
                  </a:moveTo>
                  <a:lnTo>
                    <a:pt x="476908" y="184344"/>
                  </a:lnTo>
                  <a:lnTo>
                    <a:pt x="397035" y="201483"/>
                  </a:lnTo>
                  <a:lnTo>
                    <a:pt x="537082" y="201483"/>
                  </a:lnTo>
                  <a:lnTo>
                    <a:pt x="534435" y="187651"/>
                  </a:lnTo>
                  <a:lnTo>
                    <a:pt x="518282" y="179479"/>
                  </a:lnTo>
                  <a:close/>
                </a:path>
                <a:path w="574039" h="626745">
                  <a:moveTo>
                    <a:pt x="541092" y="0"/>
                  </a:moveTo>
                  <a:lnTo>
                    <a:pt x="481559" y="26241"/>
                  </a:lnTo>
                  <a:lnTo>
                    <a:pt x="367470" y="85609"/>
                  </a:lnTo>
                  <a:lnTo>
                    <a:pt x="252929" y="151928"/>
                  </a:lnTo>
                  <a:lnTo>
                    <a:pt x="200262" y="166914"/>
                  </a:lnTo>
                  <a:lnTo>
                    <a:pt x="484073" y="166914"/>
                  </a:lnTo>
                  <a:lnTo>
                    <a:pt x="497036" y="161597"/>
                  </a:lnTo>
                  <a:lnTo>
                    <a:pt x="523223" y="147712"/>
                  </a:lnTo>
                  <a:lnTo>
                    <a:pt x="381033" y="147712"/>
                  </a:lnTo>
                  <a:lnTo>
                    <a:pt x="469048" y="105345"/>
                  </a:lnTo>
                  <a:lnTo>
                    <a:pt x="502898" y="91700"/>
                  </a:lnTo>
                  <a:lnTo>
                    <a:pt x="548476" y="64221"/>
                  </a:lnTo>
                  <a:lnTo>
                    <a:pt x="573896" y="23671"/>
                  </a:lnTo>
                  <a:lnTo>
                    <a:pt x="565420" y="1078"/>
                  </a:lnTo>
                  <a:lnTo>
                    <a:pt x="541092" y="0"/>
                  </a:lnTo>
                  <a:close/>
                </a:path>
                <a:path w="574039" h="626745">
                  <a:moveTo>
                    <a:pt x="502898" y="91700"/>
                  </a:moveTo>
                  <a:lnTo>
                    <a:pt x="469048" y="105345"/>
                  </a:lnTo>
                  <a:lnTo>
                    <a:pt x="381033" y="147712"/>
                  </a:lnTo>
                  <a:lnTo>
                    <a:pt x="412740" y="135386"/>
                  </a:lnTo>
                  <a:lnTo>
                    <a:pt x="481656" y="104508"/>
                  </a:lnTo>
                  <a:lnTo>
                    <a:pt x="502898" y="91700"/>
                  </a:lnTo>
                  <a:close/>
                </a:path>
                <a:path w="574039" h="626745">
                  <a:moveTo>
                    <a:pt x="515844" y="86482"/>
                  </a:moveTo>
                  <a:lnTo>
                    <a:pt x="502898" y="91700"/>
                  </a:lnTo>
                  <a:lnTo>
                    <a:pt x="481656" y="104508"/>
                  </a:lnTo>
                  <a:lnTo>
                    <a:pt x="412740" y="135386"/>
                  </a:lnTo>
                  <a:lnTo>
                    <a:pt x="381033" y="147712"/>
                  </a:lnTo>
                  <a:lnTo>
                    <a:pt x="523223" y="147712"/>
                  </a:lnTo>
                  <a:lnTo>
                    <a:pt x="523627" y="147497"/>
                  </a:lnTo>
                  <a:lnTo>
                    <a:pt x="546635" y="126904"/>
                  </a:lnTo>
                  <a:lnTo>
                    <a:pt x="548623" y="102195"/>
                  </a:lnTo>
                  <a:lnTo>
                    <a:pt x="537132" y="86854"/>
                  </a:lnTo>
                  <a:lnTo>
                    <a:pt x="515844" y="86482"/>
                  </a:lnTo>
                  <a:close/>
                </a:path>
              </a:pathLst>
            </a:custGeom>
            <a:solidFill>
              <a:srgbClr val="F1C9BB"/>
            </a:solidFill>
          </p:spPr>
          <p:txBody>
            <a:bodyPr wrap="square" lIns="0" tIns="0" rIns="0" bIns="0" rtlCol="0"/>
            <a:lstStyle/>
            <a:p>
              <a:endParaRPr/>
            </a:p>
          </p:txBody>
        </p:sp>
        <p:sp>
          <p:nvSpPr>
            <p:cNvPr id="819" name="object 819"/>
            <p:cNvSpPr/>
            <p:nvPr/>
          </p:nvSpPr>
          <p:spPr>
            <a:xfrm>
              <a:off x="4040568" y="4170197"/>
              <a:ext cx="419100" cy="685800"/>
            </a:xfrm>
            <a:custGeom>
              <a:avLst/>
              <a:gdLst/>
              <a:ahLst/>
              <a:cxnLst/>
              <a:rect l="l" t="t" r="r" b="b"/>
              <a:pathLst>
                <a:path w="419100" h="685800">
                  <a:moveTo>
                    <a:pt x="418922" y="92290"/>
                  </a:moveTo>
                  <a:lnTo>
                    <a:pt x="399427" y="47612"/>
                  </a:lnTo>
                  <a:lnTo>
                    <a:pt x="149352" y="0"/>
                  </a:lnTo>
                  <a:lnTo>
                    <a:pt x="131864" y="444"/>
                  </a:lnTo>
                  <a:lnTo>
                    <a:pt x="116420" y="7327"/>
                  </a:lnTo>
                  <a:lnTo>
                    <a:pt x="104673" y="19481"/>
                  </a:lnTo>
                  <a:lnTo>
                    <a:pt x="98285" y="35750"/>
                  </a:lnTo>
                  <a:lnTo>
                    <a:pt x="0" y="593090"/>
                  </a:lnTo>
                  <a:lnTo>
                    <a:pt x="444" y="610577"/>
                  </a:lnTo>
                  <a:lnTo>
                    <a:pt x="7327" y="626033"/>
                  </a:lnTo>
                  <a:lnTo>
                    <a:pt x="19494" y="637781"/>
                  </a:lnTo>
                  <a:lnTo>
                    <a:pt x="35775" y="644169"/>
                  </a:lnTo>
                  <a:lnTo>
                    <a:pt x="269582" y="685393"/>
                  </a:lnTo>
                  <a:lnTo>
                    <a:pt x="287058" y="684949"/>
                  </a:lnTo>
                  <a:lnTo>
                    <a:pt x="302501" y="678065"/>
                  </a:lnTo>
                  <a:lnTo>
                    <a:pt x="314248" y="665911"/>
                  </a:lnTo>
                  <a:lnTo>
                    <a:pt x="320636" y="649617"/>
                  </a:lnTo>
                  <a:lnTo>
                    <a:pt x="418922" y="92290"/>
                  </a:lnTo>
                  <a:close/>
                </a:path>
              </a:pathLst>
            </a:custGeom>
            <a:solidFill>
              <a:srgbClr val="3E3C3C"/>
            </a:solidFill>
          </p:spPr>
          <p:txBody>
            <a:bodyPr wrap="square" lIns="0" tIns="0" rIns="0" bIns="0" rtlCol="0"/>
            <a:lstStyle/>
            <a:p>
              <a:endParaRPr/>
            </a:p>
          </p:txBody>
        </p:sp>
        <p:sp>
          <p:nvSpPr>
            <p:cNvPr id="820" name="object 820"/>
            <p:cNvSpPr/>
            <p:nvPr/>
          </p:nvSpPr>
          <p:spPr>
            <a:xfrm>
              <a:off x="4277385" y="4218127"/>
              <a:ext cx="59690" cy="15875"/>
            </a:xfrm>
            <a:custGeom>
              <a:avLst/>
              <a:gdLst/>
              <a:ahLst/>
              <a:cxnLst/>
              <a:rect l="l" t="t" r="r" b="b"/>
              <a:pathLst>
                <a:path w="59689" h="15875">
                  <a:moveTo>
                    <a:pt x="47091" y="9055"/>
                  </a:moveTo>
                  <a:lnTo>
                    <a:pt x="46228" y="7848"/>
                  </a:lnTo>
                  <a:lnTo>
                    <a:pt x="1638" y="0"/>
                  </a:lnTo>
                  <a:lnTo>
                    <a:pt x="444" y="812"/>
                  </a:lnTo>
                  <a:lnTo>
                    <a:pt x="0" y="3352"/>
                  </a:lnTo>
                  <a:lnTo>
                    <a:pt x="838" y="4521"/>
                  </a:lnTo>
                  <a:lnTo>
                    <a:pt x="44183" y="12166"/>
                  </a:lnTo>
                  <a:lnTo>
                    <a:pt x="45440" y="12395"/>
                  </a:lnTo>
                  <a:lnTo>
                    <a:pt x="46634" y="11569"/>
                  </a:lnTo>
                  <a:lnTo>
                    <a:pt x="47091" y="9055"/>
                  </a:lnTo>
                  <a:close/>
                </a:path>
                <a:path w="59689" h="15875">
                  <a:moveTo>
                    <a:pt x="59486" y="10528"/>
                  </a:moveTo>
                  <a:lnTo>
                    <a:pt x="58178" y="8648"/>
                  </a:lnTo>
                  <a:lnTo>
                    <a:pt x="54279" y="7962"/>
                  </a:lnTo>
                  <a:lnTo>
                    <a:pt x="52387" y="9271"/>
                  </a:lnTo>
                  <a:lnTo>
                    <a:pt x="52031" y="11226"/>
                  </a:lnTo>
                  <a:lnTo>
                    <a:pt x="51701" y="13195"/>
                  </a:lnTo>
                  <a:lnTo>
                    <a:pt x="53047" y="15074"/>
                  </a:lnTo>
                  <a:lnTo>
                    <a:pt x="55016" y="15405"/>
                  </a:lnTo>
                  <a:lnTo>
                    <a:pt x="56921" y="15760"/>
                  </a:lnTo>
                  <a:lnTo>
                    <a:pt x="58813" y="14439"/>
                  </a:lnTo>
                  <a:lnTo>
                    <a:pt x="59143" y="12496"/>
                  </a:lnTo>
                  <a:lnTo>
                    <a:pt x="59486" y="10528"/>
                  </a:lnTo>
                  <a:close/>
                </a:path>
              </a:pathLst>
            </a:custGeom>
            <a:solidFill>
              <a:srgbClr val="FFFFFF"/>
            </a:solidFill>
          </p:spPr>
          <p:txBody>
            <a:bodyPr wrap="square" lIns="0" tIns="0" rIns="0" bIns="0" rtlCol="0"/>
            <a:lstStyle/>
            <a:p>
              <a:endParaRPr/>
            </a:p>
          </p:txBody>
        </p:sp>
        <p:sp>
          <p:nvSpPr>
            <p:cNvPr id="821" name="object 821"/>
            <p:cNvSpPr/>
            <p:nvPr/>
          </p:nvSpPr>
          <p:spPr>
            <a:xfrm>
              <a:off x="4176381" y="4193286"/>
              <a:ext cx="261620" cy="570230"/>
            </a:xfrm>
            <a:custGeom>
              <a:avLst/>
              <a:gdLst/>
              <a:ahLst/>
              <a:cxnLst/>
              <a:rect l="l" t="t" r="r" b="b"/>
              <a:pathLst>
                <a:path w="261620" h="570229">
                  <a:moveTo>
                    <a:pt x="12318" y="0"/>
                  </a:moveTo>
                  <a:lnTo>
                    <a:pt x="5791" y="850"/>
                  </a:lnTo>
                  <a:lnTo>
                    <a:pt x="0" y="3314"/>
                  </a:lnTo>
                  <a:lnTo>
                    <a:pt x="174497" y="570052"/>
                  </a:lnTo>
                  <a:lnTo>
                    <a:pt x="261238" y="78092"/>
                  </a:lnTo>
                  <a:lnTo>
                    <a:pt x="260915" y="64716"/>
                  </a:lnTo>
                  <a:lnTo>
                    <a:pt x="202984" y="33604"/>
                  </a:lnTo>
                  <a:lnTo>
                    <a:pt x="199758" y="51841"/>
                  </a:lnTo>
                  <a:lnTo>
                    <a:pt x="192100" y="57213"/>
                  </a:lnTo>
                  <a:lnTo>
                    <a:pt x="52108" y="32537"/>
                  </a:lnTo>
                  <a:lnTo>
                    <a:pt x="46735" y="24853"/>
                  </a:lnTo>
                  <a:lnTo>
                    <a:pt x="49961" y="6616"/>
                  </a:lnTo>
                  <a:lnTo>
                    <a:pt x="12318" y="0"/>
                  </a:lnTo>
                  <a:close/>
                </a:path>
              </a:pathLst>
            </a:custGeom>
            <a:solidFill>
              <a:srgbClr val="FFFFFF">
                <a:alpha val="50000"/>
              </a:srgbClr>
            </a:solidFill>
          </p:spPr>
          <p:txBody>
            <a:bodyPr wrap="square" lIns="0" tIns="0" rIns="0" bIns="0" rtlCol="0"/>
            <a:lstStyle/>
            <a:p>
              <a:endParaRPr/>
            </a:p>
          </p:txBody>
        </p:sp>
        <p:sp>
          <p:nvSpPr>
            <p:cNvPr id="822" name="object 822"/>
            <p:cNvSpPr/>
            <p:nvPr/>
          </p:nvSpPr>
          <p:spPr>
            <a:xfrm>
              <a:off x="4176381" y="4193286"/>
              <a:ext cx="261620" cy="570230"/>
            </a:xfrm>
            <a:custGeom>
              <a:avLst/>
              <a:gdLst/>
              <a:ahLst/>
              <a:cxnLst/>
              <a:rect l="l" t="t" r="r" b="b"/>
              <a:pathLst>
                <a:path w="261620" h="570229">
                  <a:moveTo>
                    <a:pt x="261238" y="78092"/>
                  </a:moveTo>
                  <a:lnTo>
                    <a:pt x="233921" y="39052"/>
                  </a:lnTo>
                  <a:lnTo>
                    <a:pt x="202984" y="33604"/>
                  </a:lnTo>
                  <a:lnTo>
                    <a:pt x="201180" y="43815"/>
                  </a:lnTo>
                  <a:lnTo>
                    <a:pt x="199758" y="51841"/>
                  </a:lnTo>
                  <a:lnTo>
                    <a:pt x="192100" y="57213"/>
                  </a:lnTo>
                  <a:lnTo>
                    <a:pt x="184061" y="55803"/>
                  </a:lnTo>
                  <a:lnTo>
                    <a:pt x="60172" y="33947"/>
                  </a:lnTo>
                  <a:lnTo>
                    <a:pt x="52108" y="32537"/>
                  </a:lnTo>
                  <a:lnTo>
                    <a:pt x="46735" y="24853"/>
                  </a:lnTo>
                  <a:lnTo>
                    <a:pt x="48158" y="16827"/>
                  </a:lnTo>
                  <a:lnTo>
                    <a:pt x="49961" y="6616"/>
                  </a:lnTo>
                  <a:lnTo>
                    <a:pt x="19024" y="1155"/>
                  </a:lnTo>
                  <a:lnTo>
                    <a:pt x="12318" y="0"/>
                  </a:lnTo>
                  <a:lnTo>
                    <a:pt x="5791" y="850"/>
                  </a:lnTo>
                  <a:lnTo>
                    <a:pt x="0" y="3314"/>
                  </a:lnTo>
                  <a:lnTo>
                    <a:pt x="174497" y="570052"/>
                  </a:lnTo>
                  <a:lnTo>
                    <a:pt x="261238" y="78092"/>
                  </a:lnTo>
                  <a:close/>
                </a:path>
              </a:pathLst>
            </a:custGeom>
            <a:ln w="3175">
              <a:solidFill>
                <a:srgbClr val="3A3939"/>
              </a:solidFill>
            </a:ln>
          </p:spPr>
          <p:txBody>
            <a:bodyPr wrap="square" lIns="0" tIns="0" rIns="0" bIns="0" rtlCol="0"/>
            <a:lstStyle/>
            <a:p>
              <a:endParaRPr/>
            </a:p>
          </p:txBody>
        </p:sp>
        <p:sp>
          <p:nvSpPr>
            <p:cNvPr id="823" name="object 823"/>
            <p:cNvSpPr/>
            <p:nvPr/>
          </p:nvSpPr>
          <p:spPr>
            <a:xfrm>
              <a:off x="4061670" y="4194451"/>
              <a:ext cx="376555" cy="641350"/>
            </a:xfrm>
            <a:custGeom>
              <a:avLst/>
              <a:gdLst/>
              <a:ahLst/>
              <a:cxnLst/>
              <a:rect l="l" t="t" r="r" b="b"/>
              <a:pathLst>
                <a:path w="376554" h="641350">
                  <a:moveTo>
                    <a:pt x="133731" y="0"/>
                  </a:moveTo>
                  <a:lnTo>
                    <a:pt x="94691" y="27330"/>
                  </a:lnTo>
                  <a:lnTo>
                    <a:pt x="0" y="564349"/>
                  </a:lnTo>
                  <a:lnTo>
                    <a:pt x="334" y="577710"/>
                  </a:lnTo>
                  <a:lnTo>
                    <a:pt x="5588" y="589503"/>
                  </a:lnTo>
                  <a:lnTo>
                    <a:pt x="14880" y="598470"/>
                  </a:lnTo>
                  <a:lnTo>
                    <a:pt x="27330" y="603351"/>
                  </a:lnTo>
                  <a:lnTo>
                    <a:pt x="242227" y="641248"/>
                  </a:lnTo>
                  <a:lnTo>
                    <a:pt x="255613" y="640921"/>
                  </a:lnTo>
                  <a:lnTo>
                    <a:pt x="267414" y="635673"/>
                  </a:lnTo>
                  <a:lnTo>
                    <a:pt x="276381" y="626385"/>
                  </a:lnTo>
                  <a:lnTo>
                    <a:pt x="281266" y="613943"/>
                  </a:lnTo>
                  <a:lnTo>
                    <a:pt x="375945" y="76923"/>
                  </a:lnTo>
                  <a:lnTo>
                    <a:pt x="375622" y="63548"/>
                  </a:lnTo>
                  <a:lnTo>
                    <a:pt x="317690" y="32435"/>
                  </a:lnTo>
                  <a:lnTo>
                    <a:pt x="314477" y="50673"/>
                  </a:lnTo>
                  <a:lnTo>
                    <a:pt x="306806" y="56057"/>
                  </a:lnTo>
                  <a:lnTo>
                    <a:pt x="166827" y="31369"/>
                  </a:lnTo>
                  <a:lnTo>
                    <a:pt x="161455" y="23685"/>
                  </a:lnTo>
                  <a:lnTo>
                    <a:pt x="164680" y="5448"/>
                  </a:lnTo>
                  <a:lnTo>
                    <a:pt x="133731" y="0"/>
                  </a:lnTo>
                  <a:close/>
                </a:path>
              </a:pathLst>
            </a:custGeom>
            <a:solidFill>
              <a:srgbClr val="FFFFFF"/>
            </a:solidFill>
          </p:spPr>
          <p:txBody>
            <a:bodyPr wrap="square" lIns="0" tIns="0" rIns="0" bIns="0" rtlCol="0"/>
            <a:lstStyle/>
            <a:p>
              <a:endParaRPr/>
            </a:p>
          </p:txBody>
        </p:sp>
        <p:sp>
          <p:nvSpPr>
            <p:cNvPr id="824" name="object 824"/>
            <p:cNvSpPr/>
            <p:nvPr/>
          </p:nvSpPr>
          <p:spPr>
            <a:xfrm>
              <a:off x="4061670" y="4194451"/>
              <a:ext cx="376555" cy="641350"/>
            </a:xfrm>
            <a:custGeom>
              <a:avLst/>
              <a:gdLst/>
              <a:ahLst/>
              <a:cxnLst/>
              <a:rect l="l" t="t" r="r" b="b"/>
              <a:pathLst>
                <a:path w="376554" h="641350">
                  <a:moveTo>
                    <a:pt x="348627" y="37884"/>
                  </a:moveTo>
                  <a:lnTo>
                    <a:pt x="317690" y="32435"/>
                  </a:lnTo>
                  <a:lnTo>
                    <a:pt x="315899" y="42646"/>
                  </a:lnTo>
                  <a:lnTo>
                    <a:pt x="314477" y="50673"/>
                  </a:lnTo>
                  <a:lnTo>
                    <a:pt x="306806" y="56057"/>
                  </a:lnTo>
                  <a:lnTo>
                    <a:pt x="298767" y="54635"/>
                  </a:lnTo>
                  <a:lnTo>
                    <a:pt x="174879" y="32791"/>
                  </a:lnTo>
                  <a:lnTo>
                    <a:pt x="166827" y="31369"/>
                  </a:lnTo>
                  <a:lnTo>
                    <a:pt x="161455" y="23685"/>
                  </a:lnTo>
                  <a:lnTo>
                    <a:pt x="162864" y="15659"/>
                  </a:lnTo>
                  <a:lnTo>
                    <a:pt x="164680" y="5448"/>
                  </a:lnTo>
                  <a:lnTo>
                    <a:pt x="133731" y="0"/>
                  </a:lnTo>
                  <a:lnTo>
                    <a:pt x="94691" y="27330"/>
                  </a:lnTo>
                  <a:lnTo>
                    <a:pt x="0" y="564349"/>
                  </a:lnTo>
                  <a:lnTo>
                    <a:pt x="334" y="577710"/>
                  </a:lnTo>
                  <a:lnTo>
                    <a:pt x="5588" y="589503"/>
                  </a:lnTo>
                  <a:lnTo>
                    <a:pt x="14880" y="598470"/>
                  </a:lnTo>
                  <a:lnTo>
                    <a:pt x="27330" y="603351"/>
                  </a:lnTo>
                  <a:lnTo>
                    <a:pt x="242227" y="641248"/>
                  </a:lnTo>
                  <a:lnTo>
                    <a:pt x="255613" y="640921"/>
                  </a:lnTo>
                  <a:lnTo>
                    <a:pt x="267414" y="635673"/>
                  </a:lnTo>
                  <a:lnTo>
                    <a:pt x="276381" y="626385"/>
                  </a:lnTo>
                  <a:lnTo>
                    <a:pt x="281266" y="613943"/>
                  </a:lnTo>
                  <a:lnTo>
                    <a:pt x="375945" y="76923"/>
                  </a:lnTo>
                  <a:lnTo>
                    <a:pt x="375622" y="63548"/>
                  </a:lnTo>
                  <a:lnTo>
                    <a:pt x="370378" y="51746"/>
                  </a:lnTo>
                  <a:lnTo>
                    <a:pt x="361088" y="42773"/>
                  </a:lnTo>
                  <a:lnTo>
                    <a:pt x="348627" y="37884"/>
                  </a:lnTo>
                  <a:close/>
                </a:path>
              </a:pathLst>
            </a:custGeom>
            <a:ln w="3175">
              <a:solidFill>
                <a:srgbClr val="FFFFFF"/>
              </a:solidFill>
            </a:ln>
          </p:spPr>
          <p:txBody>
            <a:bodyPr wrap="square" lIns="0" tIns="0" rIns="0" bIns="0" rtlCol="0"/>
            <a:lstStyle/>
            <a:p>
              <a:endParaRPr/>
            </a:p>
          </p:txBody>
        </p:sp>
        <p:pic>
          <p:nvPicPr>
            <p:cNvPr id="825" name="object 825"/>
            <p:cNvPicPr/>
            <p:nvPr/>
          </p:nvPicPr>
          <p:blipFill>
            <a:blip r:embed="rId25" cstate="print"/>
            <a:stretch>
              <a:fillRect/>
            </a:stretch>
          </p:blipFill>
          <p:spPr>
            <a:xfrm>
              <a:off x="4010472" y="4480425"/>
              <a:ext cx="102878" cy="199783"/>
            </a:xfrm>
            <a:prstGeom prst="rect">
              <a:avLst/>
            </a:prstGeom>
          </p:spPr>
        </p:pic>
        <p:sp>
          <p:nvSpPr>
            <p:cNvPr id="826" name="object 826"/>
            <p:cNvSpPr/>
            <p:nvPr/>
          </p:nvSpPr>
          <p:spPr>
            <a:xfrm>
              <a:off x="4371746" y="4543412"/>
              <a:ext cx="74930" cy="213995"/>
            </a:xfrm>
            <a:custGeom>
              <a:avLst/>
              <a:gdLst/>
              <a:ahLst/>
              <a:cxnLst/>
              <a:rect l="l" t="t" r="r" b="b"/>
              <a:pathLst>
                <a:path w="74929" h="213995">
                  <a:moveTo>
                    <a:pt x="43243" y="180403"/>
                  </a:moveTo>
                  <a:lnTo>
                    <a:pt x="41871" y="172339"/>
                  </a:lnTo>
                  <a:lnTo>
                    <a:pt x="37350" y="165569"/>
                  </a:lnTo>
                  <a:lnTo>
                    <a:pt x="29972" y="160553"/>
                  </a:lnTo>
                  <a:lnTo>
                    <a:pt x="20053" y="157734"/>
                  </a:lnTo>
                  <a:lnTo>
                    <a:pt x="10883" y="159956"/>
                  </a:lnTo>
                  <a:lnTo>
                    <a:pt x="4089" y="167525"/>
                  </a:lnTo>
                  <a:lnTo>
                    <a:pt x="279" y="177558"/>
                  </a:lnTo>
                  <a:lnTo>
                    <a:pt x="0" y="187147"/>
                  </a:lnTo>
                  <a:lnTo>
                    <a:pt x="1651" y="196405"/>
                  </a:lnTo>
                  <a:lnTo>
                    <a:pt x="4127" y="205701"/>
                  </a:lnTo>
                  <a:lnTo>
                    <a:pt x="8699" y="212382"/>
                  </a:lnTo>
                  <a:lnTo>
                    <a:pt x="16662" y="213855"/>
                  </a:lnTo>
                  <a:lnTo>
                    <a:pt x="26454" y="208559"/>
                  </a:lnTo>
                  <a:lnTo>
                    <a:pt x="34899" y="198958"/>
                  </a:lnTo>
                  <a:lnTo>
                    <a:pt x="40868" y="188429"/>
                  </a:lnTo>
                  <a:lnTo>
                    <a:pt x="43243" y="180403"/>
                  </a:lnTo>
                  <a:close/>
                </a:path>
                <a:path w="74929" h="213995">
                  <a:moveTo>
                    <a:pt x="56349" y="115773"/>
                  </a:moveTo>
                  <a:lnTo>
                    <a:pt x="54864" y="107073"/>
                  </a:lnTo>
                  <a:lnTo>
                    <a:pt x="49974" y="99771"/>
                  </a:lnTo>
                  <a:lnTo>
                    <a:pt x="42011" y="94373"/>
                  </a:lnTo>
                  <a:lnTo>
                    <a:pt x="31292" y="91351"/>
                  </a:lnTo>
                  <a:lnTo>
                    <a:pt x="21399" y="93726"/>
                  </a:lnTo>
                  <a:lnTo>
                    <a:pt x="14071" y="101892"/>
                  </a:lnTo>
                  <a:lnTo>
                    <a:pt x="9956" y="112712"/>
                  </a:lnTo>
                  <a:lnTo>
                    <a:pt x="9639" y="123063"/>
                  </a:lnTo>
                  <a:lnTo>
                    <a:pt x="12268" y="131292"/>
                  </a:lnTo>
                  <a:lnTo>
                    <a:pt x="16764" y="137426"/>
                  </a:lnTo>
                  <a:lnTo>
                    <a:pt x="23533" y="140766"/>
                  </a:lnTo>
                  <a:lnTo>
                    <a:pt x="32956" y="140589"/>
                  </a:lnTo>
                  <a:lnTo>
                    <a:pt x="42710" y="136626"/>
                  </a:lnTo>
                  <a:lnTo>
                    <a:pt x="50012" y="130162"/>
                  </a:lnTo>
                  <a:lnTo>
                    <a:pt x="54622" y="122694"/>
                  </a:lnTo>
                  <a:lnTo>
                    <a:pt x="56349" y="115773"/>
                  </a:lnTo>
                  <a:close/>
                </a:path>
                <a:path w="74929" h="213995">
                  <a:moveTo>
                    <a:pt x="74383" y="26873"/>
                  </a:moveTo>
                  <a:lnTo>
                    <a:pt x="72758" y="17310"/>
                  </a:lnTo>
                  <a:lnTo>
                    <a:pt x="67386" y="9283"/>
                  </a:lnTo>
                  <a:lnTo>
                    <a:pt x="58623" y="3327"/>
                  </a:lnTo>
                  <a:lnTo>
                    <a:pt x="46812" y="0"/>
                  </a:lnTo>
                  <a:lnTo>
                    <a:pt x="35941" y="2628"/>
                  </a:lnTo>
                  <a:lnTo>
                    <a:pt x="27889" y="11620"/>
                  </a:lnTo>
                  <a:lnTo>
                    <a:pt x="23368" y="23520"/>
                  </a:lnTo>
                  <a:lnTo>
                    <a:pt x="23025" y="34886"/>
                  </a:lnTo>
                  <a:lnTo>
                    <a:pt x="25019" y="44729"/>
                  </a:lnTo>
                  <a:lnTo>
                    <a:pt x="28003" y="53200"/>
                  </a:lnTo>
                  <a:lnTo>
                    <a:pt x="33477" y="58585"/>
                  </a:lnTo>
                  <a:lnTo>
                    <a:pt x="42938" y="59169"/>
                  </a:lnTo>
                  <a:lnTo>
                    <a:pt x="54546" y="54038"/>
                  </a:lnTo>
                  <a:lnTo>
                    <a:pt x="64528" y="45186"/>
                  </a:lnTo>
                  <a:lnTo>
                    <a:pt x="71577" y="35255"/>
                  </a:lnTo>
                  <a:lnTo>
                    <a:pt x="74383" y="26873"/>
                  </a:lnTo>
                  <a:close/>
                </a:path>
              </a:pathLst>
            </a:custGeom>
            <a:solidFill>
              <a:srgbClr val="F1C9BB"/>
            </a:solidFill>
          </p:spPr>
          <p:txBody>
            <a:bodyPr wrap="square" lIns="0" tIns="0" rIns="0" bIns="0" rtlCol="0"/>
            <a:lstStyle/>
            <a:p>
              <a:endParaRPr/>
            </a:p>
          </p:txBody>
        </p:sp>
        <p:sp>
          <p:nvSpPr>
            <p:cNvPr id="827" name="object 827"/>
            <p:cNvSpPr/>
            <p:nvPr/>
          </p:nvSpPr>
          <p:spPr>
            <a:xfrm>
              <a:off x="4061676" y="4193933"/>
              <a:ext cx="376555" cy="641985"/>
            </a:xfrm>
            <a:custGeom>
              <a:avLst/>
              <a:gdLst/>
              <a:ahLst/>
              <a:cxnLst/>
              <a:rect l="l" t="t" r="r" b="b"/>
              <a:pathLst>
                <a:path w="376554" h="641985">
                  <a:moveTo>
                    <a:pt x="129781" y="0"/>
                  </a:moveTo>
                  <a:lnTo>
                    <a:pt x="127838" y="0"/>
                  </a:lnTo>
                  <a:lnTo>
                    <a:pt x="116290" y="2053"/>
                  </a:lnTo>
                  <a:lnTo>
                    <a:pt x="106319" y="7794"/>
                  </a:lnTo>
                  <a:lnTo>
                    <a:pt x="98818" y="16598"/>
                  </a:lnTo>
                  <a:lnTo>
                    <a:pt x="94678" y="27838"/>
                  </a:lnTo>
                  <a:lnTo>
                    <a:pt x="0" y="564870"/>
                  </a:lnTo>
                  <a:lnTo>
                    <a:pt x="327" y="578224"/>
                  </a:lnTo>
                  <a:lnTo>
                    <a:pt x="5578" y="590016"/>
                  </a:lnTo>
                  <a:lnTo>
                    <a:pt x="14873" y="598989"/>
                  </a:lnTo>
                  <a:lnTo>
                    <a:pt x="27330" y="603885"/>
                  </a:lnTo>
                  <a:lnTo>
                    <a:pt x="242227" y="641756"/>
                  </a:lnTo>
                  <a:lnTo>
                    <a:pt x="255613" y="641437"/>
                  </a:lnTo>
                  <a:lnTo>
                    <a:pt x="267414" y="636192"/>
                  </a:lnTo>
                  <a:lnTo>
                    <a:pt x="276381" y="626906"/>
                  </a:lnTo>
                  <a:lnTo>
                    <a:pt x="281266" y="614464"/>
                  </a:lnTo>
                  <a:lnTo>
                    <a:pt x="375945" y="77444"/>
                  </a:lnTo>
                  <a:lnTo>
                    <a:pt x="375616" y="64068"/>
                  </a:lnTo>
                  <a:lnTo>
                    <a:pt x="372288" y="56578"/>
                  </a:lnTo>
                  <a:lnTo>
                    <a:pt x="306806" y="56578"/>
                  </a:lnTo>
                  <a:lnTo>
                    <a:pt x="166814" y="31889"/>
                  </a:lnTo>
                  <a:lnTo>
                    <a:pt x="161442" y="24193"/>
                  </a:lnTo>
                  <a:lnTo>
                    <a:pt x="164668" y="5969"/>
                  </a:lnTo>
                  <a:lnTo>
                    <a:pt x="131749" y="165"/>
                  </a:lnTo>
                  <a:lnTo>
                    <a:pt x="129781" y="0"/>
                  </a:lnTo>
                  <a:close/>
                </a:path>
                <a:path w="376554" h="641985">
                  <a:moveTo>
                    <a:pt x="317690" y="32956"/>
                  </a:moveTo>
                  <a:lnTo>
                    <a:pt x="314464" y="51193"/>
                  </a:lnTo>
                  <a:lnTo>
                    <a:pt x="306806" y="56578"/>
                  </a:lnTo>
                  <a:lnTo>
                    <a:pt x="372288" y="56578"/>
                  </a:lnTo>
                  <a:lnTo>
                    <a:pt x="370373" y="52266"/>
                  </a:lnTo>
                  <a:lnTo>
                    <a:pt x="361086" y="43293"/>
                  </a:lnTo>
                  <a:lnTo>
                    <a:pt x="348627" y="38404"/>
                  </a:lnTo>
                  <a:lnTo>
                    <a:pt x="317690" y="32956"/>
                  </a:lnTo>
                  <a:close/>
                </a:path>
              </a:pathLst>
            </a:custGeom>
            <a:solidFill>
              <a:srgbClr val="FFFFFF"/>
            </a:solidFill>
          </p:spPr>
          <p:txBody>
            <a:bodyPr wrap="square" lIns="0" tIns="0" rIns="0" bIns="0" rtlCol="0"/>
            <a:lstStyle/>
            <a:p>
              <a:endParaRPr/>
            </a:p>
          </p:txBody>
        </p:sp>
        <p:sp>
          <p:nvSpPr>
            <p:cNvPr id="828" name="object 828"/>
            <p:cNvSpPr/>
            <p:nvPr/>
          </p:nvSpPr>
          <p:spPr>
            <a:xfrm>
              <a:off x="4072242" y="4193933"/>
              <a:ext cx="365760" cy="553085"/>
            </a:xfrm>
            <a:custGeom>
              <a:avLst/>
              <a:gdLst/>
              <a:ahLst/>
              <a:cxnLst/>
              <a:rect l="l" t="t" r="r" b="b"/>
              <a:pathLst>
                <a:path w="365760" h="553085">
                  <a:moveTo>
                    <a:pt x="119214" y="0"/>
                  </a:moveTo>
                  <a:lnTo>
                    <a:pt x="117271" y="0"/>
                  </a:lnTo>
                  <a:lnTo>
                    <a:pt x="105723" y="2053"/>
                  </a:lnTo>
                  <a:lnTo>
                    <a:pt x="95753" y="7794"/>
                  </a:lnTo>
                  <a:lnTo>
                    <a:pt x="88252" y="16598"/>
                  </a:lnTo>
                  <a:lnTo>
                    <a:pt x="84112" y="27838"/>
                  </a:lnTo>
                  <a:lnTo>
                    <a:pt x="0" y="504935"/>
                  </a:lnTo>
                  <a:lnTo>
                    <a:pt x="281546" y="552945"/>
                  </a:lnTo>
                  <a:lnTo>
                    <a:pt x="365378" y="77444"/>
                  </a:lnTo>
                  <a:lnTo>
                    <a:pt x="365050" y="64068"/>
                  </a:lnTo>
                  <a:lnTo>
                    <a:pt x="361722" y="56578"/>
                  </a:lnTo>
                  <a:lnTo>
                    <a:pt x="296240" y="56578"/>
                  </a:lnTo>
                  <a:lnTo>
                    <a:pt x="156248" y="31889"/>
                  </a:lnTo>
                  <a:lnTo>
                    <a:pt x="150875" y="24193"/>
                  </a:lnTo>
                  <a:lnTo>
                    <a:pt x="154101" y="5969"/>
                  </a:lnTo>
                  <a:lnTo>
                    <a:pt x="121183" y="165"/>
                  </a:lnTo>
                  <a:lnTo>
                    <a:pt x="119214" y="0"/>
                  </a:lnTo>
                  <a:close/>
                </a:path>
                <a:path w="365760" h="553085">
                  <a:moveTo>
                    <a:pt x="307124" y="32956"/>
                  </a:moveTo>
                  <a:lnTo>
                    <a:pt x="303898" y="51193"/>
                  </a:lnTo>
                  <a:lnTo>
                    <a:pt x="296240" y="56578"/>
                  </a:lnTo>
                  <a:lnTo>
                    <a:pt x="361722" y="56578"/>
                  </a:lnTo>
                  <a:lnTo>
                    <a:pt x="359806" y="52266"/>
                  </a:lnTo>
                  <a:lnTo>
                    <a:pt x="350519" y="43293"/>
                  </a:lnTo>
                  <a:lnTo>
                    <a:pt x="338061" y="38404"/>
                  </a:lnTo>
                  <a:lnTo>
                    <a:pt x="307124" y="32956"/>
                  </a:lnTo>
                  <a:close/>
                </a:path>
              </a:pathLst>
            </a:custGeom>
            <a:solidFill>
              <a:srgbClr val="00A9BE">
                <a:alpha val="39999"/>
              </a:srgbClr>
            </a:solidFill>
          </p:spPr>
          <p:txBody>
            <a:bodyPr wrap="square" lIns="0" tIns="0" rIns="0" bIns="0" rtlCol="0"/>
            <a:lstStyle/>
            <a:p>
              <a:endParaRPr/>
            </a:p>
          </p:txBody>
        </p:sp>
        <p:pic>
          <p:nvPicPr>
            <p:cNvPr id="829" name="object 829"/>
            <p:cNvPicPr/>
            <p:nvPr/>
          </p:nvPicPr>
          <p:blipFill>
            <a:blip r:embed="rId26" cstate="print"/>
            <a:stretch>
              <a:fillRect/>
            </a:stretch>
          </p:blipFill>
          <p:spPr>
            <a:xfrm>
              <a:off x="4061676" y="4738465"/>
              <a:ext cx="285131" cy="97224"/>
            </a:xfrm>
            <a:prstGeom prst="rect">
              <a:avLst/>
            </a:prstGeom>
          </p:spPr>
        </p:pic>
        <p:pic>
          <p:nvPicPr>
            <p:cNvPr id="830" name="object 830"/>
            <p:cNvPicPr/>
            <p:nvPr/>
          </p:nvPicPr>
          <p:blipFill>
            <a:blip r:embed="rId27" cstate="print"/>
            <a:stretch>
              <a:fillRect/>
            </a:stretch>
          </p:blipFill>
          <p:spPr>
            <a:xfrm>
              <a:off x="4061676" y="4738464"/>
              <a:ext cx="109828" cy="72265"/>
            </a:xfrm>
            <a:prstGeom prst="rect">
              <a:avLst/>
            </a:prstGeom>
          </p:spPr>
        </p:pic>
      </p:grpSp>
      <p:sp>
        <p:nvSpPr>
          <p:cNvPr id="831" name="object 831"/>
          <p:cNvSpPr txBox="1"/>
          <p:nvPr/>
        </p:nvSpPr>
        <p:spPr>
          <a:xfrm rot="540000">
            <a:off x="4151779" y="4246786"/>
            <a:ext cx="282507" cy="25400"/>
          </a:xfrm>
          <a:prstGeom prst="rect">
            <a:avLst/>
          </a:prstGeom>
        </p:spPr>
        <p:txBody>
          <a:bodyPr vert="horz" wrap="square" lIns="0" tIns="0" rIns="0" bIns="0" rtlCol="0">
            <a:spAutoFit/>
          </a:bodyPr>
          <a:lstStyle/>
          <a:p>
            <a:pPr>
              <a:lnSpc>
                <a:spcPts val="200"/>
              </a:lnSpc>
            </a:pPr>
            <a:r>
              <a:rPr sz="200" b="1" spc="35" dirty="0">
                <a:solidFill>
                  <a:srgbClr val="231F20"/>
                </a:solidFill>
                <a:latin typeface="Yu Gothic UI"/>
                <a:cs typeface="Yu Gothic UI"/>
              </a:rPr>
              <a:t>初めての方はこちらから</a:t>
            </a:r>
            <a:endParaRPr sz="200">
              <a:latin typeface="Yu Gothic UI"/>
              <a:cs typeface="Yu Gothic UI"/>
            </a:endParaRPr>
          </a:p>
        </p:txBody>
      </p:sp>
      <p:sp>
        <p:nvSpPr>
          <p:cNvPr id="832" name="object 832"/>
          <p:cNvSpPr txBox="1"/>
          <p:nvPr/>
        </p:nvSpPr>
        <p:spPr>
          <a:xfrm rot="540000">
            <a:off x="4138341" y="4287645"/>
            <a:ext cx="282507" cy="25400"/>
          </a:xfrm>
          <a:prstGeom prst="rect">
            <a:avLst/>
          </a:prstGeom>
        </p:spPr>
        <p:txBody>
          <a:bodyPr vert="horz" wrap="square" lIns="0" tIns="0" rIns="0" bIns="0" rtlCol="0">
            <a:spAutoFit/>
          </a:bodyPr>
          <a:lstStyle/>
          <a:p>
            <a:pPr>
              <a:lnSpc>
                <a:spcPts val="200"/>
              </a:lnSpc>
            </a:pPr>
            <a:r>
              <a:rPr sz="200" b="1" spc="20" dirty="0">
                <a:solidFill>
                  <a:srgbClr val="231F20"/>
                </a:solidFill>
                <a:latin typeface="Yu Gothic UI"/>
                <a:cs typeface="Yu Gothic UI"/>
              </a:rPr>
              <a:t>「暗号化接続」で通信が</a:t>
            </a:r>
            <a:endParaRPr sz="200">
              <a:latin typeface="Yu Gothic UI"/>
              <a:cs typeface="Yu Gothic UI"/>
            </a:endParaRPr>
          </a:p>
        </p:txBody>
      </p:sp>
      <p:sp>
        <p:nvSpPr>
          <p:cNvPr id="833" name="object 833"/>
          <p:cNvSpPr txBox="1"/>
          <p:nvPr/>
        </p:nvSpPr>
        <p:spPr>
          <a:xfrm rot="540000">
            <a:off x="4137481" y="4330648"/>
            <a:ext cx="282507" cy="25400"/>
          </a:xfrm>
          <a:prstGeom prst="rect">
            <a:avLst/>
          </a:prstGeom>
        </p:spPr>
        <p:txBody>
          <a:bodyPr vert="horz" wrap="square" lIns="0" tIns="0" rIns="0" bIns="0" rtlCol="0">
            <a:spAutoFit/>
          </a:bodyPr>
          <a:lstStyle/>
          <a:p>
            <a:pPr>
              <a:lnSpc>
                <a:spcPts val="200"/>
              </a:lnSpc>
            </a:pPr>
            <a:r>
              <a:rPr sz="200" b="1" spc="20" dirty="0">
                <a:solidFill>
                  <a:srgbClr val="231F20"/>
                </a:solidFill>
                <a:latin typeface="Yu Gothic UI"/>
                <a:cs typeface="Yu Gothic UI"/>
              </a:rPr>
              <a:t>み見される心配が無いか</a:t>
            </a:r>
            <a:endParaRPr sz="200">
              <a:latin typeface="Yu Gothic UI"/>
              <a:cs typeface="Yu Gothic UI"/>
            </a:endParaRPr>
          </a:p>
        </p:txBody>
      </p:sp>
      <p:sp>
        <p:nvSpPr>
          <p:cNvPr id="834" name="object 834"/>
          <p:cNvSpPr txBox="1"/>
          <p:nvPr/>
        </p:nvSpPr>
        <p:spPr>
          <a:xfrm rot="540000">
            <a:off x="4218612" y="4372580"/>
            <a:ext cx="106113" cy="25400"/>
          </a:xfrm>
          <a:prstGeom prst="rect">
            <a:avLst/>
          </a:prstGeom>
        </p:spPr>
        <p:txBody>
          <a:bodyPr vert="horz" wrap="square" lIns="0" tIns="0" rIns="0" bIns="0" rtlCol="0">
            <a:spAutoFit/>
          </a:bodyPr>
          <a:lstStyle/>
          <a:p>
            <a:pPr>
              <a:lnSpc>
                <a:spcPts val="200"/>
              </a:lnSpc>
            </a:pPr>
            <a:r>
              <a:rPr sz="200" b="1" dirty="0">
                <a:solidFill>
                  <a:srgbClr val="231F20"/>
                </a:solidFill>
                <a:latin typeface="Yu Gothic UI"/>
                <a:cs typeface="Yu Gothic UI"/>
              </a:rPr>
              <a:t>超安心！</a:t>
            </a:r>
            <a:endParaRPr sz="200">
              <a:latin typeface="Yu Gothic UI"/>
              <a:cs typeface="Yu Gothic UI"/>
            </a:endParaRPr>
          </a:p>
        </p:txBody>
      </p:sp>
      <p:sp>
        <p:nvSpPr>
          <p:cNvPr id="835" name="object 835"/>
          <p:cNvSpPr txBox="1"/>
          <p:nvPr/>
        </p:nvSpPr>
        <p:spPr>
          <a:xfrm rot="540000">
            <a:off x="4187061" y="4812312"/>
            <a:ext cx="133894" cy="25400"/>
          </a:xfrm>
          <a:prstGeom prst="rect">
            <a:avLst/>
          </a:prstGeom>
        </p:spPr>
        <p:txBody>
          <a:bodyPr vert="horz" wrap="square" lIns="0" tIns="2540" rIns="0" bIns="0" rtlCol="0">
            <a:spAutoFit/>
          </a:bodyPr>
          <a:lstStyle/>
          <a:p>
            <a:pPr>
              <a:lnSpc>
                <a:spcPts val="200"/>
              </a:lnSpc>
              <a:spcBef>
                <a:spcPts val="20"/>
              </a:spcBef>
            </a:pPr>
            <a:r>
              <a:rPr sz="200" b="1" spc="10" dirty="0">
                <a:solidFill>
                  <a:srgbClr val="231F20"/>
                </a:solidFill>
                <a:latin typeface="Yu Gothic UI"/>
                <a:cs typeface="Yu Gothic UI"/>
              </a:rPr>
              <a:t>QR</a:t>
            </a:r>
            <a:r>
              <a:rPr sz="200" b="1" spc="-5" dirty="0">
                <a:solidFill>
                  <a:srgbClr val="231F20"/>
                </a:solidFill>
                <a:latin typeface="Yu Gothic UI"/>
                <a:cs typeface="Yu Gothic UI"/>
              </a:rPr>
              <a:t> </a:t>
            </a:r>
            <a:r>
              <a:rPr sz="200" b="1" spc="80" dirty="0">
                <a:solidFill>
                  <a:srgbClr val="231F20"/>
                </a:solidFill>
                <a:latin typeface="Yu Gothic UI"/>
                <a:cs typeface="Yu Gothic UI"/>
              </a:rPr>
              <a:t>コード</a:t>
            </a:r>
            <a:endParaRPr sz="200">
              <a:latin typeface="Yu Gothic UI"/>
              <a:cs typeface="Yu Gothic UI"/>
            </a:endParaRPr>
          </a:p>
        </p:txBody>
      </p:sp>
      <p:grpSp>
        <p:nvGrpSpPr>
          <p:cNvPr id="836" name="object 836"/>
          <p:cNvGrpSpPr/>
          <p:nvPr/>
        </p:nvGrpSpPr>
        <p:grpSpPr>
          <a:xfrm>
            <a:off x="4087839" y="4288701"/>
            <a:ext cx="2894330" cy="630555"/>
            <a:chOff x="4087839" y="4288701"/>
            <a:chExt cx="2894330" cy="630555"/>
          </a:xfrm>
        </p:grpSpPr>
        <p:sp>
          <p:nvSpPr>
            <p:cNvPr id="837" name="object 837"/>
            <p:cNvSpPr/>
            <p:nvPr/>
          </p:nvSpPr>
          <p:spPr>
            <a:xfrm>
              <a:off x="4110257" y="4442783"/>
              <a:ext cx="259715" cy="259715"/>
            </a:xfrm>
            <a:custGeom>
              <a:avLst/>
              <a:gdLst/>
              <a:ahLst/>
              <a:cxnLst/>
              <a:rect l="l" t="t" r="r" b="b"/>
              <a:pathLst>
                <a:path w="259714" h="259714">
                  <a:moveTo>
                    <a:pt x="37820" y="0"/>
                  </a:moveTo>
                  <a:lnTo>
                    <a:pt x="0" y="221792"/>
                  </a:lnTo>
                  <a:lnTo>
                    <a:pt x="221869" y="259626"/>
                  </a:lnTo>
                  <a:lnTo>
                    <a:pt x="259689" y="37807"/>
                  </a:lnTo>
                  <a:lnTo>
                    <a:pt x="37820" y="0"/>
                  </a:lnTo>
                  <a:close/>
                </a:path>
              </a:pathLst>
            </a:custGeom>
            <a:solidFill>
              <a:srgbClr val="FFFFFF"/>
            </a:solidFill>
          </p:spPr>
          <p:txBody>
            <a:bodyPr wrap="square" lIns="0" tIns="0" rIns="0" bIns="0" rtlCol="0"/>
            <a:lstStyle/>
            <a:p>
              <a:endParaRPr/>
            </a:p>
          </p:txBody>
        </p:sp>
        <p:pic>
          <p:nvPicPr>
            <p:cNvPr id="838" name="object 838"/>
            <p:cNvPicPr/>
            <p:nvPr/>
          </p:nvPicPr>
          <p:blipFill>
            <a:blip r:embed="rId28" cstate="print"/>
            <a:stretch>
              <a:fillRect/>
            </a:stretch>
          </p:blipFill>
          <p:spPr>
            <a:xfrm>
              <a:off x="4087839" y="4418671"/>
              <a:ext cx="305277" cy="305302"/>
            </a:xfrm>
            <a:prstGeom prst="rect">
              <a:avLst/>
            </a:prstGeom>
          </p:spPr>
        </p:pic>
        <p:sp>
          <p:nvSpPr>
            <p:cNvPr id="839" name="object 839"/>
            <p:cNvSpPr/>
            <p:nvPr/>
          </p:nvSpPr>
          <p:spPr>
            <a:xfrm>
              <a:off x="6089002" y="4289653"/>
              <a:ext cx="892175" cy="628650"/>
            </a:xfrm>
            <a:custGeom>
              <a:avLst/>
              <a:gdLst/>
              <a:ahLst/>
              <a:cxnLst/>
              <a:rect l="l" t="t" r="r" b="b"/>
              <a:pathLst>
                <a:path w="892175" h="628650">
                  <a:moveTo>
                    <a:pt x="891997" y="628649"/>
                  </a:moveTo>
                  <a:lnTo>
                    <a:pt x="0" y="628649"/>
                  </a:lnTo>
                  <a:lnTo>
                    <a:pt x="0" y="0"/>
                  </a:lnTo>
                  <a:lnTo>
                    <a:pt x="891997" y="0"/>
                  </a:lnTo>
                  <a:lnTo>
                    <a:pt x="891997" y="628649"/>
                  </a:lnTo>
                  <a:close/>
                </a:path>
              </a:pathLst>
            </a:custGeom>
            <a:ln w="3175">
              <a:solidFill>
                <a:srgbClr val="808285"/>
              </a:solidFill>
            </a:ln>
          </p:spPr>
          <p:txBody>
            <a:bodyPr wrap="square" lIns="0" tIns="0" rIns="0" bIns="0" rtlCol="0"/>
            <a:lstStyle/>
            <a:p>
              <a:endParaRPr/>
            </a:p>
          </p:txBody>
        </p:sp>
        <p:sp>
          <p:nvSpPr>
            <p:cNvPr id="840" name="object 840"/>
            <p:cNvSpPr/>
            <p:nvPr/>
          </p:nvSpPr>
          <p:spPr>
            <a:xfrm>
              <a:off x="6122974" y="4419269"/>
              <a:ext cx="448945" cy="334010"/>
            </a:xfrm>
            <a:custGeom>
              <a:avLst/>
              <a:gdLst/>
              <a:ahLst/>
              <a:cxnLst/>
              <a:rect l="l" t="t" r="r" b="b"/>
              <a:pathLst>
                <a:path w="448945" h="334010">
                  <a:moveTo>
                    <a:pt x="448513" y="0"/>
                  </a:moveTo>
                  <a:lnTo>
                    <a:pt x="0" y="0"/>
                  </a:lnTo>
                  <a:lnTo>
                    <a:pt x="0" y="333679"/>
                  </a:lnTo>
                  <a:lnTo>
                    <a:pt x="448513" y="333679"/>
                  </a:lnTo>
                  <a:lnTo>
                    <a:pt x="448513" y="0"/>
                  </a:lnTo>
                  <a:close/>
                </a:path>
              </a:pathLst>
            </a:custGeom>
            <a:solidFill>
              <a:srgbClr val="00A9BE">
                <a:alpha val="39999"/>
              </a:srgbClr>
            </a:solidFill>
          </p:spPr>
          <p:txBody>
            <a:bodyPr wrap="square" lIns="0" tIns="0" rIns="0" bIns="0" rtlCol="0"/>
            <a:lstStyle/>
            <a:p>
              <a:endParaRPr/>
            </a:p>
          </p:txBody>
        </p:sp>
        <p:pic>
          <p:nvPicPr>
            <p:cNvPr id="841" name="object 841"/>
            <p:cNvPicPr/>
            <p:nvPr/>
          </p:nvPicPr>
          <p:blipFill>
            <a:blip r:embed="rId29" cstate="print"/>
            <a:stretch>
              <a:fillRect/>
            </a:stretch>
          </p:blipFill>
          <p:spPr>
            <a:xfrm>
              <a:off x="6131471" y="4774196"/>
              <a:ext cx="406412" cy="101646"/>
            </a:xfrm>
            <a:prstGeom prst="rect">
              <a:avLst/>
            </a:prstGeom>
          </p:spPr>
        </p:pic>
        <p:sp>
          <p:nvSpPr>
            <p:cNvPr id="842" name="object 842"/>
            <p:cNvSpPr/>
            <p:nvPr/>
          </p:nvSpPr>
          <p:spPr>
            <a:xfrm>
              <a:off x="6131471" y="4774196"/>
              <a:ext cx="85090" cy="102235"/>
            </a:xfrm>
            <a:custGeom>
              <a:avLst/>
              <a:gdLst/>
              <a:ahLst/>
              <a:cxnLst/>
              <a:rect l="l" t="t" r="r" b="b"/>
              <a:pathLst>
                <a:path w="85089" h="102235">
                  <a:moveTo>
                    <a:pt x="84899" y="0"/>
                  </a:moveTo>
                  <a:lnTo>
                    <a:pt x="0" y="0"/>
                  </a:lnTo>
                  <a:lnTo>
                    <a:pt x="0" y="101650"/>
                  </a:lnTo>
                  <a:lnTo>
                    <a:pt x="84899" y="101650"/>
                  </a:lnTo>
                  <a:lnTo>
                    <a:pt x="84899" y="0"/>
                  </a:lnTo>
                  <a:close/>
                </a:path>
              </a:pathLst>
            </a:custGeom>
            <a:solidFill>
              <a:srgbClr val="FFF200">
                <a:alpha val="59999"/>
              </a:srgbClr>
            </a:solidFill>
          </p:spPr>
          <p:txBody>
            <a:bodyPr wrap="square" lIns="0" tIns="0" rIns="0" bIns="0" rtlCol="0"/>
            <a:lstStyle/>
            <a:p>
              <a:endParaRPr/>
            </a:p>
          </p:txBody>
        </p:sp>
        <p:sp>
          <p:nvSpPr>
            <p:cNvPr id="843" name="object 843"/>
            <p:cNvSpPr/>
            <p:nvPr/>
          </p:nvSpPr>
          <p:spPr>
            <a:xfrm>
              <a:off x="6592747" y="4419257"/>
              <a:ext cx="354965" cy="167640"/>
            </a:xfrm>
            <a:custGeom>
              <a:avLst/>
              <a:gdLst/>
              <a:ahLst/>
              <a:cxnLst/>
              <a:rect l="l" t="t" r="r" b="b"/>
              <a:pathLst>
                <a:path w="354965" h="167639">
                  <a:moveTo>
                    <a:pt x="354380" y="0"/>
                  </a:moveTo>
                  <a:lnTo>
                    <a:pt x="0" y="0"/>
                  </a:lnTo>
                  <a:lnTo>
                    <a:pt x="0" y="167335"/>
                  </a:lnTo>
                  <a:lnTo>
                    <a:pt x="354380" y="167335"/>
                  </a:lnTo>
                  <a:lnTo>
                    <a:pt x="354380" y="0"/>
                  </a:lnTo>
                  <a:close/>
                </a:path>
              </a:pathLst>
            </a:custGeom>
            <a:solidFill>
              <a:srgbClr val="F48FA0">
                <a:alpha val="39999"/>
              </a:srgbClr>
            </a:solidFill>
          </p:spPr>
          <p:txBody>
            <a:bodyPr wrap="square" lIns="0" tIns="0" rIns="0" bIns="0" rtlCol="0"/>
            <a:lstStyle/>
            <a:p>
              <a:endParaRPr/>
            </a:p>
          </p:txBody>
        </p:sp>
        <p:sp>
          <p:nvSpPr>
            <p:cNvPr id="844" name="object 844"/>
            <p:cNvSpPr/>
            <p:nvPr/>
          </p:nvSpPr>
          <p:spPr>
            <a:xfrm>
              <a:off x="6355461" y="4500956"/>
              <a:ext cx="194945" cy="120650"/>
            </a:xfrm>
            <a:custGeom>
              <a:avLst/>
              <a:gdLst/>
              <a:ahLst/>
              <a:cxnLst/>
              <a:rect l="l" t="t" r="r" b="b"/>
              <a:pathLst>
                <a:path w="194945" h="120650">
                  <a:moveTo>
                    <a:pt x="194805" y="0"/>
                  </a:moveTo>
                  <a:lnTo>
                    <a:pt x="0" y="0"/>
                  </a:lnTo>
                  <a:lnTo>
                    <a:pt x="0" y="120434"/>
                  </a:lnTo>
                  <a:lnTo>
                    <a:pt x="194805" y="120434"/>
                  </a:lnTo>
                  <a:lnTo>
                    <a:pt x="194805" y="0"/>
                  </a:lnTo>
                  <a:close/>
                </a:path>
              </a:pathLst>
            </a:custGeom>
            <a:solidFill>
              <a:srgbClr val="00A9BE">
                <a:alpha val="39999"/>
              </a:srgbClr>
            </a:solidFill>
          </p:spPr>
          <p:txBody>
            <a:bodyPr wrap="square" lIns="0" tIns="0" rIns="0" bIns="0" rtlCol="0"/>
            <a:lstStyle/>
            <a:p>
              <a:endParaRPr/>
            </a:p>
          </p:txBody>
        </p:sp>
        <p:sp>
          <p:nvSpPr>
            <p:cNvPr id="845" name="object 845"/>
            <p:cNvSpPr/>
            <p:nvPr/>
          </p:nvSpPr>
          <p:spPr>
            <a:xfrm>
              <a:off x="6592747" y="4627003"/>
              <a:ext cx="354965" cy="26670"/>
            </a:xfrm>
            <a:custGeom>
              <a:avLst/>
              <a:gdLst/>
              <a:ahLst/>
              <a:cxnLst/>
              <a:rect l="l" t="t" r="r" b="b"/>
              <a:pathLst>
                <a:path w="354965" h="26670">
                  <a:moveTo>
                    <a:pt x="354380" y="0"/>
                  </a:moveTo>
                  <a:lnTo>
                    <a:pt x="0" y="0"/>
                  </a:lnTo>
                  <a:lnTo>
                    <a:pt x="0" y="26288"/>
                  </a:lnTo>
                  <a:lnTo>
                    <a:pt x="354380" y="26288"/>
                  </a:lnTo>
                  <a:lnTo>
                    <a:pt x="354380" y="0"/>
                  </a:lnTo>
                  <a:close/>
                </a:path>
              </a:pathLst>
            </a:custGeom>
            <a:solidFill>
              <a:srgbClr val="00A9BE">
                <a:alpha val="19999"/>
              </a:srgbClr>
            </a:solidFill>
          </p:spPr>
          <p:txBody>
            <a:bodyPr wrap="square" lIns="0" tIns="0" rIns="0" bIns="0" rtlCol="0"/>
            <a:lstStyle/>
            <a:p>
              <a:endParaRPr/>
            </a:p>
          </p:txBody>
        </p:sp>
        <p:sp>
          <p:nvSpPr>
            <p:cNvPr id="846" name="object 846"/>
            <p:cNvSpPr/>
            <p:nvPr/>
          </p:nvSpPr>
          <p:spPr>
            <a:xfrm>
              <a:off x="6592747" y="4657978"/>
              <a:ext cx="354965" cy="95250"/>
            </a:xfrm>
            <a:custGeom>
              <a:avLst/>
              <a:gdLst/>
              <a:ahLst/>
              <a:cxnLst/>
              <a:rect l="l" t="t" r="r" b="b"/>
              <a:pathLst>
                <a:path w="354965" h="95250">
                  <a:moveTo>
                    <a:pt x="354380" y="0"/>
                  </a:moveTo>
                  <a:lnTo>
                    <a:pt x="0" y="0"/>
                  </a:lnTo>
                  <a:lnTo>
                    <a:pt x="0" y="94983"/>
                  </a:lnTo>
                  <a:lnTo>
                    <a:pt x="354380" y="94983"/>
                  </a:lnTo>
                  <a:lnTo>
                    <a:pt x="354380" y="0"/>
                  </a:lnTo>
                  <a:close/>
                </a:path>
              </a:pathLst>
            </a:custGeom>
            <a:solidFill>
              <a:srgbClr val="F48FA0">
                <a:alpha val="19999"/>
              </a:srgbClr>
            </a:solidFill>
          </p:spPr>
          <p:txBody>
            <a:bodyPr wrap="square" lIns="0" tIns="0" rIns="0" bIns="0" rtlCol="0"/>
            <a:lstStyle/>
            <a:p>
              <a:endParaRPr/>
            </a:p>
          </p:txBody>
        </p:sp>
        <p:sp>
          <p:nvSpPr>
            <p:cNvPr id="847" name="object 847"/>
            <p:cNvSpPr/>
            <p:nvPr/>
          </p:nvSpPr>
          <p:spPr>
            <a:xfrm>
              <a:off x="6131471" y="4350334"/>
              <a:ext cx="795655" cy="9525"/>
            </a:xfrm>
            <a:custGeom>
              <a:avLst/>
              <a:gdLst/>
              <a:ahLst/>
              <a:cxnLst/>
              <a:rect l="l" t="t" r="r" b="b"/>
              <a:pathLst>
                <a:path w="795654" h="9525">
                  <a:moveTo>
                    <a:pt x="795172" y="0"/>
                  </a:moveTo>
                  <a:lnTo>
                    <a:pt x="0" y="0"/>
                  </a:lnTo>
                  <a:lnTo>
                    <a:pt x="0" y="9004"/>
                  </a:lnTo>
                  <a:lnTo>
                    <a:pt x="795172" y="9004"/>
                  </a:lnTo>
                  <a:lnTo>
                    <a:pt x="795172" y="0"/>
                  </a:lnTo>
                  <a:close/>
                </a:path>
              </a:pathLst>
            </a:custGeom>
            <a:solidFill>
              <a:srgbClr val="FFF200"/>
            </a:solidFill>
          </p:spPr>
          <p:txBody>
            <a:bodyPr wrap="square" lIns="0" tIns="0" rIns="0" bIns="0" rtlCol="0"/>
            <a:lstStyle/>
            <a:p>
              <a:endParaRPr/>
            </a:p>
          </p:txBody>
        </p:sp>
        <p:sp>
          <p:nvSpPr>
            <p:cNvPr id="848" name="object 848"/>
            <p:cNvSpPr/>
            <p:nvPr/>
          </p:nvSpPr>
          <p:spPr>
            <a:xfrm>
              <a:off x="6144207" y="4440513"/>
              <a:ext cx="183515" cy="36195"/>
            </a:xfrm>
            <a:custGeom>
              <a:avLst/>
              <a:gdLst/>
              <a:ahLst/>
              <a:cxnLst/>
              <a:rect l="l" t="t" r="r" b="b"/>
              <a:pathLst>
                <a:path w="183514" h="36195">
                  <a:moveTo>
                    <a:pt x="175133" y="0"/>
                  </a:moveTo>
                  <a:lnTo>
                    <a:pt x="7988" y="0"/>
                  </a:lnTo>
                  <a:lnTo>
                    <a:pt x="0" y="7975"/>
                  </a:lnTo>
                  <a:lnTo>
                    <a:pt x="0" y="27647"/>
                  </a:lnTo>
                  <a:lnTo>
                    <a:pt x="7988" y="35623"/>
                  </a:lnTo>
                  <a:lnTo>
                    <a:pt x="175133" y="35623"/>
                  </a:lnTo>
                  <a:lnTo>
                    <a:pt x="183108" y="27647"/>
                  </a:lnTo>
                  <a:lnTo>
                    <a:pt x="183108" y="17818"/>
                  </a:lnTo>
                  <a:lnTo>
                    <a:pt x="183108" y="7975"/>
                  </a:lnTo>
                  <a:lnTo>
                    <a:pt x="175133" y="0"/>
                  </a:lnTo>
                  <a:close/>
                </a:path>
              </a:pathLst>
            </a:custGeom>
            <a:solidFill>
              <a:srgbClr val="00A9BE"/>
            </a:solidFill>
          </p:spPr>
          <p:txBody>
            <a:bodyPr wrap="square" lIns="0" tIns="0" rIns="0" bIns="0" rtlCol="0"/>
            <a:lstStyle/>
            <a:p>
              <a:endParaRPr/>
            </a:p>
          </p:txBody>
        </p:sp>
      </p:grpSp>
      <p:sp>
        <p:nvSpPr>
          <p:cNvPr id="849" name="object 849"/>
          <p:cNvSpPr txBox="1"/>
          <p:nvPr/>
        </p:nvSpPr>
        <p:spPr>
          <a:xfrm>
            <a:off x="4146537" y="4943676"/>
            <a:ext cx="922655" cy="145415"/>
          </a:xfrm>
          <a:prstGeom prst="rect">
            <a:avLst/>
          </a:prstGeom>
        </p:spPr>
        <p:txBody>
          <a:bodyPr vert="horz" wrap="square" lIns="0" tIns="17145" rIns="0" bIns="0" rtlCol="0">
            <a:spAutoFit/>
          </a:bodyPr>
          <a:lstStyle/>
          <a:p>
            <a:pPr marL="12700">
              <a:lnSpc>
                <a:spcPct val="100000"/>
              </a:lnSpc>
              <a:spcBef>
                <a:spcPts val="135"/>
              </a:spcBef>
            </a:pPr>
            <a:r>
              <a:rPr sz="750" b="1" spc="30" dirty="0">
                <a:solidFill>
                  <a:srgbClr val="F48FA0"/>
                </a:solidFill>
                <a:latin typeface="Microsoft JhengHei"/>
                <a:cs typeface="Microsoft JhengHei"/>
              </a:rPr>
              <a:t>ピンク</a:t>
            </a:r>
            <a:r>
              <a:rPr sz="750" b="0" spc="30" dirty="0">
                <a:solidFill>
                  <a:srgbClr val="231F20"/>
                </a:solidFill>
                <a:latin typeface="Yu Gothic Medium"/>
                <a:cs typeface="Yu Gothic Medium"/>
              </a:rPr>
              <a:t>の部分を隠す</a:t>
            </a:r>
            <a:endParaRPr sz="750" dirty="0">
              <a:latin typeface="Yu Gothic Medium"/>
              <a:cs typeface="Yu Gothic Medium"/>
            </a:endParaRPr>
          </a:p>
        </p:txBody>
      </p:sp>
      <p:sp>
        <p:nvSpPr>
          <p:cNvPr id="850" name="object 850"/>
          <p:cNvSpPr txBox="1"/>
          <p:nvPr/>
        </p:nvSpPr>
        <p:spPr>
          <a:xfrm>
            <a:off x="6125306" y="4298880"/>
            <a:ext cx="835025" cy="74930"/>
          </a:xfrm>
          <a:prstGeom prst="rect">
            <a:avLst/>
          </a:prstGeom>
        </p:spPr>
        <p:txBody>
          <a:bodyPr vert="horz" wrap="square" lIns="0" tIns="15240" rIns="0" bIns="0" rtlCol="0">
            <a:spAutoFit/>
          </a:bodyPr>
          <a:lstStyle/>
          <a:p>
            <a:pPr marL="12700">
              <a:lnSpc>
                <a:spcPct val="100000"/>
              </a:lnSpc>
              <a:spcBef>
                <a:spcPts val="120"/>
              </a:spcBef>
            </a:pPr>
            <a:r>
              <a:rPr sz="300" b="1" spc="5" dirty="0">
                <a:solidFill>
                  <a:srgbClr val="414042"/>
                </a:solidFill>
                <a:latin typeface="Microsoft JhengHei"/>
                <a:cs typeface="Microsoft JhengHei"/>
              </a:rPr>
              <a:t>Wi-Fi</a:t>
            </a:r>
            <a:r>
              <a:rPr sz="300" b="1" spc="-15" dirty="0">
                <a:solidFill>
                  <a:srgbClr val="414042"/>
                </a:solidFill>
                <a:latin typeface="Microsoft JhengHei"/>
                <a:cs typeface="Microsoft JhengHei"/>
              </a:rPr>
              <a:t> </a:t>
            </a:r>
            <a:r>
              <a:rPr sz="300" b="1" spc="20" dirty="0">
                <a:solidFill>
                  <a:srgbClr val="414042"/>
                </a:solidFill>
                <a:latin typeface="Microsoft JhengHei"/>
                <a:cs typeface="Microsoft JhengHei"/>
              </a:rPr>
              <a:t>を安心安全にご利用いただくために。</a:t>
            </a:r>
            <a:endParaRPr sz="300">
              <a:latin typeface="Microsoft JhengHei"/>
              <a:cs typeface="Microsoft JhengHei"/>
            </a:endParaRPr>
          </a:p>
        </p:txBody>
      </p:sp>
      <p:sp>
        <p:nvSpPr>
          <p:cNvPr id="851" name="object 851"/>
          <p:cNvSpPr txBox="1"/>
          <p:nvPr/>
        </p:nvSpPr>
        <p:spPr>
          <a:xfrm>
            <a:off x="6206549" y="4354630"/>
            <a:ext cx="664845" cy="67945"/>
          </a:xfrm>
          <a:prstGeom prst="rect">
            <a:avLst/>
          </a:prstGeom>
        </p:spPr>
        <p:txBody>
          <a:bodyPr vert="horz" wrap="square" lIns="0" tIns="17780" rIns="0" bIns="0" rtlCol="0">
            <a:spAutoFit/>
          </a:bodyPr>
          <a:lstStyle/>
          <a:p>
            <a:pPr algn="ctr">
              <a:lnSpc>
                <a:spcPct val="100000"/>
              </a:lnSpc>
              <a:spcBef>
                <a:spcPts val="140"/>
              </a:spcBef>
            </a:pPr>
            <a:r>
              <a:rPr sz="100" b="0" spc="15"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a:p>
            <a:pPr algn="ctr">
              <a:lnSpc>
                <a:spcPct val="100000"/>
              </a:lnSpc>
              <a:spcBef>
                <a:spcPts val="45"/>
              </a:spcBef>
            </a:pPr>
            <a:r>
              <a:rPr sz="100" b="0" spc="15" dirty="0">
                <a:solidFill>
                  <a:srgbClr val="231F20"/>
                </a:solidFill>
                <a:latin typeface="Yu Gothic Medium"/>
                <a:cs typeface="Yu Gothic Medium"/>
              </a:rPr>
              <a:t>全てのお客様に安心して</a:t>
            </a:r>
            <a:r>
              <a:rPr sz="100" b="0" spc="10" dirty="0">
                <a:solidFill>
                  <a:srgbClr val="231F20"/>
                </a:solidFill>
                <a:latin typeface="Yu Gothic Medium"/>
                <a:cs typeface="Yu Gothic Medium"/>
              </a:rPr>
              <a:t> </a:t>
            </a:r>
            <a:r>
              <a:rPr sz="100" b="0" dirty="0">
                <a:solidFill>
                  <a:srgbClr val="231F20"/>
                </a:solidFill>
                <a:latin typeface="Yu Gothic Medium"/>
                <a:cs typeface="Yu Gothic Medium"/>
              </a:rPr>
              <a:t>Wi-Fi</a:t>
            </a:r>
            <a:r>
              <a:rPr sz="100" b="0" spc="10" dirty="0">
                <a:solidFill>
                  <a:srgbClr val="231F20"/>
                </a:solidFill>
                <a:latin typeface="Yu Gothic Medium"/>
                <a:cs typeface="Yu Gothic Medium"/>
              </a:rPr>
              <a:t> </a:t>
            </a:r>
            <a:r>
              <a:rPr sz="100" b="0" spc="15" dirty="0">
                <a:solidFill>
                  <a:srgbClr val="231F20"/>
                </a:solidFill>
                <a:latin typeface="Yu Gothic Medium"/>
                <a:cs typeface="Yu Gothic Medium"/>
              </a:rPr>
              <a:t>をご利用いただくために「暗号化</a:t>
            </a:r>
            <a:r>
              <a:rPr sz="100" b="0" spc="10" dirty="0">
                <a:solidFill>
                  <a:srgbClr val="231F20"/>
                </a:solidFill>
                <a:latin typeface="Yu Gothic Medium"/>
                <a:cs typeface="Yu Gothic Medium"/>
              </a:rPr>
              <a:t> </a:t>
            </a:r>
            <a:r>
              <a:rPr sz="100" b="0" spc="5" dirty="0">
                <a:solidFill>
                  <a:srgbClr val="231F20"/>
                </a:solidFill>
                <a:latin typeface="Yu Gothic Medium"/>
                <a:cs typeface="Yu Gothic Medium"/>
              </a:rPr>
              <a:t>QR</a:t>
            </a:r>
            <a:r>
              <a:rPr sz="100" b="0" spc="10" dirty="0">
                <a:solidFill>
                  <a:srgbClr val="231F20"/>
                </a:solidFill>
                <a:latin typeface="Yu Gothic Medium"/>
                <a:cs typeface="Yu Gothic Medium"/>
              </a:rPr>
              <a:t> </a:t>
            </a:r>
            <a:r>
              <a:rPr sz="100" b="0" spc="15" dirty="0">
                <a:solidFill>
                  <a:srgbClr val="231F20"/>
                </a:solidFill>
                <a:latin typeface="Yu Gothic Medium"/>
                <a:cs typeface="Yu Gothic Medium"/>
              </a:rPr>
              <a:t>認証」を採用しています。</a:t>
            </a:r>
            <a:endParaRPr sz="100">
              <a:latin typeface="Yu Gothic Medium"/>
              <a:cs typeface="Yu Gothic Medium"/>
            </a:endParaRPr>
          </a:p>
        </p:txBody>
      </p:sp>
      <p:sp>
        <p:nvSpPr>
          <p:cNvPr id="852" name="object 852"/>
          <p:cNvSpPr txBox="1"/>
          <p:nvPr/>
        </p:nvSpPr>
        <p:spPr>
          <a:xfrm>
            <a:off x="6148895" y="4484756"/>
            <a:ext cx="173990" cy="41910"/>
          </a:xfrm>
          <a:prstGeom prst="rect">
            <a:avLst/>
          </a:prstGeom>
        </p:spPr>
        <p:txBody>
          <a:bodyPr vert="horz" wrap="square" lIns="0" tIns="13335" rIns="0" bIns="0" rtlCol="0">
            <a:spAutoFit/>
          </a:bodyPr>
          <a:lstStyle/>
          <a:p>
            <a:pPr marL="12700">
              <a:lnSpc>
                <a:spcPct val="100000"/>
              </a:lnSpc>
              <a:spcBef>
                <a:spcPts val="105"/>
              </a:spcBef>
            </a:pPr>
            <a:r>
              <a:rPr sz="100" b="1" spc="20" dirty="0">
                <a:solidFill>
                  <a:srgbClr val="231F20"/>
                </a:solidFill>
                <a:latin typeface="Yu Gothic UI"/>
                <a:cs typeface="Yu Gothic UI"/>
              </a:rPr>
              <a:t>初めての方はこちらから</a:t>
            </a:r>
            <a:endParaRPr sz="100">
              <a:latin typeface="Yu Gothic UI"/>
              <a:cs typeface="Yu Gothic UI"/>
            </a:endParaRPr>
          </a:p>
        </p:txBody>
      </p:sp>
      <p:grpSp>
        <p:nvGrpSpPr>
          <p:cNvPr id="853" name="object 853"/>
          <p:cNvGrpSpPr/>
          <p:nvPr/>
        </p:nvGrpSpPr>
        <p:grpSpPr>
          <a:xfrm>
            <a:off x="6359855" y="4459592"/>
            <a:ext cx="185420" cy="272415"/>
            <a:chOff x="6359855" y="4459592"/>
            <a:chExt cx="185420" cy="272415"/>
          </a:xfrm>
        </p:grpSpPr>
        <p:sp>
          <p:nvSpPr>
            <p:cNvPr id="854" name="object 854"/>
            <p:cNvSpPr/>
            <p:nvPr/>
          </p:nvSpPr>
          <p:spPr>
            <a:xfrm>
              <a:off x="6360807" y="4460544"/>
              <a:ext cx="183515" cy="29845"/>
            </a:xfrm>
            <a:custGeom>
              <a:avLst/>
              <a:gdLst/>
              <a:ahLst/>
              <a:cxnLst/>
              <a:rect l="l" t="t" r="r" b="b"/>
              <a:pathLst>
                <a:path w="183515" h="29845">
                  <a:moveTo>
                    <a:pt x="183451" y="0"/>
                  </a:moveTo>
                  <a:lnTo>
                    <a:pt x="0" y="0"/>
                  </a:lnTo>
                  <a:lnTo>
                    <a:pt x="0" y="29844"/>
                  </a:lnTo>
                  <a:lnTo>
                    <a:pt x="183451" y="29844"/>
                  </a:lnTo>
                  <a:lnTo>
                    <a:pt x="183451" y="0"/>
                  </a:lnTo>
                  <a:close/>
                </a:path>
              </a:pathLst>
            </a:custGeom>
            <a:solidFill>
              <a:srgbClr val="FFFFFF"/>
            </a:solidFill>
          </p:spPr>
          <p:txBody>
            <a:bodyPr wrap="square" lIns="0" tIns="0" rIns="0" bIns="0" rtlCol="0"/>
            <a:lstStyle/>
            <a:p>
              <a:endParaRPr/>
            </a:p>
          </p:txBody>
        </p:sp>
        <p:sp>
          <p:nvSpPr>
            <p:cNvPr id="855" name="object 855"/>
            <p:cNvSpPr/>
            <p:nvPr/>
          </p:nvSpPr>
          <p:spPr>
            <a:xfrm>
              <a:off x="6360807" y="4460544"/>
              <a:ext cx="183515" cy="29845"/>
            </a:xfrm>
            <a:custGeom>
              <a:avLst/>
              <a:gdLst/>
              <a:ahLst/>
              <a:cxnLst/>
              <a:rect l="l" t="t" r="r" b="b"/>
              <a:pathLst>
                <a:path w="183515" h="29845">
                  <a:moveTo>
                    <a:pt x="183451" y="29844"/>
                  </a:moveTo>
                  <a:lnTo>
                    <a:pt x="0" y="29844"/>
                  </a:lnTo>
                  <a:lnTo>
                    <a:pt x="0" y="0"/>
                  </a:lnTo>
                  <a:lnTo>
                    <a:pt x="183451" y="0"/>
                  </a:lnTo>
                  <a:lnTo>
                    <a:pt x="183451" y="29844"/>
                  </a:lnTo>
                  <a:close/>
                </a:path>
              </a:pathLst>
            </a:custGeom>
            <a:ln w="3175">
              <a:solidFill>
                <a:srgbClr val="808285"/>
              </a:solidFill>
            </a:ln>
          </p:spPr>
          <p:txBody>
            <a:bodyPr wrap="square" lIns="0" tIns="0" rIns="0" bIns="0" rtlCol="0"/>
            <a:lstStyle/>
            <a:p>
              <a:endParaRPr/>
            </a:p>
          </p:txBody>
        </p:sp>
        <p:sp>
          <p:nvSpPr>
            <p:cNvPr id="856" name="object 856"/>
            <p:cNvSpPr/>
            <p:nvPr/>
          </p:nvSpPr>
          <p:spPr>
            <a:xfrm>
              <a:off x="6360807" y="4525898"/>
              <a:ext cx="183515" cy="29845"/>
            </a:xfrm>
            <a:custGeom>
              <a:avLst/>
              <a:gdLst/>
              <a:ahLst/>
              <a:cxnLst/>
              <a:rect l="l" t="t" r="r" b="b"/>
              <a:pathLst>
                <a:path w="183515" h="29845">
                  <a:moveTo>
                    <a:pt x="183451" y="0"/>
                  </a:moveTo>
                  <a:lnTo>
                    <a:pt x="0" y="0"/>
                  </a:lnTo>
                  <a:lnTo>
                    <a:pt x="0" y="29845"/>
                  </a:lnTo>
                  <a:lnTo>
                    <a:pt x="183451" y="29845"/>
                  </a:lnTo>
                  <a:lnTo>
                    <a:pt x="183451" y="0"/>
                  </a:lnTo>
                  <a:close/>
                </a:path>
              </a:pathLst>
            </a:custGeom>
            <a:solidFill>
              <a:srgbClr val="FFFFFF"/>
            </a:solidFill>
          </p:spPr>
          <p:txBody>
            <a:bodyPr wrap="square" lIns="0" tIns="0" rIns="0" bIns="0" rtlCol="0"/>
            <a:lstStyle/>
            <a:p>
              <a:endParaRPr/>
            </a:p>
          </p:txBody>
        </p:sp>
        <p:sp>
          <p:nvSpPr>
            <p:cNvPr id="857" name="object 857"/>
            <p:cNvSpPr/>
            <p:nvPr/>
          </p:nvSpPr>
          <p:spPr>
            <a:xfrm>
              <a:off x="6360807" y="4525898"/>
              <a:ext cx="183515" cy="29845"/>
            </a:xfrm>
            <a:custGeom>
              <a:avLst/>
              <a:gdLst/>
              <a:ahLst/>
              <a:cxnLst/>
              <a:rect l="l" t="t" r="r" b="b"/>
              <a:pathLst>
                <a:path w="183515" h="29845">
                  <a:moveTo>
                    <a:pt x="183451" y="29845"/>
                  </a:moveTo>
                  <a:lnTo>
                    <a:pt x="0" y="29845"/>
                  </a:lnTo>
                  <a:lnTo>
                    <a:pt x="0" y="0"/>
                  </a:lnTo>
                  <a:lnTo>
                    <a:pt x="183451" y="0"/>
                  </a:lnTo>
                  <a:lnTo>
                    <a:pt x="183451" y="29845"/>
                  </a:lnTo>
                  <a:close/>
                </a:path>
              </a:pathLst>
            </a:custGeom>
            <a:ln w="3175">
              <a:solidFill>
                <a:srgbClr val="808285"/>
              </a:solidFill>
            </a:ln>
          </p:spPr>
          <p:txBody>
            <a:bodyPr wrap="square" lIns="0" tIns="0" rIns="0" bIns="0" rtlCol="0"/>
            <a:lstStyle/>
            <a:p>
              <a:endParaRPr/>
            </a:p>
          </p:txBody>
        </p:sp>
        <p:sp>
          <p:nvSpPr>
            <p:cNvPr id="858" name="object 858"/>
            <p:cNvSpPr/>
            <p:nvPr/>
          </p:nvSpPr>
          <p:spPr>
            <a:xfrm>
              <a:off x="6360807" y="4580762"/>
              <a:ext cx="183515" cy="29845"/>
            </a:xfrm>
            <a:custGeom>
              <a:avLst/>
              <a:gdLst/>
              <a:ahLst/>
              <a:cxnLst/>
              <a:rect l="l" t="t" r="r" b="b"/>
              <a:pathLst>
                <a:path w="183515" h="29845">
                  <a:moveTo>
                    <a:pt x="183451" y="0"/>
                  </a:moveTo>
                  <a:lnTo>
                    <a:pt x="0" y="0"/>
                  </a:lnTo>
                  <a:lnTo>
                    <a:pt x="0" y="29845"/>
                  </a:lnTo>
                  <a:lnTo>
                    <a:pt x="183451" y="29845"/>
                  </a:lnTo>
                  <a:lnTo>
                    <a:pt x="183451" y="0"/>
                  </a:lnTo>
                  <a:close/>
                </a:path>
              </a:pathLst>
            </a:custGeom>
            <a:solidFill>
              <a:srgbClr val="FFFFFF"/>
            </a:solidFill>
          </p:spPr>
          <p:txBody>
            <a:bodyPr wrap="square" lIns="0" tIns="0" rIns="0" bIns="0" rtlCol="0"/>
            <a:lstStyle/>
            <a:p>
              <a:endParaRPr/>
            </a:p>
          </p:txBody>
        </p:sp>
        <p:sp>
          <p:nvSpPr>
            <p:cNvPr id="859" name="object 859"/>
            <p:cNvSpPr/>
            <p:nvPr/>
          </p:nvSpPr>
          <p:spPr>
            <a:xfrm>
              <a:off x="6360807" y="4580762"/>
              <a:ext cx="183515" cy="29845"/>
            </a:xfrm>
            <a:custGeom>
              <a:avLst/>
              <a:gdLst/>
              <a:ahLst/>
              <a:cxnLst/>
              <a:rect l="l" t="t" r="r" b="b"/>
              <a:pathLst>
                <a:path w="183515" h="29845">
                  <a:moveTo>
                    <a:pt x="183451" y="29845"/>
                  </a:moveTo>
                  <a:lnTo>
                    <a:pt x="0" y="29845"/>
                  </a:lnTo>
                  <a:lnTo>
                    <a:pt x="0" y="0"/>
                  </a:lnTo>
                  <a:lnTo>
                    <a:pt x="183451" y="0"/>
                  </a:lnTo>
                  <a:lnTo>
                    <a:pt x="183451" y="29845"/>
                  </a:lnTo>
                  <a:close/>
                </a:path>
              </a:pathLst>
            </a:custGeom>
            <a:ln w="3175">
              <a:solidFill>
                <a:srgbClr val="808285"/>
              </a:solidFill>
            </a:ln>
          </p:spPr>
          <p:txBody>
            <a:bodyPr wrap="square" lIns="0" tIns="0" rIns="0" bIns="0" rtlCol="0"/>
            <a:lstStyle/>
            <a:p>
              <a:endParaRPr/>
            </a:p>
          </p:txBody>
        </p:sp>
        <p:sp>
          <p:nvSpPr>
            <p:cNvPr id="860" name="object 860"/>
            <p:cNvSpPr/>
            <p:nvPr/>
          </p:nvSpPr>
          <p:spPr>
            <a:xfrm>
              <a:off x="6360807" y="4646117"/>
              <a:ext cx="183515" cy="29845"/>
            </a:xfrm>
            <a:custGeom>
              <a:avLst/>
              <a:gdLst/>
              <a:ahLst/>
              <a:cxnLst/>
              <a:rect l="l" t="t" r="r" b="b"/>
              <a:pathLst>
                <a:path w="183515" h="29845">
                  <a:moveTo>
                    <a:pt x="183451" y="0"/>
                  </a:moveTo>
                  <a:lnTo>
                    <a:pt x="0" y="0"/>
                  </a:lnTo>
                  <a:lnTo>
                    <a:pt x="0" y="29844"/>
                  </a:lnTo>
                  <a:lnTo>
                    <a:pt x="183451" y="29844"/>
                  </a:lnTo>
                  <a:lnTo>
                    <a:pt x="183451" y="0"/>
                  </a:lnTo>
                  <a:close/>
                </a:path>
              </a:pathLst>
            </a:custGeom>
            <a:solidFill>
              <a:srgbClr val="FFFFFF"/>
            </a:solidFill>
          </p:spPr>
          <p:txBody>
            <a:bodyPr wrap="square" lIns="0" tIns="0" rIns="0" bIns="0" rtlCol="0"/>
            <a:lstStyle/>
            <a:p>
              <a:endParaRPr/>
            </a:p>
          </p:txBody>
        </p:sp>
        <p:sp>
          <p:nvSpPr>
            <p:cNvPr id="861" name="object 861"/>
            <p:cNvSpPr/>
            <p:nvPr/>
          </p:nvSpPr>
          <p:spPr>
            <a:xfrm>
              <a:off x="6360807" y="4646117"/>
              <a:ext cx="183515" cy="29845"/>
            </a:xfrm>
            <a:custGeom>
              <a:avLst/>
              <a:gdLst/>
              <a:ahLst/>
              <a:cxnLst/>
              <a:rect l="l" t="t" r="r" b="b"/>
              <a:pathLst>
                <a:path w="183515" h="29845">
                  <a:moveTo>
                    <a:pt x="183451" y="29844"/>
                  </a:moveTo>
                  <a:lnTo>
                    <a:pt x="0" y="29844"/>
                  </a:lnTo>
                  <a:lnTo>
                    <a:pt x="0" y="0"/>
                  </a:lnTo>
                  <a:lnTo>
                    <a:pt x="183451" y="0"/>
                  </a:lnTo>
                  <a:lnTo>
                    <a:pt x="183451" y="29844"/>
                  </a:lnTo>
                  <a:close/>
                </a:path>
              </a:pathLst>
            </a:custGeom>
            <a:ln w="3175">
              <a:solidFill>
                <a:srgbClr val="808285"/>
              </a:solidFill>
            </a:ln>
          </p:spPr>
          <p:txBody>
            <a:bodyPr wrap="square" lIns="0" tIns="0" rIns="0" bIns="0" rtlCol="0"/>
            <a:lstStyle/>
            <a:p>
              <a:endParaRPr/>
            </a:p>
          </p:txBody>
        </p:sp>
        <p:sp>
          <p:nvSpPr>
            <p:cNvPr id="862" name="object 862"/>
            <p:cNvSpPr/>
            <p:nvPr/>
          </p:nvSpPr>
          <p:spPr>
            <a:xfrm>
              <a:off x="6360807" y="4700993"/>
              <a:ext cx="183515" cy="29845"/>
            </a:xfrm>
            <a:custGeom>
              <a:avLst/>
              <a:gdLst/>
              <a:ahLst/>
              <a:cxnLst/>
              <a:rect l="l" t="t" r="r" b="b"/>
              <a:pathLst>
                <a:path w="183515" h="29845">
                  <a:moveTo>
                    <a:pt x="183451" y="0"/>
                  </a:moveTo>
                  <a:lnTo>
                    <a:pt x="0" y="0"/>
                  </a:lnTo>
                  <a:lnTo>
                    <a:pt x="0" y="29844"/>
                  </a:lnTo>
                  <a:lnTo>
                    <a:pt x="183451" y="29844"/>
                  </a:lnTo>
                  <a:lnTo>
                    <a:pt x="183451" y="0"/>
                  </a:lnTo>
                  <a:close/>
                </a:path>
              </a:pathLst>
            </a:custGeom>
            <a:solidFill>
              <a:srgbClr val="FFFFFF"/>
            </a:solidFill>
          </p:spPr>
          <p:txBody>
            <a:bodyPr wrap="square" lIns="0" tIns="0" rIns="0" bIns="0" rtlCol="0"/>
            <a:lstStyle/>
            <a:p>
              <a:endParaRPr/>
            </a:p>
          </p:txBody>
        </p:sp>
        <p:sp>
          <p:nvSpPr>
            <p:cNvPr id="863" name="object 863"/>
            <p:cNvSpPr/>
            <p:nvPr/>
          </p:nvSpPr>
          <p:spPr>
            <a:xfrm>
              <a:off x="6360807" y="4700993"/>
              <a:ext cx="183515" cy="29845"/>
            </a:xfrm>
            <a:custGeom>
              <a:avLst/>
              <a:gdLst/>
              <a:ahLst/>
              <a:cxnLst/>
              <a:rect l="l" t="t" r="r" b="b"/>
              <a:pathLst>
                <a:path w="183515" h="29845">
                  <a:moveTo>
                    <a:pt x="183451" y="29844"/>
                  </a:moveTo>
                  <a:lnTo>
                    <a:pt x="0" y="29844"/>
                  </a:lnTo>
                  <a:lnTo>
                    <a:pt x="0" y="0"/>
                  </a:lnTo>
                  <a:lnTo>
                    <a:pt x="183451" y="0"/>
                  </a:lnTo>
                  <a:lnTo>
                    <a:pt x="183451" y="29844"/>
                  </a:lnTo>
                  <a:close/>
                </a:path>
              </a:pathLst>
            </a:custGeom>
            <a:ln w="3175">
              <a:solidFill>
                <a:srgbClr val="808285"/>
              </a:solidFill>
            </a:ln>
          </p:spPr>
          <p:txBody>
            <a:bodyPr wrap="square" lIns="0" tIns="0" rIns="0" bIns="0" rtlCol="0"/>
            <a:lstStyle/>
            <a:p>
              <a:endParaRPr/>
            </a:p>
          </p:txBody>
        </p:sp>
      </p:grpSp>
      <p:sp>
        <p:nvSpPr>
          <p:cNvPr id="864" name="object 864"/>
          <p:cNvSpPr txBox="1"/>
          <p:nvPr/>
        </p:nvSpPr>
        <p:spPr>
          <a:xfrm>
            <a:off x="6319069" y="4870363"/>
            <a:ext cx="431800" cy="41910"/>
          </a:xfrm>
          <a:prstGeom prst="rect">
            <a:avLst/>
          </a:prstGeom>
        </p:spPr>
        <p:txBody>
          <a:bodyPr vert="horz" wrap="square" lIns="0" tIns="13335" rIns="0" bIns="0" rtlCol="0">
            <a:spAutoFit/>
          </a:bodyPr>
          <a:lstStyle/>
          <a:p>
            <a:pPr marL="12700">
              <a:lnSpc>
                <a:spcPct val="100000"/>
              </a:lnSpc>
              <a:spcBef>
                <a:spcPts val="105"/>
              </a:spcBef>
            </a:pPr>
            <a:r>
              <a:rPr sz="100" dirty="0">
                <a:solidFill>
                  <a:srgbClr val="231F20"/>
                </a:solidFill>
                <a:latin typeface="Tahoma"/>
                <a:cs typeface="Tahoma"/>
              </a:rPr>
              <a:t>Point</a:t>
            </a:r>
            <a:r>
              <a:rPr sz="100" spc="-5" dirty="0">
                <a:solidFill>
                  <a:srgbClr val="231F20"/>
                </a:solidFill>
                <a:latin typeface="Tahoma"/>
                <a:cs typeface="Tahoma"/>
              </a:rPr>
              <a:t> </a:t>
            </a:r>
            <a:r>
              <a:rPr sz="100" dirty="0">
                <a:solidFill>
                  <a:srgbClr val="231F20"/>
                </a:solidFill>
                <a:latin typeface="Tahoma"/>
                <a:cs typeface="Tahoma"/>
              </a:rPr>
              <a:t>your </a:t>
            </a:r>
            <a:r>
              <a:rPr sz="100" spc="5" dirty="0">
                <a:solidFill>
                  <a:srgbClr val="231F20"/>
                </a:solidFill>
                <a:latin typeface="Tahoma"/>
                <a:cs typeface="Tahoma"/>
              </a:rPr>
              <a:t>Phoneʼs</a:t>
            </a:r>
            <a:r>
              <a:rPr sz="100" dirty="0">
                <a:solidFill>
                  <a:srgbClr val="231F20"/>
                </a:solidFill>
                <a:latin typeface="Tahoma"/>
                <a:cs typeface="Tahoma"/>
              </a:rPr>
              <a:t> camera at</a:t>
            </a:r>
            <a:r>
              <a:rPr sz="100" spc="-5" dirty="0">
                <a:solidFill>
                  <a:srgbClr val="231F20"/>
                </a:solidFill>
                <a:latin typeface="Tahoma"/>
                <a:cs typeface="Tahoma"/>
              </a:rPr>
              <a:t> </a:t>
            </a:r>
            <a:r>
              <a:rPr sz="100" spc="5" dirty="0">
                <a:solidFill>
                  <a:srgbClr val="231F20"/>
                </a:solidFill>
                <a:latin typeface="Tahoma"/>
                <a:cs typeface="Tahoma"/>
              </a:rPr>
              <a:t>the</a:t>
            </a:r>
            <a:r>
              <a:rPr sz="100" dirty="0">
                <a:solidFill>
                  <a:srgbClr val="231F20"/>
                </a:solidFill>
                <a:latin typeface="Tahoma"/>
                <a:cs typeface="Tahoma"/>
              </a:rPr>
              <a:t> QR </a:t>
            </a:r>
            <a:r>
              <a:rPr sz="100" spc="5" dirty="0">
                <a:solidFill>
                  <a:srgbClr val="231F20"/>
                </a:solidFill>
                <a:latin typeface="Tahoma"/>
                <a:cs typeface="Tahoma"/>
              </a:rPr>
              <a:t>code</a:t>
            </a:r>
            <a:r>
              <a:rPr sz="100" dirty="0">
                <a:solidFill>
                  <a:srgbClr val="231F20"/>
                </a:solidFill>
                <a:latin typeface="Tahoma"/>
                <a:cs typeface="Tahoma"/>
              </a:rPr>
              <a:t> </a:t>
            </a:r>
            <a:r>
              <a:rPr sz="100" spc="5" dirty="0">
                <a:solidFill>
                  <a:srgbClr val="231F20"/>
                </a:solidFill>
                <a:latin typeface="Tahoma"/>
                <a:cs typeface="Tahoma"/>
              </a:rPr>
              <a:t>to</a:t>
            </a:r>
            <a:r>
              <a:rPr sz="100" spc="-5" dirty="0">
                <a:solidFill>
                  <a:srgbClr val="231F20"/>
                </a:solidFill>
                <a:latin typeface="Tahoma"/>
                <a:cs typeface="Tahoma"/>
              </a:rPr>
              <a:t> </a:t>
            </a:r>
            <a:r>
              <a:rPr sz="100" spc="5" dirty="0">
                <a:solidFill>
                  <a:srgbClr val="231F20"/>
                </a:solidFill>
                <a:latin typeface="Tahoma"/>
                <a:cs typeface="Tahoma"/>
              </a:rPr>
              <a:t>connect</a:t>
            </a:r>
            <a:r>
              <a:rPr sz="100" dirty="0">
                <a:solidFill>
                  <a:srgbClr val="231F20"/>
                </a:solidFill>
                <a:latin typeface="Tahoma"/>
                <a:cs typeface="Tahoma"/>
              </a:rPr>
              <a:t> automatically</a:t>
            </a:r>
            <a:endParaRPr sz="100">
              <a:latin typeface="Tahoma"/>
              <a:cs typeface="Tahoma"/>
            </a:endParaRPr>
          </a:p>
        </p:txBody>
      </p:sp>
      <p:grpSp>
        <p:nvGrpSpPr>
          <p:cNvPr id="865" name="object 865"/>
          <p:cNvGrpSpPr/>
          <p:nvPr/>
        </p:nvGrpSpPr>
        <p:grpSpPr>
          <a:xfrm>
            <a:off x="6155146" y="4432520"/>
            <a:ext cx="64135" cy="18415"/>
            <a:chOff x="6155146" y="4432520"/>
            <a:chExt cx="64135" cy="18415"/>
          </a:xfrm>
        </p:grpSpPr>
        <p:sp>
          <p:nvSpPr>
            <p:cNvPr id="866" name="object 866"/>
            <p:cNvSpPr/>
            <p:nvPr/>
          </p:nvSpPr>
          <p:spPr>
            <a:xfrm>
              <a:off x="6158956" y="4436330"/>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00A9BE"/>
              </a:solidFill>
            </a:ln>
          </p:spPr>
          <p:txBody>
            <a:bodyPr wrap="square" lIns="0" tIns="0" rIns="0" bIns="0" rtlCol="0"/>
            <a:lstStyle/>
            <a:p>
              <a:endParaRPr/>
            </a:p>
          </p:txBody>
        </p:sp>
        <p:sp>
          <p:nvSpPr>
            <p:cNvPr id="867" name="object 867"/>
            <p:cNvSpPr/>
            <p:nvPr/>
          </p:nvSpPr>
          <p:spPr>
            <a:xfrm>
              <a:off x="6172728" y="4436516"/>
              <a:ext cx="7620" cy="10795"/>
            </a:xfrm>
            <a:custGeom>
              <a:avLst/>
              <a:gdLst/>
              <a:ahLst/>
              <a:cxnLst/>
              <a:rect l="l" t="t" r="r" b="b"/>
              <a:pathLst>
                <a:path w="7620" h="10795">
                  <a:moveTo>
                    <a:pt x="7112" y="254"/>
                  </a:moveTo>
                  <a:lnTo>
                    <a:pt x="7112" y="101"/>
                  </a:lnTo>
                  <a:lnTo>
                    <a:pt x="6858" y="88"/>
                  </a:lnTo>
                  <a:lnTo>
                    <a:pt x="5181" y="0"/>
                  </a:lnTo>
                  <a:lnTo>
                    <a:pt x="5245" y="1016"/>
                  </a:lnTo>
                  <a:lnTo>
                    <a:pt x="5257" y="2768"/>
                  </a:lnTo>
                  <a:lnTo>
                    <a:pt x="5257" y="3073"/>
                  </a:lnTo>
                  <a:lnTo>
                    <a:pt x="5257" y="6908"/>
                  </a:lnTo>
                  <a:lnTo>
                    <a:pt x="4178" y="8115"/>
                  </a:lnTo>
                  <a:lnTo>
                    <a:pt x="1574" y="9131"/>
                  </a:lnTo>
                  <a:lnTo>
                    <a:pt x="2679" y="10363"/>
                  </a:lnTo>
                  <a:lnTo>
                    <a:pt x="4000" y="9690"/>
                  </a:lnTo>
                  <a:lnTo>
                    <a:pt x="5651" y="8750"/>
                  </a:lnTo>
                  <a:lnTo>
                    <a:pt x="6388" y="6515"/>
                  </a:lnTo>
                  <a:lnTo>
                    <a:pt x="6807" y="5283"/>
                  </a:lnTo>
                  <a:lnTo>
                    <a:pt x="6832" y="4279"/>
                  </a:lnTo>
                  <a:lnTo>
                    <a:pt x="6832" y="1816"/>
                  </a:lnTo>
                  <a:lnTo>
                    <a:pt x="6832" y="1676"/>
                  </a:lnTo>
                  <a:lnTo>
                    <a:pt x="6807" y="1117"/>
                  </a:lnTo>
                  <a:lnTo>
                    <a:pt x="6819" y="647"/>
                  </a:lnTo>
                  <a:lnTo>
                    <a:pt x="6972" y="444"/>
                  </a:lnTo>
                  <a:lnTo>
                    <a:pt x="7099" y="342"/>
                  </a:lnTo>
                  <a:close/>
                </a:path>
                <a:path w="7620" h="10795">
                  <a:moveTo>
                    <a:pt x="1841" y="355"/>
                  </a:moveTo>
                  <a:lnTo>
                    <a:pt x="1612" y="228"/>
                  </a:lnTo>
                  <a:lnTo>
                    <a:pt x="0" y="88"/>
                  </a:lnTo>
                  <a:lnTo>
                    <a:pt x="0" y="6070"/>
                  </a:lnTo>
                  <a:lnTo>
                    <a:pt x="1524" y="6070"/>
                  </a:lnTo>
                  <a:lnTo>
                    <a:pt x="1524" y="723"/>
                  </a:lnTo>
                  <a:lnTo>
                    <a:pt x="1714" y="533"/>
                  </a:lnTo>
                  <a:lnTo>
                    <a:pt x="1841" y="419"/>
                  </a:lnTo>
                  <a:close/>
                </a:path>
              </a:pathLst>
            </a:custGeom>
            <a:ln w="7493">
              <a:solidFill>
                <a:srgbClr val="00A9BE"/>
              </a:solidFill>
            </a:ln>
          </p:spPr>
          <p:txBody>
            <a:bodyPr wrap="square" lIns="0" tIns="0" rIns="0" bIns="0" rtlCol="0"/>
            <a:lstStyle/>
            <a:p>
              <a:endParaRPr/>
            </a:p>
          </p:txBody>
        </p:sp>
        <p:sp>
          <p:nvSpPr>
            <p:cNvPr id="868" name="object 868"/>
            <p:cNvSpPr/>
            <p:nvPr/>
          </p:nvSpPr>
          <p:spPr>
            <a:xfrm>
              <a:off x="6184971" y="4439159"/>
              <a:ext cx="8255" cy="7620"/>
            </a:xfrm>
            <a:custGeom>
              <a:avLst/>
              <a:gdLst/>
              <a:ahLst/>
              <a:cxnLst/>
              <a:rect l="l" t="t" r="r" b="b"/>
              <a:pathLst>
                <a:path w="8254" h="7620">
                  <a:moveTo>
                    <a:pt x="4394" y="2057"/>
                  </a:moveTo>
                  <a:lnTo>
                    <a:pt x="4254" y="1536"/>
                  </a:lnTo>
                  <a:lnTo>
                    <a:pt x="4000" y="749"/>
                  </a:lnTo>
                  <a:lnTo>
                    <a:pt x="3530" y="0"/>
                  </a:lnTo>
                  <a:lnTo>
                    <a:pt x="2400" y="431"/>
                  </a:lnTo>
                  <a:lnTo>
                    <a:pt x="2794" y="1079"/>
                  </a:lnTo>
                  <a:lnTo>
                    <a:pt x="3086" y="1727"/>
                  </a:lnTo>
                  <a:lnTo>
                    <a:pt x="3302" y="2489"/>
                  </a:lnTo>
                  <a:lnTo>
                    <a:pt x="4394" y="2057"/>
                  </a:lnTo>
                  <a:close/>
                </a:path>
                <a:path w="8254" h="7620">
                  <a:moveTo>
                    <a:pt x="7734" y="698"/>
                  </a:moveTo>
                  <a:lnTo>
                    <a:pt x="7645" y="520"/>
                  </a:lnTo>
                  <a:lnTo>
                    <a:pt x="7467" y="469"/>
                  </a:lnTo>
                  <a:lnTo>
                    <a:pt x="6235" y="88"/>
                  </a:lnTo>
                  <a:lnTo>
                    <a:pt x="5740" y="3683"/>
                  </a:lnTo>
                  <a:lnTo>
                    <a:pt x="4025" y="5422"/>
                  </a:lnTo>
                  <a:lnTo>
                    <a:pt x="1562" y="6629"/>
                  </a:lnTo>
                  <a:lnTo>
                    <a:pt x="2578" y="7531"/>
                  </a:lnTo>
                  <a:lnTo>
                    <a:pt x="3797" y="6819"/>
                  </a:lnTo>
                  <a:lnTo>
                    <a:pt x="6350" y="5334"/>
                  </a:lnTo>
                  <a:lnTo>
                    <a:pt x="7302" y="1447"/>
                  </a:lnTo>
                  <a:lnTo>
                    <a:pt x="7429" y="952"/>
                  </a:lnTo>
                  <a:lnTo>
                    <a:pt x="7556" y="838"/>
                  </a:lnTo>
                  <a:lnTo>
                    <a:pt x="7708" y="787"/>
                  </a:lnTo>
                  <a:close/>
                </a:path>
                <a:path w="8254" h="7620">
                  <a:moveTo>
                    <a:pt x="2146" y="2667"/>
                  </a:moveTo>
                  <a:lnTo>
                    <a:pt x="1943" y="1955"/>
                  </a:lnTo>
                  <a:lnTo>
                    <a:pt x="1600" y="1295"/>
                  </a:lnTo>
                  <a:lnTo>
                    <a:pt x="1168" y="622"/>
                  </a:lnTo>
                  <a:lnTo>
                    <a:pt x="0" y="1066"/>
                  </a:lnTo>
                  <a:lnTo>
                    <a:pt x="431" y="1714"/>
                  </a:lnTo>
                  <a:lnTo>
                    <a:pt x="762" y="2387"/>
                  </a:lnTo>
                  <a:lnTo>
                    <a:pt x="965" y="3111"/>
                  </a:lnTo>
                  <a:lnTo>
                    <a:pt x="2146" y="2667"/>
                  </a:lnTo>
                  <a:close/>
                </a:path>
              </a:pathLst>
            </a:custGeom>
            <a:ln w="7493">
              <a:solidFill>
                <a:srgbClr val="00A9BE"/>
              </a:solidFill>
            </a:ln>
          </p:spPr>
          <p:txBody>
            <a:bodyPr wrap="square" lIns="0" tIns="0" rIns="0" bIns="0" rtlCol="0"/>
            <a:lstStyle/>
            <a:p>
              <a:endParaRPr/>
            </a:p>
          </p:txBody>
        </p:sp>
        <p:sp>
          <p:nvSpPr>
            <p:cNvPr id="869" name="object 869"/>
            <p:cNvSpPr/>
            <p:nvPr/>
          </p:nvSpPr>
          <p:spPr>
            <a:xfrm>
              <a:off x="6196982" y="4436330"/>
              <a:ext cx="8890" cy="10795"/>
            </a:xfrm>
            <a:custGeom>
              <a:avLst/>
              <a:gdLst/>
              <a:ahLst/>
              <a:cxnLst/>
              <a:rect l="l" t="t" r="r" b="b"/>
              <a:pathLst>
                <a:path w="8889" h="10795">
                  <a:moveTo>
                    <a:pt x="8889" y="2590"/>
                  </a:moveTo>
                  <a:lnTo>
                    <a:pt x="7861" y="1384"/>
                  </a:lnTo>
                  <a:lnTo>
                    <a:pt x="7645" y="1511"/>
                  </a:lnTo>
                  <a:lnTo>
                    <a:pt x="7454" y="1625"/>
                  </a:lnTo>
                  <a:lnTo>
                    <a:pt x="7302" y="1625"/>
                  </a:lnTo>
                  <a:lnTo>
                    <a:pt x="4457" y="1625"/>
                  </a:lnTo>
                  <a:lnTo>
                    <a:pt x="4584" y="1384"/>
                  </a:lnTo>
                  <a:lnTo>
                    <a:pt x="4737" y="1130"/>
                  </a:lnTo>
                  <a:lnTo>
                    <a:pt x="4825" y="939"/>
                  </a:lnTo>
                  <a:lnTo>
                    <a:pt x="4991" y="888"/>
                  </a:lnTo>
                  <a:lnTo>
                    <a:pt x="5130" y="863"/>
                  </a:lnTo>
                  <a:lnTo>
                    <a:pt x="5130" y="634"/>
                  </a:lnTo>
                  <a:lnTo>
                    <a:pt x="4889" y="520"/>
                  </a:lnTo>
                  <a:lnTo>
                    <a:pt x="3492" y="0"/>
                  </a:lnTo>
                  <a:lnTo>
                    <a:pt x="2984" y="1523"/>
                  </a:lnTo>
                  <a:lnTo>
                    <a:pt x="1803" y="3416"/>
                  </a:lnTo>
                  <a:lnTo>
                    <a:pt x="0" y="4876"/>
                  </a:lnTo>
                  <a:lnTo>
                    <a:pt x="1244" y="5740"/>
                  </a:lnTo>
                  <a:lnTo>
                    <a:pt x="2539"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89" y="2590"/>
                  </a:lnTo>
                  <a:close/>
                </a:path>
              </a:pathLst>
            </a:custGeom>
            <a:ln w="7493">
              <a:solidFill>
                <a:srgbClr val="00A9BE"/>
              </a:solidFill>
            </a:ln>
          </p:spPr>
          <p:txBody>
            <a:bodyPr wrap="square" lIns="0" tIns="0" rIns="0" bIns="0" rtlCol="0"/>
            <a:lstStyle/>
            <a:p>
              <a:endParaRPr/>
            </a:p>
          </p:txBody>
        </p:sp>
        <p:sp>
          <p:nvSpPr>
            <p:cNvPr id="870" name="object 870"/>
            <p:cNvSpPr/>
            <p:nvPr/>
          </p:nvSpPr>
          <p:spPr>
            <a:xfrm>
              <a:off x="6211121" y="4437172"/>
              <a:ext cx="4445" cy="9525"/>
            </a:xfrm>
            <a:custGeom>
              <a:avLst/>
              <a:gdLst/>
              <a:ahLst/>
              <a:cxnLst/>
              <a:rect l="l" t="t" r="r" b="b"/>
              <a:pathLst>
                <a:path w="4445" h="9525">
                  <a:moveTo>
                    <a:pt x="4114" y="0"/>
                  </a:moveTo>
                  <a:lnTo>
                    <a:pt x="2743" y="0"/>
                  </a:lnTo>
                  <a:lnTo>
                    <a:pt x="2463" y="1206"/>
                  </a:lnTo>
                  <a:lnTo>
                    <a:pt x="1409" y="1612"/>
                  </a:lnTo>
                  <a:lnTo>
                    <a:pt x="723" y="1612"/>
                  </a:lnTo>
                  <a:lnTo>
                    <a:pt x="0" y="1612"/>
                  </a:lnTo>
                  <a:lnTo>
                    <a:pt x="0" y="2819"/>
                  </a:lnTo>
                  <a:lnTo>
                    <a:pt x="2501" y="2819"/>
                  </a:lnTo>
                  <a:lnTo>
                    <a:pt x="2501" y="9258"/>
                  </a:lnTo>
                  <a:lnTo>
                    <a:pt x="4114" y="9258"/>
                  </a:lnTo>
                  <a:lnTo>
                    <a:pt x="4114" y="0"/>
                  </a:lnTo>
                  <a:close/>
                </a:path>
              </a:pathLst>
            </a:custGeom>
            <a:ln w="7493">
              <a:solidFill>
                <a:srgbClr val="00A9BE"/>
              </a:solidFill>
            </a:ln>
          </p:spPr>
          <p:txBody>
            <a:bodyPr wrap="square" lIns="0" tIns="0" rIns="0" bIns="0" rtlCol="0"/>
            <a:lstStyle/>
            <a:p>
              <a:endParaRPr/>
            </a:p>
          </p:txBody>
        </p:sp>
      </p:grpSp>
      <p:sp>
        <p:nvSpPr>
          <p:cNvPr id="871" name="object 871"/>
          <p:cNvSpPr txBox="1"/>
          <p:nvPr/>
        </p:nvSpPr>
        <p:spPr>
          <a:xfrm>
            <a:off x="6141740" y="4421050"/>
            <a:ext cx="188595" cy="6223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5240">
              <a:lnSpc>
                <a:spcPts val="114"/>
              </a:lnSpc>
            </a:pPr>
            <a:r>
              <a:rPr sz="100" b="1" dirty="0">
                <a:solidFill>
                  <a:srgbClr val="FFFFFF"/>
                </a:solidFill>
                <a:latin typeface="Microsoft JhengHei"/>
                <a:cs typeface="Microsoft JhengHei"/>
              </a:rPr>
              <a:t>クリック１</a:t>
            </a:r>
            <a:endParaRPr sz="100">
              <a:latin typeface="Microsoft JhengHei"/>
              <a:cs typeface="Microsoft JhengHei"/>
            </a:endParaRPr>
          </a:p>
          <a:p>
            <a:pPr marL="12700">
              <a:lnSpc>
                <a:spcPts val="175"/>
              </a:lnSpc>
            </a:pPr>
            <a:r>
              <a:rPr sz="150" b="1" spc="-5" dirty="0">
                <a:solidFill>
                  <a:srgbClr val="FFFFFF"/>
                </a:solidFill>
                <a:latin typeface="Microsoft JhengHei"/>
                <a:cs typeface="Microsoft JhengHei"/>
              </a:rPr>
              <a:t>Wi-Fi へ暗号化接続</a:t>
            </a:r>
            <a:endParaRPr sz="150">
              <a:latin typeface="Microsoft JhengHei"/>
              <a:cs typeface="Microsoft JhengHei"/>
            </a:endParaRPr>
          </a:p>
        </p:txBody>
      </p:sp>
      <p:grpSp>
        <p:nvGrpSpPr>
          <p:cNvPr id="872" name="object 872"/>
          <p:cNvGrpSpPr/>
          <p:nvPr/>
        </p:nvGrpSpPr>
        <p:grpSpPr>
          <a:xfrm>
            <a:off x="6613996" y="4432520"/>
            <a:ext cx="183515" cy="43815"/>
            <a:chOff x="6613996" y="4432520"/>
            <a:chExt cx="183515" cy="43815"/>
          </a:xfrm>
        </p:grpSpPr>
        <p:sp>
          <p:nvSpPr>
            <p:cNvPr id="873" name="object 873"/>
            <p:cNvSpPr/>
            <p:nvPr/>
          </p:nvSpPr>
          <p:spPr>
            <a:xfrm>
              <a:off x="6613996" y="4440513"/>
              <a:ext cx="183515" cy="36195"/>
            </a:xfrm>
            <a:custGeom>
              <a:avLst/>
              <a:gdLst/>
              <a:ahLst/>
              <a:cxnLst/>
              <a:rect l="l" t="t" r="r" b="b"/>
              <a:pathLst>
                <a:path w="183515" h="36195">
                  <a:moveTo>
                    <a:pt x="175120" y="0"/>
                  </a:moveTo>
                  <a:lnTo>
                    <a:pt x="7975" y="0"/>
                  </a:lnTo>
                  <a:lnTo>
                    <a:pt x="0" y="7975"/>
                  </a:lnTo>
                  <a:lnTo>
                    <a:pt x="0" y="27647"/>
                  </a:lnTo>
                  <a:lnTo>
                    <a:pt x="7975" y="35623"/>
                  </a:lnTo>
                  <a:lnTo>
                    <a:pt x="175120" y="35623"/>
                  </a:lnTo>
                  <a:lnTo>
                    <a:pt x="183095" y="27647"/>
                  </a:lnTo>
                  <a:lnTo>
                    <a:pt x="183095" y="17818"/>
                  </a:lnTo>
                  <a:lnTo>
                    <a:pt x="183095" y="7975"/>
                  </a:lnTo>
                  <a:lnTo>
                    <a:pt x="175120" y="0"/>
                  </a:lnTo>
                  <a:close/>
                </a:path>
              </a:pathLst>
            </a:custGeom>
            <a:solidFill>
              <a:srgbClr val="F48FA0"/>
            </a:solidFill>
          </p:spPr>
          <p:txBody>
            <a:bodyPr wrap="square" lIns="0" tIns="0" rIns="0" bIns="0" rtlCol="0"/>
            <a:lstStyle/>
            <a:p>
              <a:endParaRPr/>
            </a:p>
          </p:txBody>
        </p:sp>
        <p:sp>
          <p:nvSpPr>
            <p:cNvPr id="874" name="object 874"/>
            <p:cNvSpPr/>
            <p:nvPr/>
          </p:nvSpPr>
          <p:spPr>
            <a:xfrm>
              <a:off x="6628744" y="4436330"/>
              <a:ext cx="8890" cy="10795"/>
            </a:xfrm>
            <a:custGeom>
              <a:avLst/>
              <a:gdLst/>
              <a:ahLst/>
              <a:cxnLst/>
              <a:rect l="l" t="t" r="r" b="b"/>
              <a:pathLst>
                <a:path w="8890" h="10795">
                  <a:moveTo>
                    <a:pt x="8890" y="2590"/>
                  </a:moveTo>
                  <a:lnTo>
                    <a:pt x="7861" y="1384"/>
                  </a:lnTo>
                  <a:lnTo>
                    <a:pt x="7645" y="1511"/>
                  </a:lnTo>
                  <a:lnTo>
                    <a:pt x="7454" y="1625"/>
                  </a:lnTo>
                  <a:lnTo>
                    <a:pt x="7302" y="1625"/>
                  </a:lnTo>
                  <a:lnTo>
                    <a:pt x="4457" y="1625"/>
                  </a:lnTo>
                  <a:lnTo>
                    <a:pt x="4584" y="1384"/>
                  </a:lnTo>
                  <a:lnTo>
                    <a:pt x="4737" y="1130"/>
                  </a:lnTo>
                  <a:lnTo>
                    <a:pt x="4826" y="939"/>
                  </a:lnTo>
                  <a:lnTo>
                    <a:pt x="4991" y="888"/>
                  </a:lnTo>
                  <a:lnTo>
                    <a:pt x="5130" y="863"/>
                  </a:lnTo>
                  <a:lnTo>
                    <a:pt x="5130" y="634"/>
                  </a:lnTo>
                  <a:lnTo>
                    <a:pt x="4889" y="520"/>
                  </a:lnTo>
                  <a:lnTo>
                    <a:pt x="3492" y="0"/>
                  </a:lnTo>
                  <a:lnTo>
                    <a:pt x="2984" y="1523"/>
                  </a:lnTo>
                  <a:lnTo>
                    <a:pt x="1803" y="3416"/>
                  </a:lnTo>
                  <a:lnTo>
                    <a:pt x="0" y="4876"/>
                  </a:lnTo>
                  <a:lnTo>
                    <a:pt x="1244" y="5740"/>
                  </a:lnTo>
                  <a:lnTo>
                    <a:pt x="2540"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90" y="2590"/>
                  </a:lnTo>
                  <a:close/>
                </a:path>
              </a:pathLst>
            </a:custGeom>
            <a:ln w="7493">
              <a:solidFill>
                <a:srgbClr val="F48FA0"/>
              </a:solidFill>
            </a:ln>
          </p:spPr>
          <p:txBody>
            <a:bodyPr wrap="square" lIns="0" tIns="0" rIns="0" bIns="0" rtlCol="0"/>
            <a:lstStyle/>
            <a:p>
              <a:endParaRPr/>
            </a:p>
          </p:txBody>
        </p:sp>
        <p:sp>
          <p:nvSpPr>
            <p:cNvPr id="875" name="object 875"/>
            <p:cNvSpPr/>
            <p:nvPr/>
          </p:nvSpPr>
          <p:spPr>
            <a:xfrm>
              <a:off x="6642516" y="4436516"/>
              <a:ext cx="7620" cy="10795"/>
            </a:xfrm>
            <a:custGeom>
              <a:avLst/>
              <a:gdLst/>
              <a:ahLst/>
              <a:cxnLst/>
              <a:rect l="l" t="t" r="r" b="b"/>
              <a:pathLst>
                <a:path w="7620" h="10795">
                  <a:moveTo>
                    <a:pt x="7111" y="254"/>
                  </a:moveTo>
                  <a:lnTo>
                    <a:pt x="7111" y="101"/>
                  </a:lnTo>
                  <a:lnTo>
                    <a:pt x="6857" y="88"/>
                  </a:lnTo>
                  <a:lnTo>
                    <a:pt x="5181" y="0"/>
                  </a:lnTo>
                  <a:lnTo>
                    <a:pt x="5245" y="1016"/>
                  </a:lnTo>
                  <a:lnTo>
                    <a:pt x="5257" y="2768"/>
                  </a:lnTo>
                  <a:lnTo>
                    <a:pt x="5257" y="3073"/>
                  </a:lnTo>
                  <a:lnTo>
                    <a:pt x="5257" y="6908"/>
                  </a:lnTo>
                  <a:lnTo>
                    <a:pt x="4178" y="8115"/>
                  </a:lnTo>
                  <a:lnTo>
                    <a:pt x="1574" y="9131"/>
                  </a:lnTo>
                  <a:lnTo>
                    <a:pt x="2679" y="10363"/>
                  </a:lnTo>
                  <a:lnTo>
                    <a:pt x="4000" y="9690"/>
                  </a:lnTo>
                  <a:lnTo>
                    <a:pt x="5651" y="8750"/>
                  </a:lnTo>
                  <a:lnTo>
                    <a:pt x="6388" y="6515"/>
                  </a:lnTo>
                  <a:lnTo>
                    <a:pt x="6807" y="5283"/>
                  </a:lnTo>
                  <a:lnTo>
                    <a:pt x="6832" y="4279"/>
                  </a:lnTo>
                  <a:lnTo>
                    <a:pt x="6832" y="1816"/>
                  </a:lnTo>
                  <a:lnTo>
                    <a:pt x="6832" y="1676"/>
                  </a:lnTo>
                  <a:lnTo>
                    <a:pt x="6807" y="1117"/>
                  </a:lnTo>
                  <a:lnTo>
                    <a:pt x="6819" y="647"/>
                  </a:lnTo>
                  <a:lnTo>
                    <a:pt x="6972" y="444"/>
                  </a:lnTo>
                  <a:lnTo>
                    <a:pt x="7099" y="342"/>
                  </a:lnTo>
                  <a:close/>
                </a:path>
                <a:path w="7620" h="10795">
                  <a:moveTo>
                    <a:pt x="1841" y="355"/>
                  </a:moveTo>
                  <a:lnTo>
                    <a:pt x="1612" y="228"/>
                  </a:lnTo>
                  <a:lnTo>
                    <a:pt x="0" y="88"/>
                  </a:lnTo>
                  <a:lnTo>
                    <a:pt x="0" y="6070"/>
                  </a:lnTo>
                  <a:lnTo>
                    <a:pt x="1523" y="6070"/>
                  </a:lnTo>
                  <a:lnTo>
                    <a:pt x="1523" y="723"/>
                  </a:lnTo>
                  <a:lnTo>
                    <a:pt x="1714" y="533"/>
                  </a:lnTo>
                  <a:lnTo>
                    <a:pt x="1841" y="419"/>
                  </a:lnTo>
                  <a:close/>
                </a:path>
              </a:pathLst>
            </a:custGeom>
            <a:ln w="7493">
              <a:solidFill>
                <a:srgbClr val="F48FA0"/>
              </a:solidFill>
            </a:ln>
          </p:spPr>
          <p:txBody>
            <a:bodyPr wrap="square" lIns="0" tIns="0" rIns="0" bIns="0" rtlCol="0"/>
            <a:lstStyle/>
            <a:p>
              <a:endParaRPr/>
            </a:p>
          </p:txBody>
        </p:sp>
        <p:sp>
          <p:nvSpPr>
            <p:cNvPr id="876" name="object 876"/>
            <p:cNvSpPr/>
            <p:nvPr/>
          </p:nvSpPr>
          <p:spPr>
            <a:xfrm>
              <a:off x="6654759" y="4439159"/>
              <a:ext cx="8255" cy="7620"/>
            </a:xfrm>
            <a:custGeom>
              <a:avLst/>
              <a:gdLst/>
              <a:ahLst/>
              <a:cxnLst/>
              <a:rect l="l" t="t" r="r" b="b"/>
              <a:pathLst>
                <a:path w="8254" h="7620">
                  <a:moveTo>
                    <a:pt x="4394" y="2057"/>
                  </a:moveTo>
                  <a:lnTo>
                    <a:pt x="4254" y="1536"/>
                  </a:lnTo>
                  <a:lnTo>
                    <a:pt x="4000" y="749"/>
                  </a:lnTo>
                  <a:lnTo>
                    <a:pt x="3530" y="0"/>
                  </a:lnTo>
                  <a:lnTo>
                    <a:pt x="2400" y="431"/>
                  </a:lnTo>
                  <a:lnTo>
                    <a:pt x="2794" y="1079"/>
                  </a:lnTo>
                  <a:lnTo>
                    <a:pt x="3086" y="1727"/>
                  </a:lnTo>
                  <a:lnTo>
                    <a:pt x="3302" y="2489"/>
                  </a:lnTo>
                  <a:lnTo>
                    <a:pt x="4394" y="2057"/>
                  </a:lnTo>
                  <a:close/>
                </a:path>
                <a:path w="8254" h="7620">
                  <a:moveTo>
                    <a:pt x="7734" y="698"/>
                  </a:moveTo>
                  <a:lnTo>
                    <a:pt x="7645" y="520"/>
                  </a:lnTo>
                  <a:lnTo>
                    <a:pt x="7467" y="469"/>
                  </a:lnTo>
                  <a:lnTo>
                    <a:pt x="6235" y="88"/>
                  </a:lnTo>
                  <a:lnTo>
                    <a:pt x="5740" y="3683"/>
                  </a:lnTo>
                  <a:lnTo>
                    <a:pt x="4025" y="5422"/>
                  </a:lnTo>
                  <a:lnTo>
                    <a:pt x="1562" y="6629"/>
                  </a:lnTo>
                  <a:lnTo>
                    <a:pt x="2578" y="7531"/>
                  </a:lnTo>
                  <a:lnTo>
                    <a:pt x="3797" y="6819"/>
                  </a:lnTo>
                  <a:lnTo>
                    <a:pt x="6350" y="5334"/>
                  </a:lnTo>
                  <a:lnTo>
                    <a:pt x="7302" y="1447"/>
                  </a:lnTo>
                  <a:lnTo>
                    <a:pt x="7429" y="952"/>
                  </a:lnTo>
                  <a:lnTo>
                    <a:pt x="7556" y="838"/>
                  </a:lnTo>
                  <a:lnTo>
                    <a:pt x="7708" y="787"/>
                  </a:lnTo>
                  <a:close/>
                </a:path>
                <a:path w="8254" h="7620">
                  <a:moveTo>
                    <a:pt x="2146" y="2667"/>
                  </a:moveTo>
                  <a:lnTo>
                    <a:pt x="1943" y="1955"/>
                  </a:lnTo>
                  <a:lnTo>
                    <a:pt x="1600" y="1295"/>
                  </a:lnTo>
                  <a:lnTo>
                    <a:pt x="1168" y="622"/>
                  </a:lnTo>
                  <a:lnTo>
                    <a:pt x="0" y="1066"/>
                  </a:lnTo>
                  <a:lnTo>
                    <a:pt x="431" y="1714"/>
                  </a:lnTo>
                  <a:lnTo>
                    <a:pt x="762" y="2387"/>
                  </a:lnTo>
                  <a:lnTo>
                    <a:pt x="965" y="3111"/>
                  </a:lnTo>
                  <a:lnTo>
                    <a:pt x="2146" y="2667"/>
                  </a:lnTo>
                  <a:close/>
                </a:path>
              </a:pathLst>
            </a:custGeom>
            <a:ln w="7493">
              <a:solidFill>
                <a:srgbClr val="F48FA0"/>
              </a:solidFill>
            </a:ln>
          </p:spPr>
          <p:txBody>
            <a:bodyPr wrap="square" lIns="0" tIns="0" rIns="0" bIns="0" rtlCol="0"/>
            <a:lstStyle/>
            <a:p>
              <a:endParaRPr/>
            </a:p>
          </p:txBody>
        </p:sp>
        <p:sp>
          <p:nvSpPr>
            <p:cNvPr id="877" name="object 877"/>
            <p:cNvSpPr/>
            <p:nvPr/>
          </p:nvSpPr>
          <p:spPr>
            <a:xfrm>
              <a:off x="6666771" y="4436330"/>
              <a:ext cx="8890" cy="10795"/>
            </a:xfrm>
            <a:custGeom>
              <a:avLst/>
              <a:gdLst/>
              <a:ahLst/>
              <a:cxnLst/>
              <a:rect l="l" t="t" r="r" b="b"/>
              <a:pathLst>
                <a:path w="8890" h="10795">
                  <a:moveTo>
                    <a:pt x="8890" y="2590"/>
                  </a:moveTo>
                  <a:lnTo>
                    <a:pt x="7861" y="1384"/>
                  </a:lnTo>
                  <a:lnTo>
                    <a:pt x="7645" y="1511"/>
                  </a:lnTo>
                  <a:lnTo>
                    <a:pt x="7454" y="1625"/>
                  </a:lnTo>
                  <a:lnTo>
                    <a:pt x="7302" y="1625"/>
                  </a:lnTo>
                  <a:lnTo>
                    <a:pt x="4457" y="1625"/>
                  </a:lnTo>
                  <a:lnTo>
                    <a:pt x="4584" y="1384"/>
                  </a:lnTo>
                  <a:lnTo>
                    <a:pt x="4737" y="1130"/>
                  </a:lnTo>
                  <a:lnTo>
                    <a:pt x="4826" y="939"/>
                  </a:lnTo>
                  <a:lnTo>
                    <a:pt x="4991" y="888"/>
                  </a:lnTo>
                  <a:lnTo>
                    <a:pt x="5130" y="863"/>
                  </a:lnTo>
                  <a:lnTo>
                    <a:pt x="5130" y="634"/>
                  </a:lnTo>
                  <a:lnTo>
                    <a:pt x="4889" y="520"/>
                  </a:lnTo>
                  <a:lnTo>
                    <a:pt x="3492" y="0"/>
                  </a:lnTo>
                  <a:lnTo>
                    <a:pt x="2984" y="1523"/>
                  </a:lnTo>
                  <a:lnTo>
                    <a:pt x="1803" y="3416"/>
                  </a:lnTo>
                  <a:lnTo>
                    <a:pt x="0" y="4876"/>
                  </a:lnTo>
                  <a:lnTo>
                    <a:pt x="1244" y="5740"/>
                  </a:lnTo>
                  <a:lnTo>
                    <a:pt x="2540" y="4508"/>
                  </a:lnTo>
                  <a:lnTo>
                    <a:pt x="3238" y="3530"/>
                  </a:lnTo>
                  <a:lnTo>
                    <a:pt x="3670" y="2908"/>
                  </a:lnTo>
                  <a:lnTo>
                    <a:pt x="6908" y="2908"/>
                  </a:lnTo>
                  <a:lnTo>
                    <a:pt x="2057" y="9131"/>
                  </a:lnTo>
                  <a:lnTo>
                    <a:pt x="1257" y="9550"/>
                  </a:lnTo>
                  <a:lnTo>
                    <a:pt x="2654" y="10502"/>
                  </a:lnTo>
                  <a:lnTo>
                    <a:pt x="3454" y="9994"/>
                  </a:lnTo>
                  <a:lnTo>
                    <a:pt x="4800" y="9143"/>
                  </a:lnTo>
                  <a:lnTo>
                    <a:pt x="6083" y="7492"/>
                  </a:lnTo>
                  <a:lnTo>
                    <a:pt x="7327" y="5892"/>
                  </a:lnTo>
                  <a:lnTo>
                    <a:pt x="7886" y="4432"/>
                  </a:lnTo>
                  <a:lnTo>
                    <a:pt x="8343" y="3200"/>
                  </a:lnTo>
                  <a:lnTo>
                    <a:pt x="8445" y="2933"/>
                  </a:lnTo>
                  <a:lnTo>
                    <a:pt x="8623" y="2768"/>
                  </a:lnTo>
                  <a:lnTo>
                    <a:pt x="8890" y="2590"/>
                  </a:lnTo>
                  <a:close/>
                </a:path>
              </a:pathLst>
            </a:custGeom>
            <a:ln w="7493">
              <a:solidFill>
                <a:srgbClr val="F48FA0"/>
              </a:solidFill>
            </a:ln>
          </p:spPr>
          <p:txBody>
            <a:bodyPr wrap="square" lIns="0" tIns="0" rIns="0" bIns="0" rtlCol="0"/>
            <a:lstStyle/>
            <a:p>
              <a:endParaRPr/>
            </a:p>
          </p:txBody>
        </p:sp>
        <p:sp>
          <p:nvSpPr>
            <p:cNvPr id="878" name="object 878"/>
            <p:cNvSpPr/>
            <p:nvPr/>
          </p:nvSpPr>
          <p:spPr>
            <a:xfrm>
              <a:off x="6680001" y="4437001"/>
              <a:ext cx="8255" cy="9525"/>
            </a:xfrm>
            <a:custGeom>
              <a:avLst/>
              <a:gdLst/>
              <a:ahLst/>
              <a:cxnLst/>
              <a:rect l="l" t="t" r="r" b="b"/>
              <a:pathLst>
                <a:path w="8254" h="9525">
                  <a:moveTo>
                    <a:pt x="7912" y="9423"/>
                  </a:moveTo>
                  <a:lnTo>
                    <a:pt x="7912" y="8089"/>
                  </a:lnTo>
                  <a:lnTo>
                    <a:pt x="2349" y="8089"/>
                  </a:lnTo>
                  <a:lnTo>
                    <a:pt x="2933" y="7239"/>
                  </a:lnTo>
                  <a:lnTo>
                    <a:pt x="3454" y="6921"/>
                  </a:lnTo>
                  <a:lnTo>
                    <a:pt x="5003" y="6096"/>
                  </a:lnTo>
                  <a:lnTo>
                    <a:pt x="6858" y="5105"/>
                  </a:lnTo>
                  <a:lnTo>
                    <a:pt x="7823" y="4229"/>
                  </a:lnTo>
                  <a:lnTo>
                    <a:pt x="7823" y="2946"/>
                  </a:lnTo>
                  <a:lnTo>
                    <a:pt x="7823" y="1308"/>
                  </a:lnTo>
                  <a:lnTo>
                    <a:pt x="6299" y="0"/>
                  </a:lnTo>
                  <a:lnTo>
                    <a:pt x="3987" y="0"/>
                  </a:lnTo>
                  <a:lnTo>
                    <a:pt x="3175" y="0"/>
                  </a:lnTo>
                  <a:lnTo>
                    <a:pt x="1803" y="177"/>
                  </a:lnTo>
                  <a:lnTo>
                    <a:pt x="1003" y="1219"/>
                  </a:lnTo>
                  <a:lnTo>
                    <a:pt x="419" y="1968"/>
                  </a:lnTo>
                  <a:lnTo>
                    <a:pt x="368" y="2692"/>
                  </a:lnTo>
                  <a:lnTo>
                    <a:pt x="330" y="3429"/>
                  </a:lnTo>
                  <a:lnTo>
                    <a:pt x="1930" y="3429"/>
                  </a:lnTo>
                  <a:lnTo>
                    <a:pt x="1968" y="2755"/>
                  </a:lnTo>
                  <a:lnTo>
                    <a:pt x="2032" y="1409"/>
                  </a:lnTo>
                  <a:lnTo>
                    <a:pt x="3924" y="1409"/>
                  </a:lnTo>
                  <a:lnTo>
                    <a:pt x="5130" y="1409"/>
                  </a:lnTo>
                  <a:lnTo>
                    <a:pt x="6083" y="2032"/>
                  </a:lnTo>
                  <a:lnTo>
                    <a:pt x="6083" y="2946"/>
                  </a:lnTo>
                  <a:lnTo>
                    <a:pt x="6083" y="3848"/>
                  </a:lnTo>
                  <a:lnTo>
                    <a:pt x="5384" y="4279"/>
                  </a:lnTo>
                  <a:lnTo>
                    <a:pt x="3594" y="5257"/>
                  </a:lnTo>
                  <a:lnTo>
                    <a:pt x="431" y="6997"/>
                  </a:lnTo>
                  <a:lnTo>
                    <a:pt x="165" y="8509"/>
                  </a:lnTo>
                  <a:lnTo>
                    <a:pt x="0" y="9423"/>
                  </a:lnTo>
                  <a:lnTo>
                    <a:pt x="7912" y="9423"/>
                  </a:lnTo>
                  <a:close/>
                </a:path>
              </a:pathLst>
            </a:custGeom>
            <a:ln w="7493">
              <a:solidFill>
                <a:srgbClr val="F48FA0"/>
              </a:solidFill>
            </a:ln>
          </p:spPr>
          <p:txBody>
            <a:bodyPr wrap="square" lIns="0" tIns="0" rIns="0" bIns="0" rtlCol="0"/>
            <a:lstStyle/>
            <a:p>
              <a:endParaRPr/>
            </a:p>
          </p:txBody>
        </p:sp>
      </p:grpSp>
      <p:sp>
        <p:nvSpPr>
          <p:cNvPr id="879" name="object 879"/>
          <p:cNvSpPr txBox="1"/>
          <p:nvPr/>
        </p:nvSpPr>
        <p:spPr>
          <a:xfrm>
            <a:off x="6614072" y="4421050"/>
            <a:ext cx="183515" cy="16129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ts val="114"/>
              </a:lnSpc>
            </a:pPr>
            <a:r>
              <a:rPr sz="100" b="1" dirty="0">
                <a:solidFill>
                  <a:srgbClr val="FFFFFF"/>
                </a:solidFill>
                <a:latin typeface="Microsoft JhengHei"/>
                <a:cs typeface="Microsoft JhengHei"/>
              </a:rPr>
              <a:t>クリック２</a:t>
            </a:r>
            <a:endParaRPr sz="100">
              <a:latin typeface="Microsoft JhengHei"/>
              <a:cs typeface="Microsoft JhengHei"/>
            </a:endParaRPr>
          </a:p>
          <a:p>
            <a:pPr marL="21590">
              <a:lnSpc>
                <a:spcPts val="175"/>
              </a:lnSpc>
            </a:pPr>
            <a:r>
              <a:rPr sz="150" b="1" spc="-5" dirty="0">
                <a:solidFill>
                  <a:srgbClr val="FFFFFF"/>
                </a:solidFill>
                <a:latin typeface="Microsoft JhengHei"/>
                <a:cs typeface="Microsoft JhengHei"/>
              </a:rPr>
              <a:t>ID/PW 入力不要</a:t>
            </a:r>
            <a:endParaRPr sz="150">
              <a:latin typeface="Microsoft JhengHei"/>
              <a:cs typeface="Microsoft JhengHei"/>
            </a:endParaRPr>
          </a:p>
          <a:p>
            <a:pPr marL="53975">
              <a:lnSpc>
                <a:spcPct val="100000"/>
              </a:lnSpc>
              <a:spcBef>
                <a:spcPts val="110"/>
              </a:spcBef>
            </a:pPr>
            <a:r>
              <a:rPr sz="100" b="1" spc="10" dirty="0">
                <a:solidFill>
                  <a:srgbClr val="231F20"/>
                </a:solidFill>
                <a:latin typeface="Yu Gothic UI"/>
                <a:cs typeface="Yu Gothic UI"/>
              </a:rPr>
              <a:t>面倒</a:t>
            </a:r>
            <a:r>
              <a:rPr sz="100" b="1" spc="30" dirty="0">
                <a:solidFill>
                  <a:srgbClr val="231F20"/>
                </a:solidFill>
                <a:latin typeface="Yu Gothic UI"/>
                <a:cs typeface="Yu Gothic UI"/>
              </a:rPr>
              <a:t>な</a:t>
            </a:r>
            <a:r>
              <a:rPr sz="100" b="1" dirty="0">
                <a:solidFill>
                  <a:srgbClr val="231F20"/>
                </a:solidFill>
                <a:latin typeface="Yu Gothic UI"/>
                <a:cs typeface="Yu Gothic UI"/>
              </a:rPr>
              <a:t>ID</a:t>
            </a:r>
            <a:r>
              <a:rPr sz="100" b="1" spc="-5" dirty="0">
                <a:solidFill>
                  <a:srgbClr val="231F20"/>
                </a:solidFill>
                <a:latin typeface="Yu Gothic UI"/>
                <a:cs typeface="Yu Gothic UI"/>
              </a:rPr>
              <a:t> </a:t>
            </a:r>
            <a:r>
              <a:rPr sz="100" b="1" spc="30" dirty="0">
                <a:solidFill>
                  <a:srgbClr val="231F20"/>
                </a:solidFill>
                <a:latin typeface="Yu Gothic UI"/>
                <a:cs typeface="Yu Gothic UI"/>
              </a:rPr>
              <a:t>と</a:t>
            </a:r>
            <a:endParaRPr sz="100">
              <a:latin typeface="Yu Gothic UI"/>
              <a:cs typeface="Yu Gothic UI"/>
            </a:endParaRPr>
          </a:p>
          <a:p>
            <a:pPr marL="22860" marR="5080" indent="-10795">
              <a:lnSpc>
                <a:spcPct val="147500"/>
              </a:lnSpc>
            </a:pPr>
            <a:r>
              <a:rPr sz="100" b="1" spc="30" dirty="0">
                <a:solidFill>
                  <a:srgbClr val="231F20"/>
                </a:solidFill>
                <a:latin typeface="Yu Gothic UI"/>
                <a:cs typeface="Yu Gothic UI"/>
              </a:rPr>
              <a:t>パスワー</a:t>
            </a:r>
            <a:r>
              <a:rPr sz="100" b="1" spc="55" dirty="0">
                <a:solidFill>
                  <a:srgbClr val="231F20"/>
                </a:solidFill>
                <a:latin typeface="Yu Gothic UI"/>
                <a:cs typeface="Yu Gothic UI"/>
              </a:rPr>
              <a:t>ド</a:t>
            </a:r>
            <a:r>
              <a:rPr sz="100" b="1" dirty="0">
                <a:solidFill>
                  <a:srgbClr val="231F20"/>
                </a:solidFill>
                <a:latin typeface="Yu Gothic UI"/>
                <a:cs typeface="Yu Gothic UI"/>
              </a:rPr>
              <a:t>(PW)</a:t>
            </a:r>
            <a:r>
              <a:rPr sz="100" b="1" spc="-5" dirty="0">
                <a:solidFill>
                  <a:srgbClr val="231F20"/>
                </a:solidFill>
                <a:latin typeface="Yu Gothic UI"/>
                <a:cs typeface="Yu Gothic UI"/>
              </a:rPr>
              <a:t> </a:t>
            </a:r>
            <a:r>
              <a:rPr sz="100" b="1" spc="10" dirty="0">
                <a:solidFill>
                  <a:srgbClr val="231F20"/>
                </a:solidFill>
                <a:latin typeface="Yu Gothic UI"/>
                <a:cs typeface="Yu Gothic UI"/>
              </a:rPr>
              <a:t>の入力が 不要なので超簡単に </a:t>
            </a:r>
            <a:r>
              <a:rPr sz="100" b="1" spc="15" dirty="0">
                <a:solidFill>
                  <a:srgbClr val="231F20"/>
                </a:solidFill>
                <a:latin typeface="Yu Gothic UI"/>
                <a:cs typeface="Yu Gothic UI"/>
              </a:rPr>
              <a:t> </a:t>
            </a:r>
            <a:r>
              <a:rPr sz="100" b="1" dirty="0">
                <a:solidFill>
                  <a:srgbClr val="231F20"/>
                </a:solidFill>
                <a:latin typeface="Yu Gothic UI"/>
                <a:cs typeface="Yu Gothic UI"/>
              </a:rPr>
              <a:t>Wi-Fi</a:t>
            </a:r>
            <a:r>
              <a:rPr sz="100" b="1" spc="-5" dirty="0">
                <a:solidFill>
                  <a:srgbClr val="231F20"/>
                </a:solidFill>
                <a:latin typeface="Yu Gothic UI"/>
                <a:cs typeface="Yu Gothic UI"/>
              </a:rPr>
              <a:t> </a:t>
            </a:r>
            <a:r>
              <a:rPr sz="100" b="1" spc="15" dirty="0">
                <a:solidFill>
                  <a:srgbClr val="231F20"/>
                </a:solidFill>
                <a:latin typeface="Yu Gothic UI"/>
                <a:cs typeface="Yu Gothic UI"/>
              </a:rPr>
              <a:t>接続が出来ます。</a:t>
            </a:r>
            <a:endParaRPr sz="100">
              <a:latin typeface="Yu Gothic UI"/>
              <a:cs typeface="Yu Gothic UI"/>
            </a:endParaRPr>
          </a:p>
        </p:txBody>
      </p:sp>
      <p:grpSp>
        <p:nvGrpSpPr>
          <p:cNvPr id="880" name="object 880"/>
          <p:cNvGrpSpPr/>
          <p:nvPr/>
        </p:nvGrpSpPr>
        <p:grpSpPr>
          <a:xfrm>
            <a:off x="6341157" y="4444824"/>
            <a:ext cx="3175" cy="290830"/>
            <a:chOff x="6341157" y="4444824"/>
            <a:chExt cx="3175" cy="290830"/>
          </a:xfrm>
        </p:grpSpPr>
        <p:sp>
          <p:nvSpPr>
            <p:cNvPr id="881" name="object 881"/>
            <p:cNvSpPr/>
            <p:nvPr/>
          </p:nvSpPr>
          <p:spPr>
            <a:xfrm>
              <a:off x="6342744" y="4446412"/>
              <a:ext cx="0" cy="3175"/>
            </a:xfrm>
            <a:custGeom>
              <a:avLst/>
              <a:gdLst/>
              <a:ahLst/>
              <a:cxnLst/>
              <a:rect l="l" t="t" r="r" b="b"/>
              <a:pathLst>
                <a:path h="3175">
                  <a:moveTo>
                    <a:pt x="-749" y="1498"/>
                  </a:moveTo>
                  <a:lnTo>
                    <a:pt x="749" y="1498"/>
                  </a:lnTo>
                </a:path>
              </a:pathLst>
            </a:custGeom>
            <a:ln w="3175">
              <a:solidFill>
                <a:srgbClr val="00A9BE"/>
              </a:solidFill>
            </a:ln>
          </p:spPr>
          <p:txBody>
            <a:bodyPr wrap="square" lIns="0" tIns="0" rIns="0" bIns="0" rtlCol="0"/>
            <a:lstStyle/>
            <a:p>
              <a:endParaRPr/>
            </a:p>
          </p:txBody>
        </p:sp>
        <p:sp>
          <p:nvSpPr>
            <p:cNvPr id="882" name="object 882"/>
            <p:cNvSpPr/>
            <p:nvPr/>
          </p:nvSpPr>
          <p:spPr>
            <a:xfrm>
              <a:off x="6342744" y="4455403"/>
              <a:ext cx="0" cy="273050"/>
            </a:xfrm>
            <a:custGeom>
              <a:avLst/>
              <a:gdLst/>
              <a:ahLst/>
              <a:cxnLst/>
              <a:rect l="l" t="t" r="r" b="b"/>
              <a:pathLst>
                <a:path h="273050">
                  <a:moveTo>
                    <a:pt x="0" y="0"/>
                  </a:moveTo>
                  <a:lnTo>
                    <a:pt x="0" y="272541"/>
                  </a:lnTo>
                </a:path>
              </a:pathLst>
            </a:custGeom>
            <a:ln w="3175">
              <a:solidFill>
                <a:srgbClr val="00A9BE"/>
              </a:solidFill>
              <a:prstDash val="sysDot"/>
            </a:ln>
          </p:spPr>
          <p:txBody>
            <a:bodyPr wrap="square" lIns="0" tIns="0" rIns="0" bIns="0" rtlCol="0"/>
            <a:lstStyle/>
            <a:p>
              <a:endParaRPr/>
            </a:p>
          </p:txBody>
        </p:sp>
        <p:sp>
          <p:nvSpPr>
            <p:cNvPr id="883" name="object 883"/>
            <p:cNvSpPr/>
            <p:nvPr/>
          </p:nvSpPr>
          <p:spPr>
            <a:xfrm>
              <a:off x="6342744" y="4730935"/>
              <a:ext cx="0" cy="3175"/>
            </a:xfrm>
            <a:custGeom>
              <a:avLst/>
              <a:gdLst/>
              <a:ahLst/>
              <a:cxnLst/>
              <a:rect l="l" t="t" r="r" b="b"/>
              <a:pathLst>
                <a:path h="3175">
                  <a:moveTo>
                    <a:pt x="-749" y="1498"/>
                  </a:moveTo>
                  <a:lnTo>
                    <a:pt x="749" y="1498"/>
                  </a:lnTo>
                </a:path>
              </a:pathLst>
            </a:custGeom>
            <a:ln w="3175">
              <a:solidFill>
                <a:srgbClr val="00A9BE"/>
              </a:solidFill>
            </a:ln>
          </p:spPr>
          <p:txBody>
            <a:bodyPr wrap="square" lIns="0" tIns="0" rIns="0" bIns="0" rtlCol="0"/>
            <a:lstStyle/>
            <a:p>
              <a:endParaRPr/>
            </a:p>
          </p:txBody>
        </p:sp>
      </p:grpSp>
      <p:sp>
        <p:nvSpPr>
          <p:cNvPr id="884" name="object 884"/>
          <p:cNvSpPr txBox="1"/>
          <p:nvPr/>
        </p:nvSpPr>
        <p:spPr>
          <a:xfrm>
            <a:off x="6349615" y="4671167"/>
            <a:ext cx="9144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Term</a:t>
            </a:r>
            <a:r>
              <a:rPr sz="100" b="0" spc="-10" dirty="0">
                <a:solidFill>
                  <a:srgbClr val="231F20"/>
                </a:solidFill>
                <a:latin typeface="Yu Gothic Medium"/>
                <a:cs typeface="Yu Gothic Medium"/>
              </a:rPr>
              <a:t> (Time)</a:t>
            </a:r>
            <a:endParaRPr sz="100">
              <a:latin typeface="Yu Gothic Medium"/>
              <a:cs typeface="Yu Gothic Medium"/>
            </a:endParaRPr>
          </a:p>
        </p:txBody>
      </p:sp>
      <p:sp>
        <p:nvSpPr>
          <p:cNvPr id="885" name="object 885"/>
          <p:cNvSpPr txBox="1"/>
          <p:nvPr/>
        </p:nvSpPr>
        <p:spPr>
          <a:xfrm>
            <a:off x="6349615" y="4616324"/>
            <a:ext cx="9017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Term</a:t>
            </a:r>
            <a:r>
              <a:rPr sz="100" b="0" spc="-10" dirty="0">
                <a:solidFill>
                  <a:srgbClr val="231F20"/>
                </a:solidFill>
                <a:latin typeface="Yu Gothic Medium"/>
                <a:cs typeface="Yu Gothic Medium"/>
              </a:rPr>
              <a:t> (Date)</a:t>
            </a:r>
            <a:endParaRPr sz="100">
              <a:latin typeface="Yu Gothic Medium"/>
              <a:cs typeface="Yu Gothic Medium"/>
            </a:endParaRPr>
          </a:p>
        </p:txBody>
      </p:sp>
      <p:sp>
        <p:nvSpPr>
          <p:cNvPr id="886" name="object 886"/>
          <p:cNvSpPr txBox="1"/>
          <p:nvPr/>
        </p:nvSpPr>
        <p:spPr>
          <a:xfrm>
            <a:off x="6097322" y="4500952"/>
            <a:ext cx="431800" cy="93345"/>
          </a:xfrm>
          <a:prstGeom prst="rect">
            <a:avLst/>
          </a:prstGeom>
        </p:spPr>
        <p:txBody>
          <a:bodyPr vert="horz" wrap="square" lIns="0" tIns="19685" rIns="0" bIns="0" rtlCol="0">
            <a:spAutoFit/>
          </a:bodyPr>
          <a:lstStyle/>
          <a:p>
            <a:pPr marL="60325">
              <a:lnSpc>
                <a:spcPct val="100000"/>
              </a:lnSpc>
              <a:spcBef>
                <a:spcPts val="155"/>
              </a:spcBef>
            </a:pPr>
            <a:r>
              <a:rPr sz="100" b="1" spc="15" dirty="0">
                <a:solidFill>
                  <a:srgbClr val="231F20"/>
                </a:solidFill>
                <a:latin typeface="Yu Gothic UI"/>
                <a:cs typeface="Yu Gothic UI"/>
              </a:rPr>
              <a:t>「暗号化接続」で通信が               </a:t>
            </a:r>
            <a:r>
              <a:rPr sz="100" b="1" spc="-5" dirty="0">
                <a:solidFill>
                  <a:srgbClr val="231F20"/>
                </a:solidFill>
                <a:latin typeface="Yu Gothic UI"/>
                <a:cs typeface="Yu Gothic UI"/>
              </a:rPr>
              <a:t> </a:t>
            </a:r>
            <a:r>
              <a:rPr sz="150" b="0" spc="-7" baseline="55555" dirty="0">
                <a:solidFill>
                  <a:srgbClr val="231F20"/>
                </a:solidFill>
                <a:latin typeface="Yu Gothic Medium"/>
                <a:cs typeface="Yu Gothic Medium"/>
              </a:rPr>
              <a:t>Network</a:t>
            </a:r>
            <a:r>
              <a:rPr sz="150" b="0" spc="-15" baseline="55555" dirty="0">
                <a:solidFill>
                  <a:srgbClr val="231F20"/>
                </a:solidFill>
                <a:latin typeface="Yu Gothic Medium"/>
                <a:cs typeface="Yu Gothic Medium"/>
              </a:rPr>
              <a:t> </a:t>
            </a:r>
            <a:r>
              <a:rPr sz="150" b="0" spc="-7" baseline="55555" dirty="0">
                <a:solidFill>
                  <a:srgbClr val="231F20"/>
                </a:solidFill>
                <a:latin typeface="Yu Gothic Medium"/>
                <a:cs typeface="Yu Gothic Medium"/>
              </a:rPr>
              <a:t>name</a:t>
            </a:r>
            <a:r>
              <a:rPr sz="150" b="0" spc="-15" baseline="55555" dirty="0">
                <a:solidFill>
                  <a:srgbClr val="231F20"/>
                </a:solidFill>
                <a:latin typeface="Yu Gothic Medium"/>
                <a:cs typeface="Yu Gothic Medium"/>
              </a:rPr>
              <a:t> (SSID)</a:t>
            </a:r>
            <a:endParaRPr sz="150" baseline="55555">
              <a:latin typeface="Yu Gothic Medium"/>
              <a:cs typeface="Yu Gothic Medium"/>
            </a:endParaRPr>
          </a:p>
          <a:p>
            <a:pPr marL="50800">
              <a:lnSpc>
                <a:spcPct val="100000"/>
              </a:lnSpc>
              <a:spcBef>
                <a:spcPts val="55"/>
              </a:spcBef>
            </a:pPr>
            <a:r>
              <a:rPr sz="100" b="1" spc="15" dirty="0">
                <a:solidFill>
                  <a:srgbClr val="231F20"/>
                </a:solidFill>
                <a:latin typeface="Yu Gothic UI"/>
                <a:cs typeface="Yu Gothic UI"/>
              </a:rPr>
              <a:t>盗み見される心配が無いから</a:t>
            </a:r>
            <a:endParaRPr sz="100">
              <a:latin typeface="Yu Gothic UI"/>
              <a:cs typeface="Yu Gothic UI"/>
            </a:endParaRPr>
          </a:p>
          <a:p>
            <a:pPr marL="111125">
              <a:lnSpc>
                <a:spcPct val="100000"/>
              </a:lnSpc>
              <a:spcBef>
                <a:spcPts val="60"/>
              </a:spcBef>
            </a:pPr>
            <a:r>
              <a:rPr sz="100" b="1" spc="5" dirty="0">
                <a:solidFill>
                  <a:srgbClr val="231F20"/>
                </a:solidFill>
                <a:latin typeface="Yu Gothic UI"/>
                <a:cs typeface="Yu Gothic UI"/>
              </a:rPr>
              <a:t>超安心！                       </a:t>
            </a:r>
            <a:r>
              <a:rPr sz="100" b="1" spc="10" dirty="0">
                <a:solidFill>
                  <a:srgbClr val="231F20"/>
                </a:solidFill>
                <a:latin typeface="Yu Gothic UI"/>
                <a:cs typeface="Yu Gothic UI"/>
              </a:rPr>
              <a:t> </a:t>
            </a:r>
            <a:r>
              <a:rPr sz="100" b="0" spc="-5" dirty="0">
                <a:solidFill>
                  <a:srgbClr val="231F20"/>
                </a:solidFill>
                <a:latin typeface="Yu Gothic Medium"/>
                <a:cs typeface="Yu Gothic Medium"/>
              </a:rPr>
              <a:t>Password</a:t>
            </a:r>
            <a:endParaRPr sz="100">
              <a:latin typeface="Yu Gothic Medium"/>
              <a:cs typeface="Yu Gothic Medium"/>
            </a:endParaRPr>
          </a:p>
        </p:txBody>
      </p:sp>
      <p:sp>
        <p:nvSpPr>
          <p:cNvPr id="887" name="object 887"/>
          <p:cNvSpPr txBox="1"/>
          <p:nvPr/>
        </p:nvSpPr>
        <p:spPr>
          <a:xfrm>
            <a:off x="6349615" y="4430829"/>
            <a:ext cx="7302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5" dirty="0">
                <a:solidFill>
                  <a:srgbClr val="231F20"/>
                </a:solidFill>
                <a:latin typeface="Yu Gothic Medium"/>
                <a:cs typeface="Yu Gothic Medium"/>
              </a:rPr>
              <a:t>Location</a:t>
            </a:r>
            <a:endParaRPr sz="100">
              <a:latin typeface="Yu Gothic Medium"/>
              <a:cs typeface="Yu Gothic Medium"/>
            </a:endParaRPr>
          </a:p>
        </p:txBody>
      </p:sp>
      <p:grpSp>
        <p:nvGrpSpPr>
          <p:cNvPr id="888" name="object 888"/>
          <p:cNvGrpSpPr/>
          <p:nvPr/>
        </p:nvGrpSpPr>
        <p:grpSpPr>
          <a:xfrm>
            <a:off x="6566687" y="4782337"/>
            <a:ext cx="106045" cy="74930"/>
            <a:chOff x="6566687" y="4782337"/>
            <a:chExt cx="106045" cy="74930"/>
          </a:xfrm>
        </p:grpSpPr>
        <p:sp>
          <p:nvSpPr>
            <p:cNvPr id="889" name="object 889"/>
            <p:cNvSpPr/>
            <p:nvPr/>
          </p:nvSpPr>
          <p:spPr>
            <a:xfrm>
              <a:off x="6567005" y="4782654"/>
              <a:ext cx="105410" cy="74295"/>
            </a:xfrm>
            <a:custGeom>
              <a:avLst/>
              <a:gdLst/>
              <a:ahLst/>
              <a:cxnLst/>
              <a:rect l="l" t="t" r="r" b="b"/>
              <a:pathLst>
                <a:path w="105409" h="74295">
                  <a:moveTo>
                    <a:pt x="105244" y="74180"/>
                  </a:moveTo>
                  <a:lnTo>
                    <a:pt x="0" y="74180"/>
                  </a:lnTo>
                  <a:lnTo>
                    <a:pt x="0" y="0"/>
                  </a:lnTo>
                  <a:lnTo>
                    <a:pt x="105244" y="0"/>
                  </a:lnTo>
                  <a:lnTo>
                    <a:pt x="105244" y="74180"/>
                  </a:lnTo>
                  <a:close/>
                </a:path>
              </a:pathLst>
            </a:custGeom>
            <a:ln w="3175">
              <a:solidFill>
                <a:srgbClr val="939598"/>
              </a:solidFill>
            </a:ln>
          </p:spPr>
          <p:txBody>
            <a:bodyPr wrap="square" lIns="0" tIns="0" rIns="0" bIns="0" rtlCol="0"/>
            <a:lstStyle/>
            <a:p>
              <a:endParaRPr/>
            </a:p>
          </p:txBody>
        </p:sp>
        <p:sp>
          <p:nvSpPr>
            <p:cNvPr id="890" name="object 890"/>
            <p:cNvSpPr/>
            <p:nvPr/>
          </p:nvSpPr>
          <p:spPr>
            <a:xfrm>
              <a:off x="6571018" y="4797958"/>
              <a:ext cx="53340" cy="39370"/>
            </a:xfrm>
            <a:custGeom>
              <a:avLst/>
              <a:gdLst/>
              <a:ahLst/>
              <a:cxnLst/>
              <a:rect l="l" t="t" r="r" b="b"/>
              <a:pathLst>
                <a:path w="53340" h="39370">
                  <a:moveTo>
                    <a:pt x="52920" y="0"/>
                  </a:moveTo>
                  <a:lnTo>
                    <a:pt x="0" y="0"/>
                  </a:lnTo>
                  <a:lnTo>
                    <a:pt x="0" y="39369"/>
                  </a:lnTo>
                  <a:lnTo>
                    <a:pt x="52920" y="39369"/>
                  </a:lnTo>
                  <a:lnTo>
                    <a:pt x="52920" y="0"/>
                  </a:lnTo>
                  <a:close/>
                </a:path>
              </a:pathLst>
            </a:custGeom>
            <a:solidFill>
              <a:srgbClr val="00A9BE">
                <a:alpha val="39999"/>
              </a:srgbClr>
            </a:solidFill>
          </p:spPr>
          <p:txBody>
            <a:bodyPr wrap="square" lIns="0" tIns="0" rIns="0" bIns="0" rtlCol="0"/>
            <a:lstStyle/>
            <a:p>
              <a:endParaRPr/>
            </a:p>
          </p:txBody>
        </p:sp>
        <p:pic>
          <p:nvPicPr>
            <p:cNvPr id="891" name="object 891"/>
            <p:cNvPicPr/>
            <p:nvPr/>
          </p:nvPicPr>
          <p:blipFill>
            <a:blip r:embed="rId3" cstate="print"/>
            <a:stretch>
              <a:fillRect/>
            </a:stretch>
          </p:blipFill>
          <p:spPr>
            <a:xfrm>
              <a:off x="6572008" y="4839830"/>
              <a:ext cx="47955" cy="11988"/>
            </a:xfrm>
            <a:prstGeom prst="rect">
              <a:avLst/>
            </a:prstGeom>
          </p:spPr>
        </p:pic>
        <p:sp>
          <p:nvSpPr>
            <p:cNvPr id="892" name="object 892"/>
            <p:cNvSpPr/>
            <p:nvPr/>
          </p:nvSpPr>
          <p:spPr>
            <a:xfrm>
              <a:off x="6572021" y="4839830"/>
              <a:ext cx="10160" cy="12065"/>
            </a:xfrm>
            <a:custGeom>
              <a:avLst/>
              <a:gdLst/>
              <a:ahLst/>
              <a:cxnLst/>
              <a:rect l="l" t="t" r="r" b="b"/>
              <a:pathLst>
                <a:path w="10159" h="12064">
                  <a:moveTo>
                    <a:pt x="10020" y="0"/>
                  </a:moveTo>
                  <a:lnTo>
                    <a:pt x="0" y="0"/>
                  </a:lnTo>
                  <a:lnTo>
                    <a:pt x="0" y="11988"/>
                  </a:lnTo>
                  <a:lnTo>
                    <a:pt x="10020" y="11988"/>
                  </a:lnTo>
                  <a:lnTo>
                    <a:pt x="10020" y="0"/>
                  </a:lnTo>
                  <a:close/>
                </a:path>
              </a:pathLst>
            </a:custGeom>
            <a:solidFill>
              <a:srgbClr val="FFF200">
                <a:alpha val="59999"/>
              </a:srgbClr>
            </a:solidFill>
          </p:spPr>
          <p:txBody>
            <a:bodyPr wrap="square" lIns="0" tIns="0" rIns="0" bIns="0" rtlCol="0"/>
            <a:lstStyle/>
            <a:p>
              <a:endParaRPr/>
            </a:p>
          </p:txBody>
        </p:sp>
        <p:sp>
          <p:nvSpPr>
            <p:cNvPr id="893" name="object 893"/>
            <p:cNvSpPr/>
            <p:nvPr/>
          </p:nvSpPr>
          <p:spPr>
            <a:xfrm>
              <a:off x="6626453" y="4797958"/>
              <a:ext cx="41910" cy="20320"/>
            </a:xfrm>
            <a:custGeom>
              <a:avLst/>
              <a:gdLst/>
              <a:ahLst/>
              <a:cxnLst/>
              <a:rect l="l" t="t" r="r" b="b"/>
              <a:pathLst>
                <a:path w="41909" h="20320">
                  <a:moveTo>
                    <a:pt x="41808" y="0"/>
                  </a:moveTo>
                  <a:lnTo>
                    <a:pt x="0" y="0"/>
                  </a:lnTo>
                  <a:lnTo>
                    <a:pt x="0" y="19748"/>
                  </a:lnTo>
                  <a:lnTo>
                    <a:pt x="41808" y="19748"/>
                  </a:lnTo>
                  <a:lnTo>
                    <a:pt x="41808" y="0"/>
                  </a:lnTo>
                  <a:close/>
                </a:path>
              </a:pathLst>
            </a:custGeom>
            <a:solidFill>
              <a:srgbClr val="F48FA0">
                <a:alpha val="39999"/>
              </a:srgbClr>
            </a:solidFill>
          </p:spPr>
          <p:txBody>
            <a:bodyPr wrap="square" lIns="0" tIns="0" rIns="0" bIns="0" rtlCol="0"/>
            <a:lstStyle/>
            <a:p>
              <a:endParaRPr/>
            </a:p>
          </p:txBody>
        </p:sp>
        <p:sp>
          <p:nvSpPr>
            <p:cNvPr id="894" name="object 894"/>
            <p:cNvSpPr/>
            <p:nvPr/>
          </p:nvSpPr>
          <p:spPr>
            <a:xfrm>
              <a:off x="6598437" y="4807584"/>
              <a:ext cx="23495" cy="14604"/>
            </a:xfrm>
            <a:custGeom>
              <a:avLst/>
              <a:gdLst/>
              <a:ahLst/>
              <a:cxnLst/>
              <a:rect l="l" t="t" r="r" b="b"/>
              <a:pathLst>
                <a:path w="23495" h="14604">
                  <a:moveTo>
                    <a:pt x="22999" y="0"/>
                  </a:moveTo>
                  <a:lnTo>
                    <a:pt x="0" y="0"/>
                  </a:lnTo>
                  <a:lnTo>
                    <a:pt x="0" y="14211"/>
                  </a:lnTo>
                  <a:lnTo>
                    <a:pt x="22999" y="14211"/>
                  </a:lnTo>
                  <a:lnTo>
                    <a:pt x="22999" y="0"/>
                  </a:lnTo>
                  <a:close/>
                </a:path>
              </a:pathLst>
            </a:custGeom>
            <a:solidFill>
              <a:srgbClr val="00A9BE">
                <a:alpha val="39999"/>
              </a:srgbClr>
            </a:solidFill>
          </p:spPr>
          <p:txBody>
            <a:bodyPr wrap="square" lIns="0" tIns="0" rIns="0" bIns="0" rtlCol="0"/>
            <a:lstStyle/>
            <a:p>
              <a:endParaRPr/>
            </a:p>
          </p:txBody>
        </p:sp>
        <p:sp>
          <p:nvSpPr>
            <p:cNvPr id="895" name="object 895"/>
            <p:cNvSpPr/>
            <p:nvPr/>
          </p:nvSpPr>
          <p:spPr>
            <a:xfrm>
              <a:off x="6626453" y="4822469"/>
              <a:ext cx="41910" cy="3175"/>
            </a:xfrm>
            <a:custGeom>
              <a:avLst/>
              <a:gdLst/>
              <a:ahLst/>
              <a:cxnLst/>
              <a:rect l="l" t="t" r="r" b="b"/>
              <a:pathLst>
                <a:path w="41909" h="3175">
                  <a:moveTo>
                    <a:pt x="41808" y="0"/>
                  </a:moveTo>
                  <a:lnTo>
                    <a:pt x="0" y="0"/>
                  </a:lnTo>
                  <a:lnTo>
                    <a:pt x="0" y="3098"/>
                  </a:lnTo>
                  <a:lnTo>
                    <a:pt x="41808" y="3098"/>
                  </a:lnTo>
                  <a:lnTo>
                    <a:pt x="41808" y="0"/>
                  </a:lnTo>
                  <a:close/>
                </a:path>
              </a:pathLst>
            </a:custGeom>
            <a:solidFill>
              <a:srgbClr val="00A9BE">
                <a:alpha val="19999"/>
              </a:srgbClr>
            </a:solidFill>
          </p:spPr>
          <p:txBody>
            <a:bodyPr wrap="square" lIns="0" tIns="0" rIns="0" bIns="0" rtlCol="0"/>
            <a:lstStyle/>
            <a:p>
              <a:endParaRPr/>
            </a:p>
          </p:txBody>
        </p:sp>
        <p:sp>
          <p:nvSpPr>
            <p:cNvPr id="896" name="object 896"/>
            <p:cNvSpPr/>
            <p:nvPr/>
          </p:nvSpPr>
          <p:spPr>
            <a:xfrm>
              <a:off x="6626453" y="4826114"/>
              <a:ext cx="41910" cy="11430"/>
            </a:xfrm>
            <a:custGeom>
              <a:avLst/>
              <a:gdLst/>
              <a:ahLst/>
              <a:cxnLst/>
              <a:rect l="l" t="t" r="r" b="b"/>
              <a:pathLst>
                <a:path w="41909" h="11429">
                  <a:moveTo>
                    <a:pt x="41808" y="0"/>
                  </a:moveTo>
                  <a:lnTo>
                    <a:pt x="0" y="0"/>
                  </a:lnTo>
                  <a:lnTo>
                    <a:pt x="0" y="11214"/>
                  </a:lnTo>
                  <a:lnTo>
                    <a:pt x="41808" y="11214"/>
                  </a:lnTo>
                  <a:lnTo>
                    <a:pt x="41808" y="0"/>
                  </a:lnTo>
                  <a:close/>
                </a:path>
              </a:pathLst>
            </a:custGeom>
            <a:solidFill>
              <a:srgbClr val="F48FA0">
                <a:alpha val="19999"/>
              </a:srgbClr>
            </a:solidFill>
          </p:spPr>
          <p:txBody>
            <a:bodyPr wrap="square" lIns="0" tIns="0" rIns="0" bIns="0" rtlCol="0"/>
            <a:lstStyle/>
            <a:p>
              <a:endParaRPr/>
            </a:p>
          </p:txBody>
        </p:sp>
        <p:sp>
          <p:nvSpPr>
            <p:cNvPr id="897" name="object 897"/>
            <p:cNvSpPr/>
            <p:nvPr/>
          </p:nvSpPr>
          <p:spPr>
            <a:xfrm>
              <a:off x="6572008" y="4789817"/>
              <a:ext cx="93980" cy="1270"/>
            </a:xfrm>
            <a:custGeom>
              <a:avLst/>
              <a:gdLst/>
              <a:ahLst/>
              <a:cxnLst/>
              <a:rect l="l" t="t" r="r" b="b"/>
              <a:pathLst>
                <a:path w="93979" h="1270">
                  <a:moveTo>
                    <a:pt x="93827" y="0"/>
                  </a:moveTo>
                  <a:lnTo>
                    <a:pt x="0" y="0"/>
                  </a:lnTo>
                  <a:lnTo>
                    <a:pt x="0" y="1066"/>
                  </a:lnTo>
                  <a:lnTo>
                    <a:pt x="93827" y="1066"/>
                  </a:lnTo>
                  <a:lnTo>
                    <a:pt x="93827" y="0"/>
                  </a:lnTo>
                  <a:close/>
                </a:path>
              </a:pathLst>
            </a:custGeom>
            <a:solidFill>
              <a:srgbClr val="FFF200"/>
            </a:solidFill>
          </p:spPr>
          <p:txBody>
            <a:bodyPr wrap="square" lIns="0" tIns="0" rIns="0" bIns="0" rtlCol="0"/>
            <a:lstStyle/>
            <a:p>
              <a:endParaRPr/>
            </a:p>
          </p:txBody>
        </p:sp>
        <p:sp>
          <p:nvSpPr>
            <p:cNvPr id="898" name="object 898"/>
            <p:cNvSpPr/>
            <p:nvPr/>
          </p:nvSpPr>
          <p:spPr>
            <a:xfrm>
              <a:off x="6573530" y="4800462"/>
              <a:ext cx="22225" cy="4445"/>
            </a:xfrm>
            <a:custGeom>
              <a:avLst/>
              <a:gdLst/>
              <a:ahLst/>
              <a:cxnLst/>
              <a:rect l="l" t="t" r="r" b="b"/>
              <a:pathLst>
                <a:path w="22225" h="4445">
                  <a:moveTo>
                    <a:pt x="20662" y="0"/>
                  </a:moveTo>
                  <a:lnTo>
                    <a:pt x="939" y="0"/>
                  </a:lnTo>
                  <a:lnTo>
                    <a:pt x="0" y="939"/>
                  </a:lnTo>
                  <a:lnTo>
                    <a:pt x="0" y="3263"/>
                  </a:lnTo>
                  <a:lnTo>
                    <a:pt x="939" y="4191"/>
                  </a:lnTo>
                  <a:lnTo>
                    <a:pt x="20662" y="4191"/>
                  </a:lnTo>
                  <a:lnTo>
                    <a:pt x="21602" y="3263"/>
                  </a:lnTo>
                  <a:lnTo>
                    <a:pt x="21602" y="2095"/>
                  </a:lnTo>
                  <a:lnTo>
                    <a:pt x="21602" y="939"/>
                  </a:lnTo>
                  <a:lnTo>
                    <a:pt x="20662" y="0"/>
                  </a:lnTo>
                  <a:close/>
                </a:path>
              </a:pathLst>
            </a:custGeom>
            <a:solidFill>
              <a:srgbClr val="00A9BE"/>
            </a:solidFill>
          </p:spPr>
          <p:txBody>
            <a:bodyPr wrap="square" lIns="0" tIns="0" rIns="0" bIns="0" rtlCol="0"/>
            <a:lstStyle/>
            <a:p>
              <a:endParaRPr/>
            </a:p>
          </p:txBody>
        </p:sp>
      </p:grpSp>
      <p:sp>
        <p:nvSpPr>
          <p:cNvPr id="899" name="object 899"/>
          <p:cNvSpPr txBox="1"/>
          <p:nvPr/>
        </p:nvSpPr>
        <p:spPr>
          <a:xfrm>
            <a:off x="6569696" y="4781956"/>
            <a:ext cx="10160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全てのお客様に安心して</a:t>
            </a:r>
            <a:r>
              <a:rPr sz="100" b="0" spc="-20" dirty="0">
                <a:solidFill>
                  <a:srgbClr val="231F20"/>
                </a:solidFill>
                <a:latin typeface="Yu Gothic Medium"/>
                <a:cs typeface="Yu Gothic Medium"/>
              </a:rPr>
              <a:t>Wi-Fi</a:t>
            </a:r>
            <a:r>
              <a:rPr sz="100" b="0" spc="-45" dirty="0">
                <a:solidFill>
                  <a:srgbClr val="231F20"/>
                </a:solidFill>
                <a:latin typeface="Yu Gothic Medium"/>
                <a:cs typeface="Yu Gothic Medium"/>
              </a:rPr>
              <a:t>を</a:t>
            </a:r>
            <a:r>
              <a:rPr sz="100" b="0" spc="-40" dirty="0">
                <a:solidFill>
                  <a:srgbClr val="231F20"/>
                </a:solidFill>
                <a:latin typeface="Yu Gothic Medium"/>
                <a:cs typeface="Yu Gothic Medium"/>
              </a:rPr>
              <a:t>ご利用いただくために「暗号化</a:t>
            </a:r>
            <a:r>
              <a:rPr sz="100" b="0" spc="-30" dirty="0">
                <a:solidFill>
                  <a:srgbClr val="231F20"/>
                </a:solidFill>
                <a:latin typeface="Yu Gothic Medium"/>
                <a:cs typeface="Yu Gothic Medium"/>
              </a:rPr>
              <a:t>QR</a:t>
            </a:r>
            <a:r>
              <a:rPr sz="100" b="0" spc="-40" dirty="0">
                <a:solidFill>
                  <a:srgbClr val="231F20"/>
                </a:solidFill>
                <a:latin typeface="Yu Gothic Medium"/>
                <a:cs typeface="Yu Gothic Medium"/>
              </a:rPr>
              <a:t>認証」を採用しています。</a:t>
            </a:r>
            <a:endParaRPr sz="100">
              <a:latin typeface="Yu Gothic Medium"/>
              <a:cs typeface="Yu Gothic Medium"/>
            </a:endParaRPr>
          </a:p>
        </p:txBody>
      </p:sp>
      <p:sp>
        <p:nvSpPr>
          <p:cNvPr id="900" name="object 900"/>
          <p:cNvSpPr txBox="1"/>
          <p:nvPr/>
        </p:nvSpPr>
        <p:spPr>
          <a:xfrm>
            <a:off x="6537486" y="4794487"/>
            <a:ext cx="14478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初めての方はこちらから                        </a:t>
            </a:r>
            <a:r>
              <a:rPr sz="100" b="1" spc="-40" dirty="0">
                <a:solidFill>
                  <a:srgbClr val="231F20"/>
                </a:solidFill>
                <a:latin typeface="Yu Gothic UI"/>
                <a:cs typeface="Yu Gothic UI"/>
              </a:rPr>
              <a:t>面倒な</a:t>
            </a:r>
            <a:r>
              <a:rPr sz="100" b="1" spc="-20" dirty="0">
                <a:solidFill>
                  <a:srgbClr val="231F20"/>
                </a:solidFill>
                <a:latin typeface="Yu Gothic UI"/>
                <a:cs typeface="Yu Gothic UI"/>
              </a:rPr>
              <a:t>ID</a:t>
            </a:r>
            <a:r>
              <a:rPr sz="100" b="1" spc="-25" dirty="0">
                <a:solidFill>
                  <a:srgbClr val="231F20"/>
                </a:solidFill>
                <a:latin typeface="Yu Gothic UI"/>
                <a:cs typeface="Yu Gothic UI"/>
              </a:rPr>
              <a:t>と</a:t>
            </a:r>
            <a:endParaRPr sz="100">
              <a:latin typeface="Yu Gothic UI"/>
              <a:cs typeface="Yu Gothic UI"/>
            </a:endParaRPr>
          </a:p>
        </p:txBody>
      </p:sp>
      <p:sp>
        <p:nvSpPr>
          <p:cNvPr id="901" name="object 901"/>
          <p:cNvSpPr txBox="1"/>
          <p:nvPr/>
        </p:nvSpPr>
        <p:spPr>
          <a:xfrm>
            <a:off x="6535899" y="4799789"/>
            <a:ext cx="1492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盗み見される心配が無いから                     </a:t>
            </a:r>
            <a:r>
              <a:rPr sz="100" b="1" spc="-5" dirty="0">
                <a:solidFill>
                  <a:srgbClr val="231F20"/>
                </a:solidFill>
                <a:latin typeface="Yu Gothic UI"/>
                <a:cs typeface="Yu Gothic UI"/>
              </a:rPr>
              <a:t> </a:t>
            </a:r>
            <a:r>
              <a:rPr sz="100" b="1" spc="-35" dirty="0">
                <a:solidFill>
                  <a:srgbClr val="231F20"/>
                </a:solidFill>
                <a:latin typeface="Yu Gothic UI"/>
                <a:cs typeface="Yu Gothic UI"/>
              </a:rPr>
              <a:t>不要なので超簡単に</a:t>
            </a:r>
            <a:endParaRPr sz="100">
              <a:latin typeface="Yu Gothic UI"/>
              <a:cs typeface="Yu Gothic UI"/>
            </a:endParaRPr>
          </a:p>
        </p:txBody>
      </p:sp>
      <p:grpSp>
        <p:nvGrpSpPr>
          <p:cNvPr id="902" name="object 902"/>
          <p:cNvGrpSpPr/>
          <p:nvPr/>
        </p:nvGrpSpPr>
        <p:grpSpPr>
          <a:xfrm>
            <a:off x="6598754" y="4802504"/>
            <a:ext cx="22860" cy="33020"/>
            <a:chOff x="6598754" y="4802504"/>
            <a:chExt cx="22860" cy="33020"/>
          </a:xfrm>
        </p:grpSpPr>
        <p:sp>
          <p:nvSpPr>
            <p:cNvPr id="903" name="object 903"/>
            <p:cNvSpPr/>
            <p:nvPr/>
          </p:nvSpPr>
          <p:spPr>
            <a:xfrm>
              <a:off x="6599072" y="4802822"/>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904" name="object 904"/>
            <p:cNvSpPr/>
            <p:nvPr/>
          </p:nvSpPr>
          <p:spPr>
            <a:xfrm>
              <a:off x="6599072" y="4802822"/>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905" name="object 905"/>
            <p:cNvSpPr/>
            <p:nvPr/>
          </p:nvSpPr>
          <p:spPr>
            <a:xfrm>
              <a:off x="6599072" y="4810531"/>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906" name="object 906"/>
            <p:cNvSpPr/>
            <p:nvPr/>
          </p:nvSpPr>
          <p:spPr>
            <a:xfrm>
              <a:off x="6599072" y="4810531"/>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907" name="object 907"/>
            <p:cNvSpPr/>
            <p:nvPr/>
          </p:nvSpPr>
          <p:spPr>
            <a:xfrm>
              <a:off x="6599072" y="4817008"/>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908" name="object 908"/>
            <p:cNvSpPr/>
            <p:nvPr/>
          </p:nvSpPr>
          <p:spPr>
            <a:xfrm>
              <a:off x="6599072" y="4817008"/>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909" name="object 909"/>
            <p:cNvSpPr/>
            <p:nvPr/>
          </p:nvSpPr>
          <p:spPr>
            <a:xfrm>
              <a:off x="6599072" y="4824729"/>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910" name="object 910"/>
            <p:cNvSpPr/>
            <p:nvPr/>
          </p:nvSpPr>
          <p:spPr>
            <a:xfrm>
              <a:off x="6599072" y="4824729"/>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sp>
          <p:nvSpPr>
            <p:cNvPr id="911" name="object 911"/>
            <p:cNvSpPr/>
            <p:nvPr/>
          </p:nvSpPr>
          <p:spPr>
            <a:xfrm>
              <a:off x="6599072" y="4831194"/>
              <a:ext cx="22225" cy="3810"/>
            </a:xfrm>
            <a:custGeom>
              <a:avLst/>
              <a:gdLst/>
              <a:ahLst/>
              <a:cxnLst/>
              <a:rect l="l" t="t" r="r" b="b"/>
              <a:pathLst>
                <a:path w="22225" h="3810">
                  <a:moveTo>
                    <a:pt x="21653" y="0"/>
                  </a:moveTo>
                  <a:lnTo>
                    <a:pt x="0" y="0"/>
                  </a:lnTo>
                  <a:lnTo>
                    <a:pt x="0" y="3517"/>
                  </a:lnTo>
                  <a:lnTo>
                    <a:pt x="21653" y="3517"/>
                  </a:lnTo>
                  <a:lnTo>
                    <a:pt x="21653" y="0"/>
                  </a:lnTo>
                  <a:close/>
                </a:path>
              </a:pathLst>
            </a:custGeom>
            <a:solidFill>
              <a:srgbClr val="FFFFFF"/>
            </a:solidFill>
          </p:spPr>
          <p:txBody>
            <a:bodyPr wrap="square" lIns="0" tIns="0" rIns="0" bIns="0" rtlCol="0"/>
            <a:lstStyle/>
            <a:p>
              <a:endParaRPr/>
            </a:p>
          </p:txBody>
        </p:sp>
        <p:sp>
          <p:nvSpPr>
            <p:cNvPr id="912" name="object 912"/>
            <p:cNvSpPr/>
            <p:nvPr/>
          </p:nvSpPr>
          <p:spPr>
            <a:xfrm>
              <a:off x="6599072" y="4831194"/>
              <a:ext cx="22225" cy="3810"/>
            </a:xfrm>
            <a:custGeom>
              <a:avLst/>
              <a:gdLst/>
              <a:ahLst/>
              <a:cxnLst/>
              <a:rect l="l" t="t" r="r" b="b"/>
              <a:pathLst>
                <a:path w="22225" h="3810">
                  <a:moveTo>
                    <a:pt x="21653" y="3517"/>
                  </a:moveTo>
                  <a:lnTo>
                    <a:pt x="0" y="3517"/>
                  </a:lnTo>
                  <a:lnTo>
                    <a:pt x="0" y="0"/>
                  </a:lnTo>
                  <a:lnTo>
                    <a:pt x="21653" y="0"/>
                  </a:lnTo>
                  <a:lnTo>
                    <a:pt x="21653" y="3517"/>
                  </a:lnTo>
                  <a:close/>
                </a:path>
              </a:pathLst>
            </a:custGeom>
            <a:ln w="3175">
              <a:solidFill>
                <a:srgbClr val="808285"/>
              </a:solidFill>
            </a:ln>
          </p:spPr>
          <p:txBody>
            <a:bodyPr wrap="square" lIns="0" tIns="0" rIns="0" bIns="0" rtlCol="0"/>
            <a:lstStyle/>
            <a:p>
              <a:endParaRPr/>
            </a:p>
          </p:txBody>
        </p:sp>
      </p:grpSp>
      <p:sp>
        <p:nvSpPr>
          <p:cNvPr id="913" name="object 913"/>
          <p:cNvSpPr txBox="1"/>
          <p:nvPr/>
        </p:nvSpPr>
        <p:spPr>
          <a:xfrm>
            <a:off x="6582964" y="4839985"/>
            <a:ext cx="7366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spc="-20" dirty="0">
                <a:solidFill>
                  <a:srgbClr val="231F20"/>
                </a:solidFill>
                <a:latin typeface="Tahoma"/>
                <a:cs typeface="Tahoma"/>
              </a:rPr>
              <a:t>PointyourPhoneʼscameraattheQRcodetoconnectautomatically</a:t>
            </a:r>
            <a:endParaRPr sz="100">
              <a:latin typeface="Tahoma"/>
              <a:cs typeface="Tahoma"/>
            </a:endParaRPr>
          </a:p>
        </p:txBody>
      </p:sp>
      <p:grpSp>
        <p:nvGrpSpPr>
          <p:cNvPr id="914" name="object 914"/>
          <p:cNvGrpSpPr/>
          <p:nvPr/>
        </p:nvGrpSpPr>
        <p:grpSpPr>
          <a:xfrm>
            <a:off x="6574628" y="4799336"/>
            <a:ext cx="76200" cy="5715"/>
            <a:chOff x="6574628" y="4799336"/>
            <a:chExt cx="76200" cy="5715"/>
          </a:xfrm>
        </p:grpSpPr>
        <p:sp>
          <p:nvSpPr>
            <p:cNvPr id="915" name="object 915"/>
            <p:cNvSpPr/>
            <p:nvPr/>
          </p:nvSpPr>
          <p:spPr>
            <a:xfrm>
              <a:off x="6575263" y="4799971"/>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916" name="object 916"/>
            <p:cNvSpPr/>
            <p:nvPr/>
          </p:nvSpPr>
          <p:spPr>
            <a:xfrm>
              <a:off x="6576906" y="4799996"/>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3"/>
                  </a:lnTo>
                  <a:lnTo>
                    <a:pt x="660" y="1028"/>
                  </a:lnTo>
                  <a:lnTo>
                    <a:pt x="749" y="762"/>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00A9BE"/>
              </a:solidFill>
            </a:ln>
          </p:spPr>
          <p:txBody>
            <a:bodyPr wrap="square" lIns="0" tIns="0" rIns="0" bIns="0" rtlCol="0"/>
            <a:lstStyle/>
            <a:p>
              <a:endParaRPr/>
            </a:p>
          </p:txBody>
        </p:sp>
        <p:sp>
          <p:nvSpPr>
            <p:cNvPr id="917" name="object 917"/>
            <p:cNvSpPr/>
            <p:nvPr/>
          </p:nvSpPr>
          <p:spPr>
            <a:xfrm>
              <a:off x="6578352" y="4800307"/>
              <a:ext cx="1270" cy="1270"/>
            </a:xfrm>
            <a:custGeom>
              <a:avLst/>
              <a:gdLst/>
              <a:ahLst/>
              <a:cxnLst/>
              <a:rect l="l" t="t" r="r" b="b"/>
              <a:pathLst>
                <a:path w="1270" h="1270">
                  <a:moveTo>
                    <a:pt x="507"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00A9BE"/>
              </a:solidFill>
            </a:ln>
          </p:spPr>
          <p:txBody>
            <a:bodyPr wrap="square" lIns="0" tIns="0" rIns="0" bIns="0" rtlCol="0"/>
            <a:lstStyle/>
            <a:p>
              <a:endParaRPr/>
            </a:p>
          </p:txBody>
        </p:sp>
        <p:sp>
          <p:nvSpPr>
            <p:cNvPr id="918" name="object 918"/>
            <p:cNvSpPr/>
            <p:nvPr/>
          </p:nvSpPr>
          <p:spPr>
            <a:xfrm>
              <a:off x="6579766" y="4799971"/>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919" name="object 919"/>
            <p:cNvSpPr/>
            <p:nvPr/>
          </p:nvSpPr>
          <p:spPr>
            <a:xfrm>
              <a:off x="6581441" y="4800071"/>
              <a:ext cx="635" cy="1270"/>
            </a:xfrm>
            <a:custGeom>
              <a:avLst/>
              <a:gdLst/>
              <a:ahLst/>
              <a:cxnLst/>
              <a:rect l="l" t="t" r="r" b="b"/>
              <a:pathLst>
                <a:path w="634" h="1270">
                  <a:moveTo>
                    <a:pt x="482" y="0"/>
                  </a:moveTo>
                  <a:lnTo>
                    <a:pt x="317" y="0"/>
                  </a:lnTo>
                  <a:lnTo>
                    <a:pt x="292" y="139"/>
                  </a:lnTo>
                  <a:lnTo>
                    <a:pt x="88" y="190"/>
                  </a:lnTo>
                  <a:lnTo>
                    <a:pt x="0" y="330"/>
                  </a:lnTo>
                  <a:lnTo>
                    <a:pt x="292" y="330"/>
                  </a:lnTo>
                  <a:lnTo>
                    <a:pt x="292" y="1092"/>
                  </a:lnTo>
                  <a:lnTo>
                    <a:pt x="482" y="1092"/>
                  </a:lnTo>
                  <a:lnTo>
                    <a:pt x="482" y="0"/>
                  </a:lnTo>
                  <a:close/>
                </a:path>
              </a:pathLst>
            </a:custGeom>
            <a:ln w="3175">
              <a:solidFill>
                <a:srgbClr val="00A9BE"/>
              </a:solidFill>
            </a:ln>
          </p:spPr>
          <p:txBody>
            <a:bodyPr wrap="square" lIns="0" tIns="0" rIns="0" bIns="0" rtlCol="0"/>
            <a:lstStyle/>
            <a:p>
              <a:endParaRPr/>
            </a:p>
          </p:txBody>
        </p:sp>
        <p:sp>
          <p:nvSpPr>
            <p:cNvPr id="920" name="object 920"/>
            <p:cNvSpPr/>
            <p:nvPr/>
          </p:nvSpPr>
          <p:spPr>
            <a:xfrm>
              <a:off x="6628955" y="4800462"/>
              <a:ext cx="22225" cy="4445"/>
            </a:xfrm>
            <a:custGeom>
              <a:avLst/>
              <a:gdLst/>
              <a:ahLst/>
              <a:cxnLst/>
              <a:rect l="l" t="t" r="r" b="b"/>
              <a:pathLst>
                <a:path w="22225" h="4445">
                  <a:moveTo>
                    <a:pt x="20662" y="0"/>
                  </a:moveTo>
                  <a:lnTo>
                    <a:pt x="939" y="0"/>
                  </a:lnTo>
                  <a:lnTo>
                    <a:pt x="0" y="939"/>
                  </a:lnTo>
                  <a:lnTo>
                    <a:pt x="0" y="3263"/>
                  </a:lnTo>
                  <a:lnTo>
                    <a:pt x="939" y="4191"/>
                  </a:lnTo>
                  <a:lnTo>
                    <a:pt x="20662" y="4191"/>
                  </a:lnTo>
                  <a:lnTo>
                    <a:pt x="21602" y="3263"/>
                  </a:lnTo>
                  <a:lnTo>
                    <a:pt x="21602" y="2095"/>
                  </a:lnTo>
                  <a:lnTo>
                    <a:pt x="21602" y="939"/>
                  </a:lnTo>
                  <a:lnTo>
                    <a:pt x="20662" y="0"/>
                  </a:lnTo>
                  <a:close/>
                </a:path>
              </a:pathLst>
            </a:custGeom>
            <a:solidFill>
              <a:srgbClr val="F48FA0"/>
            </a:solidFill>
          </p:spPr>
          <p:txBody>
            <a:bodyPr wrap="square" lIns="0" tIns="0" rIns="0" bIns="0" rtlCol="0"/>
            <a:lstStyle/>
            <a:p>
              <a:endParaRPr/>
            </a:p>
          </p:txBody>
        </p:sp>
        <p:sp>
          <p:nvSpPr>
            <p:cNvPr id="921" name="object 921"/>
            <p:cNvSpPr/>
            <p:nvPr/>
          </p:nvSpPr>
          <p:spPr>
            <a:xfrm>
              <a:off x="6630701" y="4799971"/>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922" name="object 922"/>
            <p:cNvSpPr/>
            <p:nvPr/>
          </p:nvSpPr>
          <p:spPr>
            <a:xfrm>
              <a:off x="6632345" y="4799996"/>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3"/>
                  </a:lnTo>
                  <a:lnTo>
                    <a:pt x="660" y="1028"/>
                  </a:lnTo>
                  <a:lnTo>
                    <a:pt x="749" y="762"/>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F48FA0"/>
              </a:solidFill>
            </a:ln>
          </p:spPr>
          <p:txBody>
            <a:bodyPr wrap="square" lIns="0" tIns="0" rIns="0" bIns="0" rtlCol="0"/>
            <a:lstStyle/>
            <a:p>
              <a:endParaRPr/>
            </a:p>
          </p:txBody>
        </p:sp>
        <p:sp>
          <p:nvSpPr>
            <p:cNvPr id="923" name="object 923"/>
            <p:cNvSpPr/>
            <p:nvPr/>
          </p:nvSpPr>
          <p:spPr>
            <a:xfrm>
              <a:off x="6633790" y="4800307"/>
              <a:ext cx="1270" cy="1270"/>
            </a:xfrm>
            <a:custGeom>
              <a:avLst/>
              <a:gdLst/>
              <a:ahLst/>
              <a:cxnLst/>
              <a:rect l="l" t="t" r="r" b="b"/>
              <a:pathLst>
                <a:path w="1270" h="1270">
                  <a:moveTo>
                    <a:pt x="507"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F48FA0"/>
              </a:solidFill>
            </a:ln>
          </p:spPr>
          <p:txBody>
            <a:bodyPr wrap="square" lIns="0" tIns="0" rIns="0" bIns="0" rtlCol="0"/>
            <a:lstStyle/>
            <a:p>
              <a:endParaRPr/>
            </a:p>
          </p:txBody>
        </p:sp>
        <p:sp>
          <p:nvSpPr>
            <p:cNvPr id="924" name="object 924"/>
            <p:cNvSpPr/>
            <p:nvPr/>
          </p:nvSpPr>
          <p:spPr>
            <a:xfrm>
              <a:off x="6635204" y="4799971"/>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925" name="object 925"/>
            <p:cNvSpPr/>
            <p:nvPr/>
          </p:nvSpPr>
          <p:spPr>
            <a:xfrm>
              <a:off x="6636782" y="4800057"/>
              <a:ext cx="1270" cy="1270"/>
            </a:xfrm>
            <a:custGeom>
              <a:avLst/>
              <a:gdLst/>
              <a:ahLst/>
              <a:cxnLst/>
              <a:rect l="l" t="t" r="r" b="b"/>
              <a:pathLst>
                <a:path w="1270" h="1270">
                  <a:moveTo>
                    <a:pt x="927" y="1104"/>
                  </a:moveTo>
                  <a:lnTo>
                    <a:pt x="927" y="952"/>
                  </a:lnTo>
                  <a:lnTo>
                    <a:pt x="266" y="952"/>
                  </a:lnTo>
                  <a:lnTo>
                    <a:pt x="406" y="812"/>
                  </a:lnTo>
                  <a:lnTo>
                    <a:pt x="584" y="711"/>
                  </a:lnTo>
                  <a:lnTo>
                    <a:pt x="800" y="596"/>
                  </a:lnTo>
                  <a:lnTo>
                    <a:pt x="914" y="342"/>
                  </a:lnTo>
                  <a:lnTo>
                    <a:pt x="914" y="152"/>
                  </a:lnTo>
                  <a:lnTo>
                    <a:pt x="736" y="0"/>
                  </a:lnTo>
                  <a:lnTo>
                    <a:pt x="469" y="0"/>
                  </a:lnTo>
                  <a:lnTo>
                    <a:pt x="203" y="12"/>
                  </a:lnTo>
                  <a:lnTo>
                    <a:pt x="50" y="228"/>
                  </a:lnTo>
                  <a:lnTo>
                    <a:pt x="38" y="393"/>
                  </a:lnTo>
                  <a:lnTo>
                    <a:pt x="215" y="393"/>
                  </a:lnTo>
                  <a:lnTo>
                    <a:pt x="228" y="165"/>
                  </a:lnTo>
                  <a:lnTo>
                    <a:pt x="457" y="165"/>
                  </a:lnTo>
                  <a:lnTo>
                    <a:pt x="609" y="165"/>
                  </a:lnTo>
                  <a:lnTo>
                    <a:pt x="711" y="342"/>
                  </a:lnTo>
                  <a:lnTo>
                    <a:pt x="634" y="495"/>
                  </a:lnTo>
                  <a:lnTo>
                    <a:pt x="419" y="609"/>
                  </a:lnTo>
                  <a:lnTo>
                    <a:pt x="50" y="825"/>
                  </a:lnTo>
                  <a:lnTo>
                    <a:pt x="12" y="1003"/>
                  </a:lnTo>
                  <a:lnTo>
                    <a:pt x="927" y="1104"/>
                  </a:lnTo>
                  <a:close/>
                </a:path>
              </a:pathLst>
            </a:custGeom>
            <a:ln w="3175">
              <a:solidFill>
                <a:srgbClr val="F48FA0"/>
              </a:solidFill>
            </a:ln>
          </p:spPr>
          <p:txBody>
            <a:bodyPr wrap="square" lIns="0" tIns="0" rIns="0" bIns="0" rtlCol="0"/>
            <a:lstStyle/>
            <a:p>
              <a:endParaRPr/>
            </a:p>
          </p:txBody>
        </p:sp>
      </p:grpSp>
      <p:sp>
        <p:nvSpPr>
          <p:cNvPr id="926" name="object 926"/>
          <p:cNvSpPr txBox="1"/>
          <p:nvPr/>
        </p:nvSpPr>
        <p:spPr>
          <a:xfrm>
            <a:off x="6562352" y="4786966"/>
            <a:ext cx="8890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0" dirty="0">
                <a:solidFill>
                  <a:srgbClr val="FFFFFF"/>
                </a:solidFill>
                <a:latin typeface="Microsoft JhengHei"/>
                <a:cs typeface="Microsoft JhengHei"/>
              </a:rPr>
              <a:t>クリック１                              クリック２</a:t>
            </a:r>
            <a:endParaRPr sz="100">
              <a:latin typeface="Microsoft JhengHei"/>
              <a:cs typeface="Microsoft JhengHei"/>
            </a:endParaRPr>
          </a:p>
        </p:txBody>
      </p:sp>
      <p:grpSp>
        <p:nvGrpSpPr>
          <p:cNvPr id="927" name="object 927"/>
          <p:cNvGrpSpPr/>
          <p:nvPr/>
        </p:nvGrpSpPr>
        <p:grpSpPr>
          <a:xfrm>
            <a:off x="6596625" y="4800839"/>
            <a:ext cx="635" cy="34925"/>
            <a:chOff x="6596625" y="4800839"/>
            <a:chExt cx="635" cy="34925"/>
          </a:xfrm>
        </p:grpSpPr>
        <p:sp>
          <p:nvSpPr>
            <p:cNvPr id="928" name="object 928"/>
            <p:cNvSpPr/>
            <p:nvPr/>
          </p:nvSpPr>
          <p:spPr>
            <a:xfrm>
              <a:off x="6596942" y="4801157"/>
              <a:ext cx="0" cy="635"/>
            </a:xfrm>
            <a:custGeom>
              <a:avLst/>
              <a:gdLst/>
              <a:ahLst/>
              <a:cxnLst/>
              <a:rect l="l" t="t" r="r" b="b"/>
              <a:pathLst>
                <a:path h="635">
                  <a:moveTo>
                    <a:pt x="0" y="0"/>
                  </a:moveTo>
                  <a:lnTo>
                    <a:pt x="0" y="355"/>
                  </a:lnTo>
                </a:path>
              </a:pathLst>
            </a:custGeom>
            <a:ln w="3175">
              <a:solidFill>
                <a:srgbClr val="00A9BE"/>
              </a:solidFill>
            </a:ln>
          </p:spPr>
          <p:txBody>
            <a:bodyPr wrap="square" lIns="0" tIns="0" rIns="0" bIns="0" rtlCol="0"/>
            <a:lstStyle/>
            <a:p>
              <a:endParaRPr/>
            </a:p>
          </p:txBody>
        </p:sp>
        <p:sp>
          <p:nvSpPr>
            <p:cNvPr id="929" name="object 929"/>
            <p:cNvSpPr/>
            <p:nvPr/>
          </p:nvSpPr>
          <p:spPr>
            <a:xfrm>
              <a:off x="6596942" y="4802211"/>
              <a:ext cx="0" cy="32384"/>
            </a:xfrm>
            <a:custGeom>
              <a:avLst/>
              <a:gdLst/>
              <a:ahLst/>
              <a:cxnLst/>
              <a:rect l="l" t="t" r="r" b="b"/>
              <a:pathLst>
                <a:path h="32385">
                  <a:moveTo>
                    <a:pt x="0" y="0"/>
                  </a:moveTo>
                  <a:lnTo>
                    <a:pt x="0" y="32156"/>
                  </a:lnTo>
                </a:path>
              </a:pathLst>
            </a:custGeom>
            <a:ln w="3175">
              <a:solidFill>
                <a:srgbClr val="00A9BE"/>
              </a:solidFill>
              <a:prstDash val="sysDot"/>
            </a:ln>
          </p:spPr>
          <p:txBody>
            <a:bodyPr wrap="square" lIns="0" tIns="0" rIns="0" bIns="0" rtlCol="0"/>
            <a:lstStyle/>
            <a:p>
              <a:endParaRPr/>
            </a:p>
          </p:txBody>
        </p:sp>
        <p:sp>
          <p:nvSpPr>
            <p:cNvPr id="930" name="object 930"/>
            <p:cNvSpPr/>
            <p:nvPr/>
          </p:nvSpPr>
          <p:spPr>
            <a:xfrm>
              <a:off x="6596942" y="4834729"/>
              <a:ext cx="0" cy="635"/>
            </a:xfrm>
            <a:custGeom>
              <a:avLst/>
              <a:gdLst/>
              <a:ahLst/>
              <a:cxnLst/>
              <a:rect l="l" t="t" r="r" b="b"/>
              <a:pathLst>
                <a:path h="635">
                  <a:moveTo>
                    <a:pt x="-88" y="171"/>
                  </a:moveTo>
                  <a:lnTo>
                    <a:pt x="88" y="171"/>
                  </a:lnTo>
                </a:path>
              </a:pathLst>
            </a:custGeom>
            <a:ln w="3175">
              <a:solidFill>
                <a:srgbClr val="00A9BE"/>
              </a:solidFill>
            </a:ln>
          </p:spPr>
          <p:txBody>
            <a:bodyPr wrap="square" lIns="0" tIns="0" rIns="0" bIns="0" rtlCol="0"/>
            <a:lstStyle/>
            <a:p>
              <a:endParaRPr/>
            </a:p>
          </p:txBody>
        </p:sp>
      </p:grpSp>
      <p:sp>
        <p:nvSpPr>
          <p:cNvPr id="931" name="object 931"/>
          <p:cNvSpPr txBox="1"/>
          <p:nvPr/>
        </p:nvSpPr>
        <p:spPr>
          <a:xfrm>
            <a:off x="6543055" y="4802444"/>
            <a:ext cx="14414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40" dirty="0">
                <a:solidFill>
                  <a:srgbClr val="231F20"/>
                </a:solidFill>
                <a:latin typeface="Yu Gothic UI"/>
                <a:cs typeface="Yu Gothic UI"/>
              </a:rPr>
              <a:t>超安心！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P</a:t>
            </a:r>
            <a:r>
              <a:rPr sz="100" b="0" spc="-25" dirty="0">
                <a:solidFill>
                  <a:srgbClr val="231F20"/>
                </a:solidFill>
                <a:latin typeface="Yu Gothic Medium"/>
                <a:cs typeface="Yu Gothic Medium"/>
              </a:rPr>
              <a:t>assw</a:t>
            </a:r>
            <a:r>
              <a:rPr sz="100" b="0" spc="-20" dirty="0">
                <a:solidFill>
                  <a:srgbClr val="231F20"/>
                </a:solidFill>
                <a:latin typeface="Yu Gothic Medium"/>
                <a:cs typeface="Yu Gothic Medium"/>
              </a:rPr>
              <a:t>or</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1" spc="-40" dirty="0">
                <a:solidFill>
                  <a:srgbClr val="231F20"/>
                </a:solidFill>
                <a:latin typeface="Yu Gothic UI"/>
                <a:cs typeface="Yu Gothic UI"/>
              </a:rPr>
              <a:t>W</a:t>
            </a:r>
            <a:r>
              <a:rPr sz="100" b="1" spc="-10" dirty="0">
                <a:solidFill>
                  <a:srgbClr val="231F20"/>
                </a:solidFill>
                <a:latin typeface="Yu Gothic UI"/>
                <a:cs typeface="Yu Gothic UI"/>
              </a:rPr>
              <a:t>i</a:t>
            </a:r>
            <a:r>
              <a:rPr sz="100" b="1" spc="-20" dirty="0">
                <a:solidFill>
                  <a:srgbClr val="231F20"/>
                </a:solidFill>
                <a:latin typeface="Yu Gothic UI"/>
                <a:cs typeface="Yu Gothic UI"/>
              </a:rPr>
              <a:t>-F</a:t>
            </a:r>
            <a:r>
              <a:rPr sz="100" b="1" spc="-10" dirty="0">
                <a:solidFill>
                  <a:srgbClr val="231F20"/>
                </a:solidFill>
                <a:latin typeface="Yu Gothic UI"/>
                <a:cs typeface="Yu Gothic UI"/>
              </a:rPr>
              <a:t>i</a:t>
            </a:r>
            <a:r>
              <a:rPr sz="100" b="1" spc="-35" dirty="0">
                <a:solidFill>
                  <a:srgbClr val="231F20"/>
                </a:solidFill>
                <a:latin typeface="Yu Gothic UI"/>
                <a:cs typeface="Yu Gothic UI"/>
              </a:rPr>
              <a:t>接続が出来ます。</a:t>
            </a:r>
            <a:endParaRPr sz="100">
              <a:latin typeface="Yu Gothic UI"/>
              <a:cs typeface="Yu Gothic UI"/>
            </a:endParaRPr>
          </a:p>
        </p:txBody>
      </p:sp>
      <p:sp>
        <p:nvSpPr>
          <p:cNvPr id="932" name="object 932"/>
          <p:cNvSpPr txBox="1"/>
          <p:nvPr/>
        </p:nvSpPr>
        <p:spPr>
          <a:xfrm>
            <a:off x="6537090" y="4797141"/>
            <a:ext cx="15049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「暗号化接続」で通信が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Ne</a:t>
            </a:r>
            <a:r>
              <a:rPr sz="100" b="0" spc="-15" dirty="0">
                <a:solidFill>
                  <a:srgbClr val="231F20"/>
                </a:solidFill>
                <a:latin typeface="Yu Gothic Medium"/>
                <a:cs typeface="Yu Gothic Medium"/>
              </a:rPr>
              <a:t>t</a:t>
            </a:r>
            <a:r>
              <a:rPr sz="100" b="0" spc="-30" dirty="0">
                <a:solidFill>
                  <a:srgbClr val="231F20"/>
                </a:solidFill>
                <a:latin typeface="Yu Gothic Medium"/>
                <a:cs typeface="Yu Gothic Medium"/>
              </a:rPr>
              <a:t>w</a:t>
            </a:r>
            <a:r>
              <a:rPr sz="100" b="0" spc="-25" dirty="0">
                <a:solidFill>
                  <a:srgbClr val="231F20"/>
                </a:solidFill>
                <a:latin typeface="Yu Gothic Medium"/>
                <a:cs typeface="Yu Gothic Medium"/>
              </a:rPr>
              <a:t>o</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kna</a:t>
            </a:r>
            <a:r>
              <a:rPr sz="100" b="0" spc="-30" dirty="0">
                <a:solidFill>
                  <a:srgbClr val="231F20"/>
                </a:solidFill>
                <a:latin typeface="Yu Gothic Medium"/>
                <a:cs typeface="Yu Gothic Medium"/>
              </a:rPr>
              <a:t>me</a:t>
            </a:r>
            <a:r>
              <a:rPr sz="100" b="0" spc="-25" dirty="0">
                <a:solidFill>
                  <a:srgbClr val="231F20"/>
                </a:solidFill>
                <a:latin typeface="Yu Gothic Medium"/>
                <a:cs typeface="Yu Gothic Medium"/>
              </a:rPr>
              <a:t>(S</a:t>
            </a:r>
            <a:r>
              <a:rPr sz="100" b="0" spc="-30" dirty="0">
                <a:solidFill>
                  <a:srgbClr val="231F20"/>
                </a:solidFill>
                <a:latin typeface="Yu Gothic Medium"/>
                <a:cs typeface="Yu Gothic Medium"/>
              </a:rPr>
              <a:t>S</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1" spc="-25" dirty="0">
                <a:solidFill>
                  <a:srgbClr val="231F20"/>
                </a:solidFill>
                <a:latin typeface="Yu Gothic UI"/>
                <a:cs typeface="Yu Gothic UI"/>
              </a:rPr>
              <a:t>パスワード</a:t>
            </a:r>
            <a:r>
              <a:rPr sz="100" b="1" spc="-15" dirty="0">
                <a:solidFill>
                  <a:srgbClr val="231F20"/>
                </a:solidFill>
                <a:latin typeface="Yu Gothic UI"/>
                <a:cs typeface="Yu Gothic UI"/>
              </a:rPr>
              <a:t>(</a:t>
            </a:r>
            <a:r>
              <a:rPr sz="100" b="1" spc="-25" dirty="0">
                <a:solidFill>
                  <a:srgbClr val="231F20"/>
                </a:solidFill>
                <a:latin typeface="Yu Gothic UI"/>
                <a:cs typeface="Yu Gothic UI"/>
              </a:rPr>
              <a:t>P</a:t>
            </a:r>
            <a:r>
              <a:rPr sz="100" b="1" spc="-40" dirty="0">
                <a:solidFill>
                  <a:srgbClr val="231F20"/>
                </a:solidFill>
                <a:latin typeface="Yu Gothic UI"/>
                <a:cs typeface="Yu Gothic UI"/>
              </a:rPr>
              <a:t>W</a:t>
            </a:r>
            <a:r>
              <a:rPr sz="100" b="1" spc="-15" dirty="0">
                <a:solidFill>
                  <a:srgbClr val="231F20"/>
                </a:solidFill>
                <a:latin typeface="Yu Gothic UI"/>
                <a:cs typeface="Yu Gothic UI"/>
              </a:rPr>
              <a:t>)</a:t>
            </a:r>
            <a:r>
              <a:rPr sz="100" b="1" spc="-35" dirty="0">
                <a:solidFill>
                  <a:srgbClr val="231F20"/>
                </a:solidFill>
                <a:latin typeface="Yu Gothic UI"/>
                <a:cs typeface="Yu Gothic UI"/>
              </a:rPr>
              <a:t>の入力が</a:t>
            </a:r>
            <a:endParaRPr sz="100">
              <a:latin typeface="Yu Gothic UI"/>
              <a:cs typeface="Yu Gothic UI"/>
            </a:endParaRPr>
          </a:p>
        </p:txBody>
      </p:sp>
      <p:sp>
        <p:nvSpPr>
          <p:cNvPr id="933" name="object 933"/>
          <p:cNvSpPr txBox="1"/>
          <p:nvPr/>
        </p:nvSpPr>
        <p:spPr>
          <a:xfrm>
            <a:off x="6536642" y="4788604"/>
            <a:ext cx="14986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25" dirty="0">
                <a:solidFill>
                  <a:srgbClr val="FFFFFF"/>
                </a:solidFill>
                <a:latin typeface="Microsoft JhengHei"/>
                <a:cs typeface="Microsoft JhengHei"/>
              </a:rPr>
              <a:t>Wi</a:t>
            </a:r>
            <a:r>
              <a:rPr sz="100" b="1" spc="-20" dirty="0">
                <a:solidFill>
                  <a:srgbClr val="FFFFFF"/>
                </a:solidFill>
                <a:latin typeface="Microsoft JhengHei"/>
                <a:cs typeface="Microsoft JhengHei"/>
              </a:rPr>
              <a:t>-F</a:t>
            </a:r>
            <a:r>
              <a:rPr sz="100" b="1" spc="-10" dirty="0">
                <a:solidFill>
                  <a:srgbClr val="FFFFFF"/>
                </a:solidFill>
                <a:latin typeface="Microsoft JhengHei"/>
                <a:cs typeface="Microsoft JhengHei"/>
              </a:rPr>
              <a:t>i</a:t>
            </a:r>
            <a:r>
              <a:rPr sz="100" b="1" spc="-35" dirty="0">
                <a:solidFill>
                  <a:srgbClr val="FFFFFF"/>
                </a:solidFill>
                <a:latin typeface="Microsoft JhengHei"/>
                <a:cs typeface="Microsoft JhengHei"/>
              </a:rPr>
              <a:t>へ暗号化接続   </a:t>
            </a:r>
            <a:r>
              <a:rPr sz="100" b="0" spc="-25" dirty="0">
                <a:solidFill>
                  <a:srgbClr val="231F20"/>
                </a:solidFill>
                <a:latin typeface="Yu Gothic Medium"/>
                <a:cs typeface="Yu Gothic Medium"/>
              </a:rPr>
              <a:t>Loca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ion              </a:t>
            </a:r>
            <a:r>
              <a:rPr sz="100" b="0" spc="-5" dirty="0">
                <a:solidFill>
                  <a:srgbClr val="231F20"/>
                </a:solidFill>
                <a:latin typeface="Yu Gothic Medium"/>
                <a:cs typeface="Yu Gothic Medium"/>
              </a:rPr>
              <a:t> </a:t>
            </a:r>
            <a:r>
              <a:rPr sz="100" b="1" spc="-15" dirty="0">
                <a:solidFill>
                  <a:srgbClr val="FFFFFF"/>
                </a:solidFill>
                <a:latin typeface="Microsoft JhengHei"/>
                <a:cs typeface="Microsoft JhengHei"/>
              </a:rPr>
              <a:t>I</a:t>
            </a:r>
            <a:r>
              <a:rPr sz="100" b="1" spc="-30" dirty="0">
                <a:solidFill>
                  <a:srgbClr val="FFFFFF"/>
                </a:solidFill>
                <a:latin typeface="Microsoft JhengHei"/>
                <a:cs typeface="Microsoft JhengHei"/>
              </a:rPr>
              <a:t>D</a:t>
            </a:r>
            <a:r>
              <a:rPr sz="100" b="1" spc="-15" dirty="0">
                <a:solidFill>
                  <a:srgbClr val="FFFFFF"/>
                </a:solidFill>
                <a:latin typeface="Microsoft JhengHei"/>
                <a:cs typeface="Microsoft JhengHei"/>
              </a:rPr>
              <a:t>/</a:t>
            </a:r>
            <a:r>
              <a:rPr sz="100" b="1" spc="-30" dirty="0">
                <a:solidFill>
                  <a:srgbClr val="FFFFFF"/>
                </a:solidFill>
                <a:latin typeface="Microsoft JhengHei"/>
                <a:cs typeface="Microsoft JhengHei"/>
              </a:rPr>
              <a:t>PW</a:t>
            </a:r>
            <a:r>
              <a:rPr sz="100" b="1" spc="-35" dirty="0">
                <a:solidFill>
                  <a:srgbClr val="FFFFFF"/>
                </a:solidFill>
                <a:latin typeface="Microsoft JhengHei"/>
                <a:cs typeface="Microsoft JhengHei"/>
              </a:rPr>
              <a:t>入力不要</a:t>
            </a:r>
            <a:endParaRPr sz="100">
              <a:latin typeface="Microsoft JhengHei"/>
              <a:cs typeface="Microsoft JhengHei"/>
            </a:endParaRPr>
          </a:p>
        </p:txBody>
      </p:sp>
      <p:grpSp>
        <p:nvGrpSpPr>
          <p:cNvPr id="934" name="object 934"/>
          <p:cNvGrpSpPr/>
          <p:nvPr/>
        </p:nvGrpSpPr>
        <p:grpSpPr>
          <a:xfrm>
            <a:off x="6623087" y="4837633"/>
            <a:ext cx="15240" cy="13335"/>
            <a:chOff x="6623087" y="4837633"/>
            <a:chExt cx="15240" cy="13335"/>
          </a:xfrm>
        </p:grpSpPr>
        <p:sp>
          <p:nvSpPr>
            <p:cNvPr id="935" name="object 935"/>
            <p:cNvSpPr/>
            <p:nvPr/>
          </p:nvSpPr>
          <p:spPr>
            <a:xfrm>
              <a:off x="6623405" y="4840820"/>
              <a:ext cx="12700" cy="8890"/>
            </a:xfrm>
            <a:custGeom>
              <a:avLst/>
              <a:gdLst/>
              <a:ahLst/>
              <a:cxnLst/>
              <a:rect l="l" t="t" r="r" b="b"/>
              <a:pathLst>
                <a:path w="12700" h="8889">
                  <a:moveTo>
                    <a:pt x="12420" y="8750"/>
                  </a:moveTo>
                  <a:lnTo>
                    <a:pt x="0" y="8750"/>
                  </a:lnTo>
                  <a:lnTo>
                    <a:pt x="0" y="0"/>
                  </a:lnTo>
                  <a:lnTo>
                    <a:pt x="12420" y="0"/>
                  </a:lnTo>
                  <a:lnTo>
                    <a:pt x="12420" y="8750"/>
                  </a:lnTo>
                  <a:close/>
                </a:path>
              </a:pathLst>
            </a:custGeom>
            <a:ln w="3175">
              <a:solidFill>
                <a:srgbClr val="939598"/>
              </a:solidFill>
            </a:ln>
          </p:spPr>
          <p:txBody>
            <a:bodyPr wrap="square" lIns="0" tIns="0" rIns="0" bIns="0" rtlCol="0"/>
            <a:lstStyle/>
            <a:p>
              <a:endParaRPr/>
            </a:p>
          </p:txBody>
        </p:sp>
        <p:sp>
          <p:nvSpPr>
            <p:cNvPr id="936" name="object 936"/>
            <p:cNvSpPr/>
            <p:nvPr/>
          </p:nvSpPr>
          <p:spPr>
            <a:xfrm>
              <a:off x="6623888" y="4842636"/>
              <a:ext cx="6350" cy="5080"/>
            </a:xfrm>
            <a:custGeom>
              <a:avLst/>
              <a:gdLst/>
              <a:ahLst/>
              <a:cxnLst/>
              <a:rect l="l" t="t" r="r" b="b"/>
              <a:pathLst>
                <a:path w="6350" h="5079">
                  <a:moveTo>
                    <a:pt x="6248" y="0"/>
                  </a:moveTo>
                  <a:lnTo>
                    <a:pt x="0" y="0"/>
                  </a:lnTo>
                  <a:lnTo>
                    <a:pt x="0" y="4648"/>
                  </a:lnTo>
                  <a:lnTo>
                    <a:pt x="6248" y="4648"/>
                  </a:lnTo>
                  <a:lnTo>
                    <a:pt x="6248" y="0"/>
                  </a:lnTo>
                  <a:close/>
                </a:path>
              </a:pathLst>
            </a:custGeom>
            <a:solidFill>
              <a:srgbClr val="00A9BE">
                <a:alpha val="39999"/>
              </a:srgbClr>
            </a:solidFill>
          </p:spPr>
          <p:txBody>
            <a:bodyPr wrap="square" lIns="0" tIns="0" rIns="0" bIns="0" rtlCol="0"/>
            <a:lstStyle/>
            <a:p>
              <a:endParaRPr/>
            </a:p>
          </p:txBody>
        </p:sp>
        <p:pic>
          <p:nvPicPr>
            <p:cNvPr id="937" name="object 937"/>
            <p:cNvPicPr/>
            <p:nvPr/>
          </p:nvPicPr>
          <p:blipFill>
            <a:blip r:embed="rId4" cstate="print"/>
            <a:stretch>
              <a:fillRect/>
            </a:stretch>
          </p:blipFill>
          <p:spPr>
            <a:xfrm>
              <a:off x="6624002" y="4847566"/>
              <a:ext cx="5651" cy="1407"/>
            </a:xfrm>
            <a:prstGeom prst="rect">
              <a:avLst/>
            </a:prstGeom>
          </p:spPr>
        </p:pic>
        <p:sp>
          <p:nvSpPr>
            <p:cNvPr id="938" name="object 938"/>
            <p:cNvSpPr/>
            <p:nvPr/>
          </p:nvSpPr>
          <p:spPr>
            <a:xfrm>
              <a:off x="6624002" y="4847564"/>
              <a:ext cx="1270" cy="1905"/>
            </a:xfrm>
            <a:custGeom>
              <a:avLst/>
              <a:gdLst/>
              <a:ahLst/>
              <a:cxnLst/>
              <a:rect l="l" t="t" r="r" b="b"/>
              <a:pathLst>
                <a:path w="1270" h="1904">
                  <a:moveTo>
                    <a:pt x="1181" y="0"/>
                  </a:moveTo>
                  <a:lnTo>
                    <a:pt x="0" y="0"/>
                  </a:lnTo>
                  <a:lnTo>
                    <a:pt x="0" y="1409"/>
                  </a:lnTo>
                  <a:lnTo>
                    <a:pt x="1181" y="1409"/>
                  </a:lnTo>
                  <a:lnTo>
                    <a:pt x="1181" y="0"/>
                  </a:lnTo>
                  <a:close/>
                </a:path>
              </a:pathLst>
            </a:custGeom>
            <a:solidFill>
              <a:srgbClr val="FFF200">
                <a:alpha val="59999"/>
              </a:srgbClr>
            </a:solidFill>
          </p:spPr>
          <p:txBody>
            <a:bodyPr wrap="square" lIns="0" tIns="0" rIns="0" bIns="0" rtlCol="0"/>
            <a:lstStyle/>
            <a:p>
              <a:endParaRPr/>
            </a:p>
          </p:txBody>
        </p:sp>
        <p:sp>
          <p:nvSpPr>
            <p:cNvPr id="939" name="object 939"/>
            <p:cNvSpPr/>
            <p:nvPr/>
          </p:nvSpPr>
          <p:spPr>
            <a:xfrm>
              <a:off x="6630415" y="4842624"/>
              <a:ext cx="5080" cy="2540"/>
            </a:xfrm>
            <a:custGeom>
              <a:avLst/>
              <a:gdLst/>
              <a:ahLst/>
              <a:cxnLst/>
              <a:rect l="l" t="t" r="r" b="b"/>
              <a:pathLst>
                <a:path w="5079" h="2539">
                  <a:moveTo>
                    <a:pt x="4940" y="0"/>
                  </a:moveTo>
                  <a:lnTo>
                    <a:pt x="0" y="0"/>
                  </a:lnTo>
                  <a:lnTo>
                    <a:pt x="0" y="2336"/>
                  </a:lnTo>
                  <a:lnTo>
                    <a:pt x="4940" y="2336"/>
                  </a:lnTo>
                  <a:lnTo>
                    <a:pt x="4940" y="0"/>
                  </a:lnTo>
                  <a:close/>
                </a:path>
              </a:pathLst>
            </a:custGeom>
            <a:solidFill>
              <a:srgbClr val="F48FA0">
                <a:alpha val="39999"/>
              </a:srgbClr>
            </a:solidFill>
          </p:spPr>
          <p:txBody>
            <a:bodyPr wrap="square" lIns="0" tIns="0" rIns="0" bIns="0" rtlCol="0"/>
            <a:lstStyle/>
            <a:p>
              <a:endParaRPr/>
            </a:p>
          </p:txBody>
        </p:sp>
        <p:sp>
          <p:nvSpPr>
            <p:cNvPr id="940" name="object 940"/>
            <p:cNvSpPr/>
            <p:nvPr/>
          </p:nvSpPr>
          <p:spPr>
            <a:xfrm>
              <a:off x="6627113" y="4843767"/>
              <a:ext cx="3175" cy="1905"/>
            </a:xfrm>
            <a:custGeom>
              <a:avLst/>
              <a:gdLst/>
              <a:ahLst/>
              <a:cxnLst/>
              <a:rect l="l" t="t" r="r" b="b"/>
              <a:pathLst>
                <a:path w="3175" h="1904">
                  <a:moveTo>
                    <a:pt x="2717" y="0"/>
                  </a:moveTo>
                  <a:lnTo>
                    <a:pt x="0" y="0"/>
                  </a:lnTo>
                  <a:lnTo>
                    <a:pt x="0" y="1676"/>
                  </a:lnTo>
                  <a:lnTo>
                    <a:pt x="2717" y="1676"/>
                  </a:lnTo>
                  <a:lnTo>
                    <a:pt x="2717" y="0"/>
                  </a:lnTo>
                  <a:close/>
                </a:path>
              </a:pathLst>
            </a:custGeom>
            <a:solidFill>
              <a:srgbClr val="00A9BE">
                <a:alpha val="39999"/>
              </a:srgbClr>
            </a:solidFill>
          </p:spPr>
          <p:txBody>
            <a:bodyPr wrap="square" lIns="0" tIns="0" rIns="0" bIns="0" rtlCol="0"/>
            <a:lstStyle/>
            <a:p>
              <a:endParaRPr/>
            </a:p>
          </p:txBody>
        </p:sp>
        <p:sp>
          <p:nvSpPr>
            <p:cNvPr id="941" name="object 941"/>
            <p:cNvSpPr/>
            <p:nvPr/>
          </p:nvSpPr>
          <p:spPr>
            <a:xfrm>
              <a:off x="6630415" y="4845532"/>
              <a:ext cx="5080" cy="635"/>
            </a:xfrm>
            <a:custGeom>
              <a:avLst/>
              <a:gdLst/>
              <a:ahLst/>
              <a:cxnLst/>
              <a:rect l="l" t="t" r="r" b="b"/>
              <a:pathLst>
                <a:path w="5079" h="635">
                  <a:moveTo>
                    <a:pt x="4940" y="0"/>
                  </a:moveTo>
                  <a:lnTo>
                    <a:pt x="0" y="0"/>
                  </a:lnTo>
                  <a:lnTo>
                    <a:pt x="0" y="355"/>
                  </a:lnTo>
                  <a:lnTo>
                    <a:pt x="4940" y="355"/>
                  </a:lnTo>
                  <a:lnTo>
                    <a:pt x="4940" y="0"/>
                  </a:lnTo>
                  <a:close/>
                </a:path>
              </a:pathLst>
            </a:custGeom>
            <a:solidFill>
              <a:srgbClr val="00A9BE">
                <a:alpha val="19999"/>
              </a:srgbClr>
            </a:solidFill>
          </p:spPr>
          <p:txBody>
            <a:bodyPr wrap="square" lIns="0" tIns="0" rIns="0" bIns="0" rtlCol="0"/>
            <a:lstStyle/>
            <a:p>
              <a:endParaRPr/>
            </a:p>
          </p:txBody>
        </p:sp>
        <p:sp>
          <p:nvSpPr>
            <p:cNvPr id="942" name="object 942"/>
            <p:cNvSpPr/>
            <p:nvPr/>
          </p:nvSpPr>
          <p:spPr>
            <a:xfrm>
              <a:off x="6630415" y="4845964"/>
              <a:ext cx="5080" cy="1905"/>
            </a:xfrm>
            <a:custGeom>
              <a:avLst/>
              <a:gdLst/>
              <a:ahLst/>
              <a:cxnLst/>
              <a:rect l="l" t="t" r="r" b="b"/>
              <a:pathLst>
                <a:path w="5079" h="1904">
                  <a:moveTo>
                    <a:pt x="4940" y="0"/>
                  </a:moveTo>
                  <a:lnTo>
                    <a:pt x="0" y="0"/>
                  </a:lnTo>
                  <a:lnTo>
                    <a:pt x="0" y="1320"/>
                  </a:lnTo>
                  <a:lnTo>
                    <a:pt x="4940" y="1320"/>
                  </a:lnTo>
                  <a:lnTo>
                    <a:pt x="4940" y="0"/>
                  </a:lnTo>
                  <a:close/>
                </a:path>
              </a:pathLst>
            </a:custGeom>
            <a:solidFill>
              <a:srgbClr val="F48FA0">
                <a:alpha val="19999"/>
              </a:srgbClr>
            </a:solidFill>
          </p:spPr>
          <p:txBody>
            <a:bodyPr wrap="square" lIns="0" tIns="0" rIns="0" bIns="0" rtlCol="0"/>
            <a:lstStyle/>
            <a:p>
              <a:endParaRPr/>
            </a:p>
          </p:txBody>
        </p:sp>
        <p:sp>
          <p:nvSpPr>
            <p:cNvPr id="943" name="object 943"/>
            <p:cNvSpPr/>
            <p:nvPr/>
          </p:nvSpPr>
          <p:spPr>
            <a:xfrm>
              <a:off x="6624002" y="4841671"/>
              <a:ext cx="11430" cy="635"/>
            </a:xfrm>
            <a:custGeom>
              <a:avLst/>
              <a:gdLst/>
              <a:ahLst/>
              <a:cxnLst/>
              <a:rect l="l" t="t" r="r" b="b"/>
              <a:pathLst>
                <a:path w="11429" h="635">
                  <a:moveTo>
                    <a:pt x="11061" y="0"/>
                  </a:moveTo>
                  <a:lnTo>
                    <a:pt x="0" y="0"/>
                  </a:lnTo>
                  <a:lnTo>
                    <a:pt x="11061" y="126"/>
                  </a:lnTo>
                  <a:close/>
                </a:path>
              </a:pathLst>
            </a:custGeom>
            <a:solidFill>
              <a:srgbClr val="FFF200"/>
            </a:solidFill>
          </p:spPr>
          <p:txBody>
            <a:bodyPr wrap="square" lIns="0" tIns="0" rIns="0" bIns="0" rtlCol="0"/>
            <a:lstStyle/>
            <a:p>
              <a:endParaRPr/>
            </a:p>
          </p:txBody>
        </p:sp>
        <p:sp>
          <p:nvSpPr>
            <p:cNvPr id="944" name="object 944"/>
            <p:cNvSpPr/>
            <p:nvPr/>
          </p:nvSpPr>
          <p:spPr>
            <a:xfrm>
              <a:off x="6624180" y="4842922"/>
              <a:ext cx="3175" cy="635"/>
            </a:xfrm>
            <a:custGeom>
              <a:avLst/>
              <a:gdLst/>
              <a:ahLst/>
              <a:cxnLst/>
              <a:rect l="l" t="t" r="r" b="b"/>
              <a:pathLst>
                <a:path w="3175" h="635">
                  <a:moveTo>
                    <a:pt x="2425" y="0"/>
                  </a:moveTo>
                  <a:lnTo>
                    <a:pt x="114" y="0"/>
                  </a:lnTo>
                  <a:lnTo>
                    <a:pt x="0" y="393"/>
                  </a:lnTo>
                  <a:lnTo>
                    <a:pt x="2425" y="508"/>
                  </a:lnTo>
                  <a:lnTo>
                    <a:pt x="2552" y="393"/>
                  </a:lnTo>
                  <a:lnTo>
                    <a:pt x="2552" y="254"/>
                  </a:lnTo>
                  <a:lnTo>
                    <a:pt x="2552" y="114"/>
                  </a:lnTo>
                  <a:lnTo>
                    <a:pt x="2425" y="0"/>
                  </a:lnTo>
                  <a:close/>
                </a:path>
              </a:pathLst>
            </a:custGeom>
            <a:solidFill>
              <a:srgbClr val="00A9BE"/>
            </a:solidFill>
          </p:spPr>
          <p:txBody>
            <a:bodyPr wrap="square" lIns="0" tIns="0" rIns="0" bIns="0" rtlCol="0"/>
            <a:lstStyle/>
            <a:p>
              <a:endParaRPr/>
            </a:p>
          </p:txBody>
        </p:sp>
        <p:sp>
          <p:nvSpPr>
            <p:cNvPr id="945" name="object 945"/>
            <p:cNvSpPr/>
            <p:nvPr/>
          </p:nvSpPr>
          <p:spPr>
            <a:xfrm>
              <a:off x="6627190" y="4843208"/>
              <a:ext cx="3175" cy="3810"/>
            </a:xfrm>
            <a:custGeom>
              <a:avLst/>
              <a:gdLst/>
              <a:ahLst/>
              <a:cxnLst/>
              <a:rect l="l" t="t" r="r" b="b"/>
              <a:pathLst>
                <a:path w="3175" h="3810">
                  <a:moveTo>
                    <a:pt x="2552" y="419"/>
                  </a:moveTo>
                  <a:lnTo>
                    <a:pt x="0" y="419"/>
                  </a:lnTo>
                  <a:lnTo>
                    <a:pt x="0" y="0"/>
                  </a:lnTo>
                  <a:lnTo>
                    <a:pt x="2552" y="0"/>
                  </a:lnTo>
                  <a:lnTo>
                    <a:pt x="2552" y="419"/>
                  </a:lnTo>
                  <a:close/>
                </a:path>
                <a:path w="3175" h="3810">
                  <a:moveTo>
                    <a:pt x="2552" y="1333"/>
                  </a:moveTo>
                  <a:lnTo>
                    <a:pt x="0" y="1333"/>
                  </a:lnTo>
                  <a:lnTo>
                    <a:pt x="0" y="914"/>
                  </a:lnTo>
                  <a:lnTo>
                    <a:pt x="2552" y="914"/>
                  </a:lnTo>
                  <a:lnTo>
                    <a:pt x="2552" y="1333"/>
                  </a:lnTo>
                  <a:close/>
                </a:path>
                <a:path w="3175" h="3810">
                  <a:moveTo>
                    <a:pt x="2552" y="2082"/>
                  </a:moveTo>
                  <a:lnTo>
                    <a:pt x="0" y="2082"/>
                  </a:lnTo>
                  <a:lnTo>
                    <a:pt x="0" y="1676"/>
                  </a:lnTo>
                  <a:lnTo>
                    <a:pt x="2552" y="1676"/>
                  </a:lnTo>
                  <a:lnTo>
                    <a:pt x="2552" y="2082"/>
                  </a:lnTo>
                  <a:close/>
                </a:path>
                <a:path w="3175" h="3810">
                  <a:moveTo>
                    <a:pt x="2552" y="2997"/>
                  </a:moveTo>
                  <a:lnTo>
                    <a:pt x="0" y="2997"/>
                  </a:lnTo>
                  <a:lnTo>
                    <a:pt x="0" y="2590"/>
                  </a:lnTo>
                  <a:lnTo>
                    <a:pt x="2552" y="2590"/>
                  </a:lnTo>
                  <a:lnTo>
                    <a:pt x="2552" y="2997"/>
                  </a:lnTo>
                  <a:close/>
                </a:path>
                <a:path w="3175" h="3810">
                  <a:moveTo>
                    <a:pt x="2552" y="3759"/>
                  </a:moveTo>
                  <a:lnTo>
                    <a:pt x="0" y="3759"/>
                  </a:lnTo>
                  <a:lnTo>
                    <a:pt x="0" y="3340"/>
                  </a:lnTo>
                  <a:lnTo>
                    <a:pt x="2552" y="3340"/>
                  </a:lnTo>
                  <a:lnTo>
                    <a:pt x="2552" y="3759"/>
                  </a:lnTo>
                  <a:close/>
                </a:path>
              </a:pathLst>
            </a:custGeom>
            <a:ln w="3175">
              <a:solidFill>
                <a:srgbClr val="808285"/>
              </a:solidFill>
            </a:ln>
          </p:spPr>
          <p:txBody>
            <a:bodyPr wrap="square" lIns="0" tIns="0" rIns="0" bIns="0" rtlCol="0"/>
            <a:lstStyle/>
            <a:p>
              <a:endParaRPr/>
            </a:p>
          </p:txBody>
        </p:sp>
        <p:sp>
          <p:nvSpPr>
            <p:cNvPr id="946" name="object 946"/>
            <p:cNvSpPr/>
            <p:nvPr/>
          </p:nvSpPr>
          <p:spPr>
            <a:xfrm>
              <a:off x="6624554" y="484200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947" name="object 947"/>
            <p:cNvSpPr/>
            <p:nvPr/>
          </p:nvSpPr>
          <p:spPr>
            <a:xfrm>
              <a:off x="6625922" y="4842028"/>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948" name="object 948"/>
            <p:cNvSpPr/>
            <p:nvPr/>
          </p:nvSpPr>
          <p:spPr>
            <a:xfrm>
              <a:off x="6627144" y="484229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949" name="object 949"/>
            <p:cNvSpPr/>
            <p:nvPr/>
          </p:nvSpPr>
          <p:spPr>
            <a:xfrm>
              <a:off x="6628349" y="484200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950" name="object 950"/>
            <p:cNvSpPr/>
            <p:nvPr/>
          </p:nvSpPr>
          <p:spPr>
            <a:xfrm>
              <a:off x="6629761" y="4842090"/>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951" name="object 951"/>
            <p:cNvSpPr/>
            <p:nvPr/>
          </p:nvSpPr>
          <p:spPr>
            <a:xfrm>
              <a:off x="6630716" y="4842922"/>
              <a:ext cx="3175" cy="635"/>
            </a:xfrm>
            <a:custGeom>
              <a:avLst/>
              <a:gdLst/>
              <a:ahLst/>
              <a:cxnLst/>
              <a:rect l="l" t="t" r="r" b="b"/>
              <a:pathLst>
                <a:path w="3175" h="635">
                  <a:moveTo>
                    <a:pt x="2438" y="0"/>
                  </a:moveTo>
                  <a:lnTo>
                    <a:pt x="114" y="0"/>
                  </a:lnTo>
                  <a:lnTo>
                    <a:pt x="0" y="393"/>
                  </a:lnTo>
                  <a:lnTo>
                    <a:pt x="2438" y="508"/>
                  </a:lnTo>
                  <a:lnTo>
                    <a:pt x="2552" y="254"/>
                  </a:lnTo>
                  <a:lnTo>
                    <a:pt x="2552" y="114"/>
                  </a:lnTo>
                  <a:close/>
                </a:path>
              </a:pathLst>
            </a:custGeom>
            <a:solidFill>
              <a:srgbClr val="F48FA0"/>
            </a:solidFill>
          </p:spPr>
          <p:txBody>
            <a:bodyPr wrap="square" lIns="0" tIns="0" rIns="0" bIns="0" rtlCol="0"/>
            <a:lstStyle/>
            <a:p>
              <a:endParaRPr/>
            </a:p>
          </p:txBody>
        </p:sp>
        <p:sp>
          <p:nvSpPr>
            <p:cNvPr id="952" name="object 952"/>
            <p:cNvSpPr/>
            <p:nvPr/>
          </p:nvSpPr>
          <p:spPr>
            <a:xfrm>
              <a:off x="6631102" y="484200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953" name="object 953"/>
            <p:cNvSpPr/>
            <p:nvPr/>
          </p:nvSpPr>
          <p:spPr>
            <a:xfrm>
              <a:off x="6632472" y="4842028"/>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954" name="object 954"/>
            <p:cNvSpPr/>
            <p:nvPr/>
          </p:nvSpPr>
          <p:spPr>
            <a:xfrm>
              <a:off x="6633692" y="4842296"/>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955" name="object 955"/>
            <p:cNvSpPr/>
            <p:nvPr/>
          </p:nvSpPr>
          <p:spPr>
            <a:xfrm>
              <a:off x="6634897" y="484200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956" name="object 956"/>
            <p:cNvSpPr/>
            <p:nvPr/>
          </p:nvSpPr>
          <p:spPr>
            <a:xfrm>
              <a:off x="6636214" y="4842080"/>
              <a:ext cx="1270" cy="1270"/>
            </a:xfrm>
            <a:custGeom>
              <a:avLst/>
              <a:gdLst/>
              <a:ahLst/>
              <a:cxnLst/>
              <a:rect l="l" t="t" r="r" b="b"/>
              <a:pathLst>
                <a:path w="1270" h="1270">
                  <a:moveTo>
                    <a:pt x="787" y="939"/>
                  </a:moveTo>
                  <a:lnTo>
                    <a:pt x="787" y="800"/>
                  </a:lnTo>
                  <a:lnTo>
                    <a:pt x="228" y="800"/>
                  </a:lnTo>
                  <a:lnTo>
                    <a:pt x="508" y="609"/>
                  </a:lnTo>
                  <a:lnTo>
                    <a:pt x="685" y="507"/>
                  </a:lnTo>
                  <a:lnTo>
                    <a:pt x="774" y="292"/>
                  </a:lnTo>
                  <a:lnTo>
                    <a:pt x="774" y="126"/>
                  </a:lnTo>
                  <a:lnTo>
                    <a:pt x="622" y="0"/>
                  </a:lnTo>
                  <a:lnTo>
                    <a:pt x="406" y="0"/>
                  </a:lnTo>
                  <a:lnTo>
                    <a:pt x="177" y="12"/>
                  </a:lnTo>
                  <a:lnTo>
                    <a:pt x="38" y="190"/>
                  </a:lnTo>
                  <a:lnTo>
                    <a:pt x="25" y="342"/>
                  </a:lnTo>
                  <a:lnTo>
                    <a:pt x="190" y="342"/>
                  </a:lnTo>
                  <a:lnTo>
                    <a:pt x="203" y="139"/>
                  </a:lnTo>
                  <a:lnTo>
                    <a:pt x="393" y="139"/>
                  </a:lnTo>
                  <a:lnTo>
                    <a:pt x="596" y="203"/>
                  </a:lnTo>
                  <a:lnTo>
                    <a:pt x="596" y="380"/>
                  </a:lnTo>
                  <a:lnTo>
                    <a:pt x="355" y="520"/>
                  </a:lnTo>
                  <a:lnTo>
                    <a:pt x="38" y="698"/>
                  </a:lnTo>
                  <a:lnTo>
                    <a:pt x="12" y="850"/>
                  </a:lnTo>
                  <a:lnTo>
                    <a:pt x="787" y="939"/>
                  </a:lnTo>
                  <a:close/>
                </a:path>
              </a:pathLst>
            </a:custGeom>
            <a:ln w="3175">
              <a:solidFill>
                <a:srgbClr val="F48FA0"/>
              </a:solidFill>
            </a:ln>
          </p:spPr>
          <p:txBody>
            <a:bodyPr wrap="square" lIns="0" tIns="0" rIns="0" bIns="0" rtlCol="0"/>
            <a:lstStyle/>
            <a:p>
              <a:endParaRPr/>
            </a:p>
          </p:txBody>
        </p:sp>
        <p:sp>
          <p:nvSpPr>
            <p:cNvPr id="957" name="object 957"/>
            <p:cNvSpPr/>
            <p:nvPr/>
          </p:nvSpPr>
          <p:spPr>
            <a:xfrm>
              <a:off x="6626943" y="4843002"/>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958" name="object 958"/>
            <p:cNvSpPr/>
            <p:nvPr/>
          </p:nvSpPr>
          <p:spPr>
            <a:xfrm>
              <a:off x="6626943" y="4837950"/>
              <a:ext cx="0" cy="635"/>
            </a:xfrm>
            <a:custGeom>
              <a:avLst/>
              <a:gdLst/>
              <a:ahLst/>
              <a:cxnLst/>
              <a:rect l="l" t="t" r="r" b="b"/>
              <a:pathLst>
                <a:path h="635">
                  <a:moveTo>
                    <a:pt x="0" y="0"/>
                  </a:moveTo>
                  <a:lnTo>
                    <a:pt x="0" y="231"/>
                  </a:lnTo>
                </a:path>
              </a:pathLst>
            </a:custGeom>
            <a:ln w="3175">
              <a:solidFill>
                <a:srgbClr val="00A9BE"/>
              </a:solidFill>
            </a:ln>
          </p:spPr>
          <p:txBody>
            <a:bodyPr wrap="square" lIns="0" tIns="0" rIns="0" bIns="0" rtlCol="0"/>
            <a:lstStyle/>
            <a:p>
              <a:endParaRPr/>
            </a:p>
          </p:txBody>
        </p:sp>
        <p:sp>
          <p:nvSpPr>
            <p:cNvPr id="959" name="object 959"/>
            <p:cNvSpPr/>
            <p:nvPr/>
          </p:nvSpPr>
          <p:spPr>
            <a:xfrm>
              <a:off x="6626943" y="4847020"/>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960" name="object 960"/>
            <p:cNvSpPr/>
            <p:nvPr/>
          </p:nvSpPr>
          <p:spPr>
            <a:xfrm>
              <a:off x="6630072" y="4847691"/>
              <a:ext cx="1905" cy="1270"/>
            </a:xfrm>
            <a:custGeom>
              <a:avLst/>
              <a:gdLst/>
              <a:ahLst/>
              <a:cxnLst/>
              <a:rect l="l" t="t" r="r" b="b"/>
              <a:pathLst>
                <a:path w="1904" h="1270">
                  <a:moveTo>
                    <a:pt x="1460" y="1041"/>
                  </a:moveTo>
                  <a:lnTo>
                    <a:pt x="0" y="1041"/>
                  </a:lnTo>
                  <a:lnTo>
                    <a:pt x="0" y="0"/>
                  </a:lnTo>
                  <a:lnTo>
                    <a:pt x="1460" y="0"/>
                  </a:lnTo>
                  <a:lnTo>
                    <a:pt x="1460" y="1041"/>
                  </a:lnTo>
                  <a:close/>
                </a:path>
              </a:pathLst>
            </a:custGeom>
            <a:ln w="3175">
              <a:solidFill>
                <a:srgbClr val="939598"/>
              </a:solidFill>
            </a:ln>
          </p:spPr>
          <p:txBody>
            <a:bodyPr wrap="square" lIns="0" tIns="0" rIns="0" bIns="0" rtlCol="0"/>
            <a:lstStyle/>
            <a:p>
              <a:endParaRPr/>
            </a:p>
          </p:txBody>
        </p:sp>
        <p:sp>
          <p:nvSpPr>
            <p:cNvPr id="961" name="object 961"/>
            <p:cNvSpPr/>
            <p:nvPr/>
          </p:nvSpPr>
          <p:spPr>
            <a:xfrm>
              <a:off x="6630136" y="4847945"/>
              <a:ext cx="1270" cy="635"/>
            </a:xfrm>
            <a:custGeom>
              <a:avLst/>
              <a:gdLst/>
              <a:ahLst/>
              <a:cxnLst/>
              <a:rect l="l" t="t" r="r" b="b"/>
              <a:pathLst>
                <a:path w="1270" h="635">
                  <a:moveTo>
                    <a:pt x="812" y="0"/>
                  </a:moveTo>
                  <a:lnTo>
                    <a:pt x="0" y="0"/>
                  </a:lnTo>
                  <a:lnTo>
                    <a:pt x="0" y="507"/>
                  </a:lnTo>
                  <a:lnTo>
                    <a:pt x="812" y="507"/>
                  </a:lnTo>
                  <a:lnTo>
                    <a:pt x="812" y="0"/>
                  </a:lnTo>
                  <a:close/>
                </a:path>
              </a:pathLst>
            </a:custGeom>
            <a:solidFill>
              <a:srgbClr val="00A9BE">
                <a:alpha val="39999"/>
              </a:srgbClr>
            </a:solidFill>
          </p:spPr>
          <p:txBody>
            <a:bodyPr wrap="square" lIns="0" tIns="0" rIns="0" bIns="0" rtlCol="0"/>
            <a:lstStyle/>
            <a:p>
              <a:endParaRPr/>
            </a:p>
          </p:txBody>
        </p:sp>
        <p:pic>
          <p:nvPicPr>
            <p:cNvPr id="962" name="object 962"/>
            <p:cNvPicPr/>
            <p:nvPr/>
          </p:nvPicPr>
          <p:blipFill>
            <a:blip r:embed="rId4" cstate="print"/>
            <a:stretch>
              <a:fillRect/>
            </a:stretch>
          </p:blipFill>
          <p:spPr>
            <a:xfrm>
              <a:off x="6630136" y="4848483"/>
              <a:ext cx="660" cy="172"/>
            </a:xfrm>
            <a:prstGeom prst="rect">
              <a:avLst/>
            </a:prstGeom>
          </p:spPr>
        </p:pic>
        <p:sp>
          <p:nvSpPr>
            <p:cNvPr id="963" name="object 963"/>
            <p:cNvSpPr/>
            <p:nvPr/>
          </p:nvSpPr>
          <p:spPr>
            <a:xfrm>
              <a:off x="6630123" y="4848478"/>
              <a:ext cx="635" cy="635"/>
            </a:xfrm>
            <a:custGeom>
              <a:avLst/>
              <a:gdLst/>
              <a:ahLst/>
              <a:cxnLst/>
              <a:rect l="l" t="t" r="r" b="b"/>
              <a:pathLst>
                <a:path w="634" h="635">
                  <a:moveTo>
                    <a:pt x="152" y="0"/>
                  </a:moveTo>
                  <a:lnTo>
                    <a:pt x="0" y="0"/>
                  </a:lnTo>
                  <a:lnTo>
                    <a:pt x="0" y="177"/>
                  </a:lnTo>
                  <a:lnTo>
                    <a:pt x="152" y="177"/>
                  </a:lnTo>
                  <a:lnTo>
                    <a:pt x="152" y="0"/>
                  </a:lnTo>
                  <a:close/>
                </a:path>
              </a:pathLst>
            </a:custGeom>
            <a:solidFill>
              <a:srgbClr val="FFF200">
                <a:alpha val="59999"/>
              </a:srgbClr>
            </a:solidFill>
          </p:spPr>
          <p:txBody>
            <a:bodyPr wrap="square" lIns="0" tIns="0" rIns="0" bIns="0" rtlCol="0"/>
            <a:lstStyle/>
            <a:p>
              <a:endParaRPr/>
            </a:p>
          </p:txBody>
        </p:sp>
        <p:sp>
          <p:nvSpPr>
            <p:cNvPr id="964" name="object 964"/>
            <p:cNvSpPr/>
            <p:nvPr/>
          </p:nvSpPr>
          <p:spPr>
            <a:xfrm>
              <a:off x="6631012" y="4847945"/>
              <a:ext cx="635" cy="635"/>
            </a:xfrm>
            <a:custGeom>
              <a:avLst/>
              <a:gdLst/>
              <a:ahLst/>
              <a:cxnLst/>
              <a:rect l="l" t="t" r="r" b="b"/>
              <a:pathLst>
                <a:path w="634" h="635">
                  <a:moveTo>
                    <a:pt x="444" y="0"/>
                  </a:moveTo>
                  <a:lnTo>
                    <a:pt x="0" y="0"/>
                  </a:lnTo>
                  <a:lnTo>
                    <a:pt x="0" y="507"/>
                  </a:lnTo>
                  <a:lnTo>
                    <a:pt x="444" y="507"/>
                  </a:lnTo>
                  <a:lnTo>
                    <a:pt x="444" y="0"/>
                  </a:lnTo>
                  <a:close/>
                </a:path>
              </a:pathLst>
            </a:custGeom>
            <a:solidFill>
              <a:srgbClr val="F48FA0">
                <a:alpha val="39999"/>
              </a:srgbClr>
            </a:solidFill>
          </p:spPr>
          <p:txBody>
            <a:bodyPr wrap="square" lIns="0" tIns="0" rIns="0" bIns="0" rtlCol="0"/>
            <a:lstStyle/>
            <a:p>
              <a:endParaRPr/>
            </a:p>
          </p:txBody>
        </p:sp>
        <p:sp>
          <p:nvSpPr>
            <p:cNvPr id="965" name="object 965"/>
            <p:cNvSpPr/>
            <p:nvPr/>
          </p:nvSpPr>
          <p:spPr>
            <a:xfrm>
              <a:off x="6630123" y="4847818"/>
              <a:ext cx="1905" cy="635"/>
            </a:xfrm>
            <a:custGeom>
              <a:avLst/>
              <a:gdLst/>
              <a:ahLst/>
              <a:cxnLst/>
              <a:rect l="l" t="t" r="r" b="b"/>
              <a:pathLst>
                <a:path w="1904" h="635">
                  <a:moveTo>
                    <a:pt x="1320" y="0"/>
                  </a:moveTo>
                  <a:lnTo>
                    <a:pt x="0" y="0"/>
                  </a:lnTo>
                  <a:lnTo>
                    <a:pt x="1320" y="25"/>
                  </a:lnTo>
                  <a:close/>
                </a:path>
              </a:pathLst>
            </a:custGeom>
            <a:solidFill>
              <a:srgbClr val="FFF200"/>
            </a:solidFill>
          </p:spPr>
          <p:txBody>
            <a:bodyPr wrap="square" lIns="0" tIns="0" rIns="0" bIns="0" rtlCol="0"/>
            <a:lstStyle/>
            <a:p>
              <a:endParaRPr/>
            </a:p>
          </p:txBody>
        </p:sp>
        <p:sp>
          <p:nvSpPr>
            <p:cNvPr id="966" name="object 966"/>
            <p:cNvSpPr/>
            <p:nvPr/>
          </p:nvSpPr>
          <p:spPr>
            <a:xfrm>
              <a:off x="6630172" y="4848000"/>
              <a:ext cx="635" cy="635"/>
            </a:xfrm>
            <a:custGeom>
              <a:avLst/>
              <a:gdLst/>
              <a:ahLst/>
              <a:cxnLst/>
              <a:rect l="l" t="t" r="r" b="b"/>
              <a:pathLst>
                <a:path w="634" h="635">
                  <a:moveTo>
                    <a:pt x="355" y="0"/>
                  </a:moveTo>
                  <a:lnTo>
                    <a:pt x="12" y="0"/>
                  </a:lnTo>
                  <a:lnTo>
                    <a:pt x="355" y="63"/>
                  </a:lnTo>
                  <a:close/>
                </a:path>
              </a:pathLst>
            </a:custGeom>
            <a:solidFill>
              <a:srgbClr val="00A9BE"/>
            </a:solidFill>
          </p:spPr>
          <p:txBody>
            <a:bodyPr wrap="square" lIns="0" tIns="0" rIns="0" bIns="0" rtlCol="0"/>
            <a:lstStyle/>
            <a:p>
              <a:endParaRPr/>
            </a:p>
          </p:txBody>
        </p:sp>
        <p:sp>
          <p:nvSpPr>
            <p:cNvPr id="967" name="object 967"/>
            <p:cNvSpPr/>
            <p:nvPr/>
          </p:nvSpPr>
          <p:spPr>
            <a:xfrm>
              <a:off x="6630619" y="4848008"/>
              <a:ext cx="635" cy="635"/>
            </a:xfrm>
            <a:custGeom>
              <a:avLst/>
              <a:gdLst/>
              <a:ahLst/>
              <a:cxnLst/>
              <a:rect l="l" t="t" r="r" b="b"/>
              <a:pathLst>
                <a:path w="634" h="635">
                  <a:moveTo>
                    <a:pt x="292" y="50"/>
                  </a:moveTo>
                  <a:lnTo>
                    <a:pt x="0" y="50"/>
                  </a:lnTo>
                  <a:lnTo>
                    <a:pt x="292" y="0"/>
                  </a:lnTo>
                  <a:close/>
                </a:path>
                <a:path w="634" h="635">
                  <a:moveTo>
                    <a:pt x="292" y="139"/>
                  </a:moveTo>
                  <a:lnTo>
                    <a:pt x="0" y="139"/>
                  </a:lnTo>
                  <a:lnTo>
                    <a:pt x="292" y="101"/>
                  </a:lnTo>
                  <a:close/>
                </a:path>
                <a:path w="634" h="635">
                  <a:moveTo>
                    <a:pt x="292" y="228"/>
                  </a:moveTo>
                  <a:lnTo>
                    <a:pt x="0" y="228"/>
                  </a:lnTo>
                  <a:lnTo>
                    <a:pt x="292" y="177"/>
                  </a:lnTo>
                  <a:close/>
                </a:path>
                <a:path w="634" h="635">
                  <a:moveTo>
                    <a:pt x="292" y="330"/>
                  </a:moveTo>
                  <a:lnTo>
                    <a:pt x="0" y="330"/>
                  </a:lnTo>
                  <a:lnTo>
                    <a:pt x="292" y="279"/>
                  </a:lnTo>
                  <a:close/>
                </a:path>
                <a:path w="634" h="635">
                  <a:moveTo>
                    <a:pt x="292" y="419"/>
                  </a:moveTo>
                  <a:lnTo>
                    <a:pt x="0" y="419"/>
                  </a:lnTo>
                  <a:lnTo>
                    <a:pt x="292" y="368"/>
                  </a:lnTo>
                  <a:close/>
                </a:path>
              </a:pathLst>
            </a:custGeom>
            <a:ln w="3175">
              <a:solidFill>
                <a:srgbClr val="808285"/>
              </a:solidFill>
            </a:ln>
          </p:spPr>
          <p:txBody>
            <a:bodyPr wrap="square" lIns="0" tIns="0" rIns="0" bIns="0" rtlCol="0"/>
            <a:lstStyle/>
            <a:p>
              <a:endParaRPr/>
            </a:p>
          </p:txBody>
        </p:sp>
        <p:sp>
          <p:nvSpPr>
            <p:cNvPr id="968" name="object 968"/>
            <p:cNvSpPr/>
            <p:nvPr/>
          </p:nvSpPr>
          <p:spPr>
            <a:xfrm>
              <a:off x="6630395" y="4847001"/>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4"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969" name="object 969"/>
            <p:cNvSpPr/>
            <p:nvPr/>
          </p:nvSpPr>
          <p:spPr>
            <a:xfrm>
              <a:off x="6631764" y="4847025"/>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970" name="object 970"/>
            <p:cNvSpPr/>
            <p:nvPr/>
          </p:nvSpPr>
          <p:spPr>
            <a:xfrm>
              <a:off x="6632986" y="4847295"/>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971" name="object 971"/>
            <p:cNvSpPr/>
            <p:nvPr/>
          </p:nvSpPr>
          <p:spPr>
            <a:xfrm>
              <a:off x="6631053" y="4848000"/>
              <a:ext cx="635" cy="635"/>
            </a:xfrm>
            <a:custGeom>
              <a:avLst/>
              <a:gdLst/>
              <a:ahLst/>
              <a:cxnLst/>
              <a:rect l="l" t="t" r="r" b="b"/>
              <a:pathLst>
                <a:path w="634" h="635">
                  <a:moveTo>
                    <a:pt x="355" y="0"/>
                  </a:moveTo>
                  <a:lnTo>
                    <a:pt x="12" y="0"/>
                  </a:lnTo>
                  <a:lnTo>
                    <a:pt x="355" y="63"/>
                  </a:lnTo>
                  <a:close/>
                </a:path>
              </a:pathLst>
            </a:custGeom>
            <a:solidFill>
              <a:srgbClr val="F48FA0"/>
            </a:solidFill>
          </p:spPr>
          <p:txBody>
            <a:bodyPr wrap="square" lIns="0" tIns="0" rIns="0" bIns="0" rtlCol="0"/>
            <a:lstStyle/>
            <a:p>
              <a:endParaRPr/>
            </a:p>
          </p:txBody>
        </p:sp>
        <p:sp>
          <p:nvSpPr>
            <p:cNvPr id="972" name="object 972"/>
            <p:cNvSpPr/>
            <p:nvPr/>
          </p:nvSpPr>
          <p:spPr>
            <a:xfrm>
              <a:off x="6631276" y="4847001"/>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4" y="1054"/>
                  </a:lnTo>
                  <a:lnTo>
                    <a:pt x="482" y="927"/>
                  </a:lnTo>
                  <a:lnTo>
                    <a:pt x="609" y="761"/>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973" name="object 973"/>
            <p:cNvSpPr/>
            <p:nvPr/>
          </p:nvSpPr>
          <p:spPr>
            <a:xfrm>
              <a:off x="6632644" y="4847025"/>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974" name="object 974"/>
            <p:cNvSpPr/>
            <p:nvPr/>
          </p:nvSpPr>
          <p:spPr>
            <a:xfrm>
              <a:off x="6633866" y="4847295"/>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975" name="object 975"/>
            <p:cNvSpPr/>
            <p:nvPr/>
          </p:nvSpPr>
          <p:spPr>
            <a:xfrm>
              <a:off x="6630578" y="4847988"/>
              <a:ext cx="0" cy="635"/>
            </a:xfrm>
            <a:custGeom>
              <a:avLst/>
              <a:gdLst/>
              <a:ahLst/>
              <a:cxnLst/>
              <a:rect l="l" t="t" r="r" b="b"/>
              <a:pathLst>
                <a:path h="635">
                  <a:moveTo>
                    <a:pt x="0" y="0"/>
                  </a:moveTo>
                  <a:lnTo>
                    <a:pt x="0" y="431"/>
                  </a:lnTo>
                </a:path>
              </a:pathLst>
            </a:custGeom>
            <a:ln w="3175">
              <a:solidFill>
                <a:srgbClr val="00A9BE"/>
              </a:solidFill>
            </a:ln>
          </p:spPr>
          <p:txBody>
            <a:bodyPr wrap="square" lIns="0" tIns="0" rIns="0" bIns="0" rtlCol="0"/>
            <a:lstStyle/>
            <a:p>
              <a:endParaRPr/>
            </a:p>
          </p:txBody>
        </p:sp>
        <p:sp>
          <p:nvSpPr>
            <p:cNvPr id="976" name="object 976"/>
            <p:cNvSpPr/>
            <p:nvPr/>
          </p:nvSpPr>
          <p:spPr>
            <a:xfrm>
              <a:off x="6630263" y="4848262"/>
              <a:ext cx="1270" cy="635"/>
            </a:xfrm>
            <a:custGeom>
              <a:avLst/>
              <a:gdLst/>
              <a:ahLst/>
              <a:cxnLst/>
              <a:rect l="l" t="t" r="r" b="b"/>
              <a:pathLst>
                <a:path w="1270" h="635">
                  <a:moveTo>
                    <a:pt x="25" y="38"/>
                  </a:moveTo>
                  <a:close/>
                </a:path>
                <a:path w="1270" h="635">
                  <a:moveTo>
                    <a:pt x="25" y="0"/>
                  </a:moveTo>
                  <a:close/>
                </a:path>
                <a:path w="1270" h="635">
                  <a:moveTo>
                    <a:pt x="63" y="63"/>
                  </a:moveTo>
                  <a:close/>
                </a:path>
                <a:path w="1270" h="635">
                  <a:moveTo>
                    <a:pt x="76" y="101"/>
                  </a:moveTo>
                  <a:close/>
                </a:path>
                <a:path w="1270" h="635">
                  <a:moveTo>
                    <a:pt x="76" y="76"/>
                  </a:moveTo>
                  <a:close/>
                </a:path>
                <a:path w="1270" h="635">
                  <a:moveTo>
                    <a:pt x="76" y="12"/>
                  </a:moveTo>
                  <a:close/>
                </a:path>
                <a:path w="1270" h="635">
                  <a:moveTo>
                    <a:pt x="88" y="25"/>
                  </a:moveTo>
                  <a:close/>
                </a:path>
                <a:path w="1270" h="635">
                  <a:moveTo>
                    <a:pt x="101" y="12"/>
                  </a:moveTo>
                  <a:close/>
                </a:path>
                <a:path w="1270" h="635">
                  <a:moveTo>
                    <a:pt x="152" y="127"/>
                  </a:moveTo>
                  <a:close/>
                </a:path>
                <a:path w="1270" h="635">
                  <a:moveTo>
                    <a:pt x="152" y="0"/>
                  </a:moveTo>
                  <a:close/>
                </a:path>
                <a:path w="1270" h="635">
                  <a:moveTo>
                    <a:pt x="165" y="76"/>
                  </a:moveTo>
                  <a:close/>
                </a:path>
                <a:path w="1270" h="635">
                  <a:moveTo>
                    <a:pt x="901" y="38"/>
                  </a:moveTo>
                  <a:close/>
                </a:path>
                <a:path w="1270" h="635">
                  <a:moveTo>
                    <a:pt x="939" y="63"/>
                  </a:moveTo>
                  <a:close/>
                </a:path>
                <a:path w="1270" h="635">
                  <a:moveTo>
                    <a:pt x="952" y="76"/>
                  </a:moveTo>
                  <a:close/>
                </a:path>
                <a:path w="1270" h="635">
                  <a:moveTo>
                    <a:pt x="952" y="0"/>
                  </a:moveTo>
                  <a:close/>
                </a:path>
                <a:path w="1270" h="635">
                  <a:moveTo>
                    <a:pt x="965" y="127"/>
                  </a:moveTo>
                  <a:close/>
                </a:path>
                <a:path w="1270" h="635">
                  <a:moveTo>
                    <a:pt x="965" y="88"/>
                  </a:moveTo>
                  <a:close/>
                </a:path>
                <a:path w="1270" h="635">
                  <a:moveTo>
                    <a:pt x="1028" y="0"/>
                  </a:moveTo>
                  <a:close/>
                </a:path>
                <a:path w="1270" h="635">
                  <a:moveTo>
                    <a:pt x="1041" y="127"/>
                  </a:moveTo>
                  <a:close/>
                </a:path>
                <a:path w="1270" h="635">
                  <a:moveTo>
                    <a:pt x="1041" y="76"/>
                  </a:moveTo>
                  <a:lnTo>
                    <a:pt x="965" y="0"/>
                  </a:lnTo>
                  <a:lnTo>
                    <a:pt x="965" y="63"/>
                  </a:lnTo>
                  <a:close/>
                </a:path>
              </a:pathLst>
            </a:custGeom>
            <a:solidFill>
              <a:srgbClr val="231F20"/>
            </a:solidFill>
          </p:spPr>
          <p:txBody>
            <a:bodyPr wrap="square" lIns="0" tIns="0" rIns="0" bIns="0" rtlCol="0"/>
            <a:lstStyle/>
            <a:p>
              <a:endParaRPr/>
            </a:p>
          </p:txBody>
        </p:sp>
        <p:sp>
          <p:nvSpPr>
            <p:cNvPr id="977" name="object 977"/>
            <p:cNvSpPr/>
            <p:nvPr/>
          </p:nvSpPr>
          <p:spPr>
            <a:xfrm>
              <a:off x="6630834" y="4848504"/>
              <a:ext cx="635" cy="635"/>
            </a:xfrm>
            <a:custGeom>
              <a:avLst/>
              <a:gdLst/>
              <a:ahLst/>
              <a:cxnLst/>
              <a:rect l="l" t="t" r="r" b="b"/>
              <a:pathLst>
                <a:path w="634"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978" name="object 978"/>
            <p:cNvSpPr/>
            <p:nvPr/>
          </p:nvSpPr>
          <p:spPr>
            <a:xfrm>
              <a:off x="6630847" y="4848533"/>
              <a:ext cx="635" cy="635"/>
            </a:xfrm>
            <a:custGeom>
              <a:avLst/>
              <a:gdLst/>
              <a:ahLst/>
              <a:cxnLst/>
              <a:rect l="l" t="t" r="r" b="b"/>
              <a:pathLst>
                <a:path w="634" h="635">
                  <a:moveTo>
                    <a:pt x="88" y="59"/>
                  </a:moveTo>
                  <a:close/>
                </a:path>
              </a:pathLst>
            </a:custGeom>
            <a:solidFill>
              <a:srgbClr val="00A9BE">
                <a:alpha val="39999"/>
              </a:srgbClr>
            </a:solidFill>
          </p:spPr>
          <p:txBody>
            <a:bodyPr wrap="square" lIns="0" tIns="0" rIns="0" bIns="0" rtlCol="0"/>
            <a:lstStyle/>
            <a:p>
              <a:endParaRPr/>
            </a:p>
          </p:txBody>
        </p:sp>
        <p:sp>
          <p:nvSpPr>
            <p:cNvPr id="979" name="object 979"/>
            <p:cNvSpPr/>
            <p:nvPr/>
          </p:nvSpPr>
          <p:spPr>
            <a:xfrm>
              <a:off x="6630949" y="4848533"/>
              <a:ext cx="635" cy="635"/>
            </a:xfrm>
            <a:custGeom>
              <a:avLst/>
              <a:gdLst/>
              <a:ahLst/>
              <a:cxnLst/>
              <a:rect l="l" t="t" r="r" b="b"/>
              <a:pathLst>
                <a:path w="634" h="635">
                  <a:moveTo>
                    <a:pt x="50" y="59"/>
                  </a:moveTo>
                  <a:close/>
                </a:path>
              </a:pathLst>
            </a:custGeom>
            <a:solidFill>
              <a:srgbClr val="F48FA0">
                <a:alpha val="39999"/>
              </a:srgbClr>
            </a:solidFill>
          </p:spPr>
          <p:txBody>
            <a:bodyPr wrap="square" lIns="0" tIns="0" rIns="0" bIns="0" rtlCol="0"/>
            <a:lstStyle/>
            <a:p>
              <a:endParaRPr/>
            </a:p>
          </p:txBody>
        </p:sp>
        <p:sp>
          <p:nvSpPr>
            <p:cNvPr id="980" name="object 980"/>
            <p:cNvSpPr/>
            <p:nvPr/>
          </p:nvSpPr>
          <p:spPr>
            <a:xfrm>
              <a:off x="6630724" y="4848483"/>
              <a:ext cx="635" cy="635"/>
            </a:xfrm>
            <a:custGeom>
              <a:avLst/>
              <a:gdLst/>
              <a:ahLst/>
              <a:cxnLst/>
              <a:rect l="l" t="t" r="r" b="b"/>
              <a:pathLst>
                <a:path w="634" h="635">
                  <a:moveTo>
                    <a:pt x="76" y="0"/>
                  </a:moveTo>
                  <a:close/>
                </a:path>
              </a:pathLst>
            </a:custGeom>
            <a:solidFill>
              <a:srgbClr val="00A9BE"/>
            </a:solidFill>
          </p:spPr>
          <p:txBody>
            <a:bodyPr wrap="square" lIns="0" tIns="0" rIns="0" bIns="0" rtlCol="0"/>
            <a:lstStyle/>
            <a:p>
              <a:endParaRPr/>
            </a:p>
          </p:txBody>
        </p:sp>
        <p:sp>
          <p:nvSpPr>
            <p:cNvPr id="981" name="object 981"/>
            <p:cNvSpPr/>
            <p:nvPr/>
          </p:nvSpPr>
          <p:spPr>
            <a:xfrm>
              <a:off x="6629185" y="4847522"/>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982" name="object 982"/>
            <p:cNvSpPr/>
            <p:nvPr/>
          </p:nvSpPr>
          <p:spPr>
            <a:xfrm>
              <a:off x="6630394" y="484779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983" name="object 983"/>
            <p:cNvSpPr/>
            <p:nvPr/>
          </p:nvSpPr>
          <p:spPr>
            <a:xfrm>
              <a:off x="6631599" y="4847498"/>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4" y="1054"/>
                  </a:lnTo>
                  <a:lnTo>
                    <a:pt x="482" y="927"/>
                  </a:lnTo>
                  <a:lnTo>
                    <a:pt x="609" y="761"/>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984" name="object 984"/>
            <p:cNvSpPr/>
            <p:nvPr/>
          </p:nvSpPr>
          <p:spPr>
            <a:xfrm>
              <a:off x="6633011" y="4847584"/>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985" name="object 985"/>
            <p:cNvSpPr/>
            <p:nvPr/>
          </p:nvSpPr>
          <p:spPr>
            <a:xfrm>
              <a:off x="6630281" y="4847723"/>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00A9BE"/>
              </a:solidFill>
            </a:ln>
          </p:spPr>
          <p:txBody>
            <a:bodyPr wrap="square" lIns="0" tIns="0" rIns="0" bIns="0" rtlCol="0"/>
            <a:lstStyle/>
            <a:p>
              <a:endParaRPr/>
            </a:p>
          </p:txBody>
        </p:sp>
        <p:sp>
          <p:nvSpPr>
            <p:cNvPr id="986" name="object 986"/>
            <p:cNvSpPr/>
            <p:nvPr/>
          </p:nvSpPr>
          <p:spPr>
            <a:xfrm>
              <a:off x="6629611" y="4847817"/>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987" name="object 987"/>
            <p:cNvSpPr/>
            <p:nvPr/>
          </p:nvSpPr>
          <p:spPr>
            <a:xfrm>
              <a:off x="6630822" y="4847804"/>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988" name="object 988"/>
            <p:cNvSpPr/>
            <p:nvPr/>
          </p:nvSpPr>
          <p:spPr>
            <a:xfrm>
              <a:off x="6630784" y="4848516"/>
              <a:ext cx="635" cy="635"/>
            </a:xfrm>
            <a:custGeom>
              <a:avLst/>
              <a:gdLst/>
              <a:ahLst/>
              <a:cxnLst/>
              <a:rect l="l" t="t" r="r" b="b"/>
              <a:pathLst>
                <a:path w="634" h="635">
                  <a:moveTo>
                    <a:pt x="101" y="63"/>
                  </a:moveTo>
                  <a:close/>
                </a:path>
                <a:path w="634" h="635">
                  <a:moveTo>
                    <a:pt x="114" y="12"/>
                  </a:moveTo>
                  <a:close/>
                </a:path>
                <a:path w="634" h="635">
                  <a:moveTo>
                    <a:pt x="241" y="76"/>
                  </a:moveTo>
                  <a:close/>
                </a:path>
                <a:path w="634" h="635">
                  <a:moveTo>
                    <a:pt x="292" y="190"/>
                  </a:moveTo>
                  <a:close/>
                </a:path>
              </a:pathLst>
            </a:custGeom>
            <a:solidFill>
              <a:srgbClr val="F1C9BB"/>
            </a:solidFill>
          </p:spPr>
          <p:txBody>
            <a:bodyPr wrap="square" lIns="0" tIns="0" rIns="0" bIns="0" rtlCol="0"/>
            <a:lstStyle/>
            <a:p>
              <a:endParaRPr/>
            </a:p>
          </p:txBody>
        </p:sp>
        <p:sp>
          <p:nvSpPr>
            <p:cNvPr id="989" name="object 989"/>
            <p:cNvSpPr/>
            <p:nvPr/>
          </p:nvSpPr>
          <p:spPr>
            <a:xfrm>
              <a:off x="6630822" y="4848491"/>
              <a:ext cx="635" cy="635"/>
            </a:xfrm>
            <a:custGeom>
              <a:avLst/>
              <a:gdLst/>
              <a:ahLst/>
              <a:cxnLst/>
              <a:rect l="l" t="t" r="r" b="b"/>
              <a:pathLst>
                <a:path w="634" h="635">
                  <a:moveTo>
                    <a:pt x="76" y="0"/>
                  </a:moveTo>
                  <a:lnTo>
                    <a:pt x="0" y="127"/>
                  </a:lnTo>
                  <a:lnTo>
                    <a:pt x="76" y="0"/>
                  </a:lnTo>
                  <a:close/>
                </a:path>
              </a:pathLst>
            </a:custGeom>
            <a:solidFill>
              <a:srgbClr val="3E3C3C"/>
            </a:solidFill>
          </p:spPr>
          <p:txBody>
            <a:bodyPr wrap="square" lIns="0" tIns="0" rIns="0" bIns="0" rtlCol="0"/>
            <a:lstStyle/>
            <a:p>
              <a:endParaRPr/>
            </a:p>
          </p:txBody>
        </p:sp>
        <p:sp>
          <p:nvSpPr>
            <p:cNvPr id="990" name="object 990"/>
            <p:cNvSpPr/>
            <p:nvPr/>
          </p:nvSpPr>
          <p:spPr>
            <a:xfrm>
              <a:off x="6630850" y="4848483"/>
              <a:ext cx="635" cy="635"/>
            </a:xfrm>
            <a:custGeom>
              <a:avLst/>
              <a:gdLst/>
              <a:ahLst/>
              <a:cxnLst/>
              <a:rect l="l" t="t" r="r" b="b"/>
              <a:pathLst>
                <a:path w="634" h="635">
                  <a:moveTo>
                    <a:pt x="47" y="12"/>
                  </a:moveTo>
                </a:path>
                <a:path w="634" h="635">
                  <a:moveTo>
                    <a:pt x="38" y="124"/>
                  </a:moveTo>
                  <a:lnTo>
                    <a:pt x="47" y="48"/>
                  </a:lnTo>
                </a:path>
              </a:pathLst>
            </a:custGeom>
            <a:ln w="3175">
              <a:solidFill>
                <a:srgbClr val="3A3939"/>
              </a:solidFill>
            </a:ln>
          </p:spPr>
          <p:txBody>
            <a:bodyPr wrap="square" lIns="0" tIns="0" rIns="0" bIns="0" rtlCol="0"/>
            <a:lstStyle/>
            <a:p>
              <a:endParaRPr/>
            </a:p>
          </p:txBody>
        </p:sp>
        <p:sp>
          <p:nvSpPr>
            <p:cNvPr id="991" name="object 991"/>
            <p:cNvSpPr/>
            <p:nvPr/>
          </p:nvSpPr>
          <p:spPr>
            <a:xfrm>
              <a:off x="6630886" y="4848567"/>
              <a:ext cx="635" cy="635"/>
            </a:xfrm>
            <a:custGeom>
              <a:avLst/>
              <a:gdLst/>
              <a:ahLst/>
              <a:cxnLst/>
              <a:rect l="l" t="t" r="r" b="b"/>
              <a:pathLst>
                <a:path w="634" h="635">
                  <a:moveTo>
                    <a:pt x="12" y="25"/>
                  </a:moveTo>
                  <a:close/>
                </a:path>
                <a:path w="634" h="635">
                  <a:moveTo>
                    <a:pt x="12" y="0"/>
                  </a:moveTo>
                  <a:close/>
                </a:path>
              </a:pathLst>
            </a:custGeom>
            <a:solidFill>
              <a:srgbClr val="F1C9BB"/>
            </a:solidFill>
          </p:spPr>
          <p:txBody>
            <a:bodyPr wrap="square" lIns="0" tIns="0" rIns="0" bIns="0" rtlCol="0"/>
            <a:lstStyle/>
            <a:p>
              <a:endParaRPr/>
            </a:p>
          </p:txBody>
        </p:sp>
        <p:sp>
          <p:nvSpPr>
            <p:cNvPr id="992" name="object 992"/>
            <p:cNvSpPr/>
            <p:nvPr/>
          </p:nvSpPr>
          <p:spPr>
            <a:xfrm>
              <a:off x="6630822" y="4848478"/>
              <a:ext cx="635" cy="635"/>
            </a:xfrm>
            <a:custGeom>
              <a:avLst/>
              <a:gdLst/>
              <a:ahLst/>
              <a:cxnLst/>
              <a:rect l="l" t="t" r="r" b="b"/>
              <a:pathLst>
                <a:path w="634" h="635">
                  <a:moveTo>
                    <a:pt x="76" y="25"/>
                  </a:moveTo>
                  <a:close/>
                </a:path>
                <a:path w="634" h="635">
                  <a:moveTo>
                    <a:pt x="38" y="0"/>
                  </a:moveTo>
                  <a:close/>
                </a:path>
                <a:path w="634" h="635">
                  <a:moveTo>
                    <a:pt x="76" y="12"/>
                  </a:moveTo>
                  <a:close/>
                </a:path>
              </a:pathLst>
            </a:custGeom>
            <a:solidFill>
              <a:srgbClr val="00A9BE">
                <a:alpha val="39999"/>
              </a:srgbClr>
            </a:solidFill>
          </p:spPr>
          <p:txBody>
            <a:bodyPr wrap="square" lIns="0" tIns="0" rIns="0" bIns="0" rtlCol="0"/>
            <a:lstStyle/>
            <a:p>
              <a:endParaRPr/>
            </a:p>
          </p:txBody>
        </p:sp>
        <p:sp>
          <p:nvSpPr>
            <p:cNvPr id="993" name="object 993"/>
            <p:cNvSpPr/>
            <p:nvPr/>
          </p:nvSpPr>
          <p:spPr>
            <a:xfrm>
              <a:off x="6630822" y="4848582"/>
              <a:ext cx="635" cy="635"/>
            </a:xfrm>
            <a:custGeom>
              <a:avLst/>
              <a:gdLst/>
              <a:ahLst/>
              <a:cxnLst/>
              <a:rect l="l" t="t" r="r" b="b"/>
              <a:pathLst>
                <a:path w="634" h="635">
                  <a:moveTo>
                    <a:pt x="4" y="0"/>
                  </a:moveTo>
                  <a:close/>
                </a:path>
              </a:pathLst>
            </a:custGeom>
            <a:solidFill>
              <a:srgbClr val="FFF200">
                <a:alpha val="59999"/>
              </a:srgbClr>
            </a:solidFill>
          </p:spPr>
          <p:txBody>
            <a:bodyPr wrap="square" lIns="0" tIns="0" rIns="0" bIns="0" rtlCol="0"/>
            <a:lstStyle/>
            <a:p>
              <a:endParaRPr/>
            </a:p>
          </p:txBody>
        </p:sp>
        <p:sp>
          <p:nvSpPr>
            <p:cNvPr id="994" name="object 994"/>
            <p:cNvSpPr/>
            <p:nvPr/>
          </p:nvSpPr>
          <p:spPr>
            <a:xfrm>
              <a:off x="6630886" y="4848494"/>
              <a:ext cx="635" cy="635"/>
            </a:xfrm>
            <a:custGeom>
              <a:avLst/>
              <a:gdLst/>
              <a:ahLst/>
              <a:cxnLst/>
              <a:rect l="l" t="t" r="r" b="b"/>
              <a:pathLst>
                <a:path w="634" h="635">
                  <a:moveTo>
                    <a:pt x="12" y="0"/>
                  </a:moveTo>
                  <a:close/>
                </a:path>
              </a:pathLst>
            </a:custGeom>
            <a:solidFill>
              <a:srgbClr val="00A9BE"/>
            </a:solidFill>
          </p:spPr>
          <p:txBody>
            <a:bodyPr wrap="square" lIns="0" tIns="0" rIns="0" bIns="0" rtlCol="0"/>
            <a:lstStyle/>
            <a:p>
              <a:endParaRPr/>
            </a:p>
          </p:txBody>
        </p:sp>
        <p:sp>
          <p:nvSpPr>
            <p:cNvPr id="995" name="object 995"/>
            <p:cNvSpPr/>
            <p:nvPr/>
          </p:nvSpPr>
          <p:spPr>
            <a:xfrm>
              <a:off x="6630838" y="4848502"/>
              <a:ext cx="635" cy="635"/>
            </a:xfrm>
            <a:custGeom>
              <a:avLst/>
              <a:gdLst/>
              <a:ahLst/>
              <a:cxnLst/>
              <a:rect l="l" t="t" r="r" b="b"/>
              <a:pathLst>
                <a:path w="634" h="635">
                  <a:moveTo>
                    <a:pt x="54" y="1"/>
                  </a:moveTo>
                  <a:lnTo>
                    <a:pt x="0" y="19"/>
                  </a:lnTo>
                </a:path>
                <a:path w="634" h="635">
                  <a:moveTo>
                    <a:pt x="59" y="0"/>
                  </a:moveTo>
                  <a:lnTo>
                    <a:pt x="54" y="1"/>
                  </a:lnTo>
                </a:path>
              </a:pathLst>
            </a:custGeom>
            <a:ln w="3175">
              <a:solidFill>
                <a:srgbClr val="00A9BE"/>
              </a:solidFill>
            </a:ln>
          </p:spPr>
          <p:txBody>
            <a:bodyPr wrap="square" lIns="0" tIns="0" rIns="0" bIns="0" rtlCol="0"/>
            <a:lstStyle/>
            <a:p>
              <a:endParaRPr/>
            </a:p>
          </p:txBody>
        </p:sp>
        <p:sp>
          <p:nvSpPr>
            <p:cNvPr id="996" name="object 996"/>
            <p:cNvSpPr/>
            <p:nvPr/>
          </p:nvSpPr>
          <p:spPr>
            <a:xfrm>
              <a:off x="6630855" y="4848557"/>
              <a:ext cx="635" cy="635"/>
            </a:xfrm>
            <a:custGeom>
              <a:avLst/>
              <a:gdLst/>
              <a:ahLst/>
              <a:cxnLst/>
              <a:rect l="l" t="t" r="r" b="b"/>
              <a:pathLst>
                <a:path w="634" h="635">
                  <a:moveTo>
                    <a:pt x="29" y="0"/>
                  </a:moveTo>
                  <a:lnTo>
                    <a:pt x="0" y="10"/>
                  </a:lnTo>
                  <a:lnTo>
                    <a:pt x="20" y="37"/>
                  </a:lnTo>
                </a:path>
              </a:pathLst>
            </a:custGeom>
            <a:ln w="3175">
              <a:solidFill>
                <a:srgbClr val="F48FA0"/>
              </a:solidFill>
            </a:ln>
          </p:spPr>
          <p:txBody>
            <a:bodyPr wrap="square" lIns="0" tIns="0" rIns="0" bIns="0" rtlCol="0"/>
            <a:lstStyle/>
            <a:p>
              <a:endParaRPr/>
            </a:p>
          </p:txBody>
        </p:sp>
        <p:sp>
          <p:nvSpPr>
            <p:cNvPr id="997" name="object 997"/>
            <p:cNvSpPr/>
            <p:nvPr/>
          </p:nvSpPr>
          <p:spPr>
            <a:xfrm>
              <a:off x="6630835" y="4848554"/>
              <a:ext cx="635" cy="635"/>
            </a:xfrm>
            <a:custGeom>
              <a:avLst/>
              <a:gdLst/>
              <a:ahLst/>
              <a:cxnLst/>
              <a:rect l="l" t="t" r="r" b="b"/>
              <a:pathLst>
                <a:path w="634" h="635">
                  <a:moveTo>
                    <a:pt x="25" y="0"/>
                  </a:moveTo>
                  <a:close/>
                </a:path>
                <a:path w="634" h="635">
                  <a:moveTo>
                    <a:pt x="38" y="12"/>
                  </a:moveTo>
                  <a:close/>
                </a:path>
              </a:pathLst>
            </a:custGeom>
            <a:solidFill>
              <a:srgbClr val="231F20"/>
            </a:solidFill>
          </p:spPr>
          <p:txBody>
            <a:bodyPr wrap="square" lIns="0" tIns="0" rIns="0" bIns="0" rtlCol="0"/>
            <a:lstStyle/>
            <a:p>
              <a:endParaRPr/>
            </a:p>
          </p:txBody>
        </p:sp>
        <p:sp>
          <p:nvSpPr>
            <p:cNvPr id="998" name="object 998"/>
            <p:cNvSpPr/>
            <p:nvPr/>
          </p:nvSpPr>
          <p:spPr>
            <a:xfrm>
              <a:off x="6630838" y="4848508"/>
              <a:ext cx="635" cy="635"/>
            </a:xfrm>
            <a:custGeom>
              <a:avLst/>
              <a:gdLst/>
              <a:ahLst/>
              <a:cxnLst/>
              <a:rect l="l" t="t" r="r" b="b"/>
              <a:pathLst>
                <a:path w="634" h="635">
                  <a:moveTo>
                    <a:pt x="12" y="25"/>
                  </a:moveTo>
                  <a:lnTo>
                    <a:pt x="0" y="25"/>
                  </a:lnTo>
                </a:path>
                <a:path w="634" h="635">
                  <a:moveTo>
                    <a:pt x="12" y="25"/>
                  </a:moveTo>
                  <a:lnTo>
                    <a:pt x="12" y="0"/>
                  </a:lnTo>
                  <a:lnTo>
                    <a:pt x="0" y="0"/>
                  </a:lnTo>
                </a:path>
                <a:path w="634" h="635">
                  <a:moveTo>
                    <a:pt x="12" y="25"/>
                  </a:moveTo>
                  <a:lnTo>
                    <a:pt x="25" y="25"/>
                  </a:lnTo>
                </a:path>
              </a:pathLst>
            </a:custGeom>
            <a:ln w="3175">
              <a:solidFill>
                <a:srgbClr val="939598"/>
              </a:solidFill>
            </a:ln>
          </p:spPr>
          <p:txBody>
            <a:bodyPr wrap="square" lIns="0" tIns="0" rIns="0" bIns="0" rtlCol="0"/>
            <a:lstStyle/>
            <a:p>
              <a:endParaRPr/>
            </a:p>
          </p:txBody>
        </p:sp>
        <p:sp>
          <p:nvSpPr>
            <p:cNvPr id="999" name="object 999"/>
            <p:cNvSpPr/>
            <p:nvPr/>
          </p:nvSpPr>
          <p:spPr>
            <a:xfrm>
              <a:off x="6630838" y="4848571"/>
              <a:ext cx="0" cy="635"/>
            </a:xfrm>
            <a:custGeom>
              <a:avLst/>
              <a:gdLst/>
              <a:ahLst/>
              <a:cxnLst/>
              <a:rect l="l" t="t" r="r" b="b"/>
              <a:pathLst>
                <a:path h="635">
                  <a:moveTo>
                    <a:pt x="0" y="6"/>
                  </a:moveTo>
                  <a:lnTo>
                    <a:pt x="0" y="6"/>
                  </a:lnTo>
                </a:path>
              </a:pathLst>
            </a:custGeom>
            <a:ln w="3175">
              <a:solidFill>
                <a:srgbClr val="939598"/>
              </a:solidFill>
            </a:ln>
          </p:spPr>
          <p:txBody>
            <a:bodyPr wrap="square" lIns="0" tIns="0" rIns="0" bIns="0" rtlCol="0"/>
            <a:lstStyle/>
            <a:p>
              <a:endParaRPr/>
            </a:p>
          </p:txBody>
        </p:sp>
        <p:sp>
          <p:nvSpPr>
            <p:cNvPr id="1000" name="object 1000"/>
            <p:cNvSpPr/>
            <p:nvPr/>
          </p:nvSpPr>
          <p:spPr>
            <a:xfrm>
              <a:off x="6631228" y="4848504"/>
              <a:ext cx="635" cy="635"/>
            </a:xfrm>
            <a:custGeom>
              <a:avLst/>
              <a:gdLst/>
              <a:ahLst/>
              <a:cxnLst/>
              <a:rect l="l" t="t" r="r" b="b"/>
              <a:pathLst>
                <a:path w="634"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1001" name="object 1001"/>
            <p:cNvSpPr/>
            <p:nvPr/>
          </p:nvSpPr>
          <p:spPr>
            <a:xfrm>
              <a:off x="6631254" y="4848533"/>
              <a:ext cx="635" cy="635"/>
            </a:xfrm>
            <a:custGeom>
              <a:avLst/>
              <a:gdLst/>
              <a:ahLst/>
              <a:cxnLst/>
              <a:rect l="l" t="t" r="r" b="b"/>
              <a:pathLst>
                <a:path w="634" h="635">
                  <a:moveTo>
                    <a:pt x="76" y="59"/>
                  </a:moveTo>
                  <a:close/>
                </a:path>
              </a:pathLst>
            </a:custGeom>
            <a:solidFill>
              <a:srgbClr val="00A9BE">
                <a:alpha val="39999"/>
              </a:srgbClr>
            </a:solidFill>
          </p:spPr>
          <p:txBody>
            <a:bodyPr wrap="square" lIns="0" tIns="0" rIns="0" bIns="0" rtlCol="0"/>
            <a:lstStyle/>
            <a:p>
              <a:endParaRPr/>
            </a:p>
          </p:txBody>
        </p:sp>
        <p:sp>
          <p:nvSpPr>
            <p:cNvPr id="1002" name="object 1002"/>
            <p:cNvSpPr/>
            <p:nvPr/>
          </p:nvSpPr>
          <p:spPr>
            <a:xfrm>
              <a:off x="6631342" y="4848533"/>
              <a:ext cx="635" cy="635"/>
            </a:xfrm>
            <a:custGeom>
              <a:avLst/>
              <a:gdLst/>
              <a:ahLst/>
              <a:cxnLst/>
              <a:rect l="l" t="t" r="r" b="b"/>
              <a:pathLst>
                <a:path w="634" h="635">
                  <a:moveTo>
                    <a:pt x="50" y="59"/>
                  </a:moveTo>
                  <a:close/>
                </a:path>
              </a:pathLst>
            </a:custGeom>
            <a:solidFill>
              <a:srgbClr val="F48FA0">
                <a:alpha val="39999"/>
              </a:srgbClr>
            </a:solidFill>
          </p:spPr>
          <p:txBody>
            <a:bodyPr wrap="square" lIns="0" tIns="0" rIns="0" bIns="0" rtlCol="0"/>
            <a:lstStyle/>
            <a:p>
              <a:endParaRPr/>
            </a:p>
          </p:txBody>
        </p:sp>
        <p:sp>
          <p:nvSpPr>
            <p:cNvPr id="1003" name="object 1003"/>
            <p:cNvSpPr/>
            <p:nvPr/>
          </p:nvSpPr>
          <p:spPr>
            <a:xfrm>
              <a:off x="6631109" y="4848483"/>
              <a:ext cx="635" cy="635"/>
            </a:xfrm>
            <a:custGeom>
              <a:avLst/>
              <a:gdLst/>
              <a:ahLst/>
              <a:cxnLst/>
              <a:rect l="l" t="t" r="r" b="b"/>
              <a:pathLst>
                <a:path w="634" h="635">
                  <a:moveTo>
                    <a:pt x="88" y="0"/>
                  </a:moveTo>
                  <a:close/>
                </a:path>
              </a:pathLst>
            </a:custGeom>
            <a:solidFill>
              <a:srgbClr val="F48FA0"/>
            </a:solidFill>
          </p:spPr>
          <p:txBody>
            <a:bodyPr wrap="square" lIns="0" tIns="0" rIns="0" bIns="0" rtlCol="0"/>
            <a:lstStyle/>
            <a:p>
              <a:endParaRPr/>
            </a:p>
          </p:txBody>
        </p:sp>
        <p:sp>
          <p:nvSpPr>
            <p:cNvPr id="1004" name="object 1004"/>
            <p:cNvSpPr/>
            <p:nvPr/>
          </p:nvSpPr>
          <p:spPr>
            <a:xfrm>
              <a:off x="6629581" y="4847522"/>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005" name="object 1005"/>
            <p:cNvSpPr/>
            <p:nvPr/>
          </p:nvSpPr>
          <p:spPr>
            <a:xfrm>
              <a:off x="6630790" y="4847790"/>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1006" name="object 1006"/>
            <p:cNvSpPr/>
            <p:nvPr/>
          </p:nvSpPr>
          <p:spPr>
            <a:xfrm>
              <a:off x="6631995" y="4847498"/>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4"/>
                  </a:lnTo>
                  <a:lnTo>
                    <a:pt x="368" y="838"/>
                  </a:lnTo>
                  <a:lnTo>
                    <a:pt x="190" y="914"/>
                  </a:lnTo>
                  <a:lnTo>
                    <a:pt x="254" y="1054"/>
                  </a:lnTo>
                  <a:lnTo>
                    <a:pt x="482" y="927"/>
                  </a:lnTo>
                  <a:lnTo>
                    <a:pt x="609" y="761"/>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007" name="object 1007"/>
            <p:cNvSpPr/>
            <p:nvPr/>
          </p:nvSpPr>
          <p:spPr>
            <a:xfrm>
              <a:off x="6630677" y="4847723"/>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F48FA0"/>
              </a:solidFill>
            </a:ln>
          </p:spPr>
          <p:txBody>
            <a:bodyPr wrap="square" lIns="0" tIns="0" rIns="0" bIns="0" rtlCol="0"/>
            <a:lstStyle/>
            <a:p>
              <a:endParaRPr/>
            </a:p>
          </p:txBody>
        </p:sp>
        <p:sp>
          <p:nvSpPr>
            <p:cNvPr id="1008" name="object 1008"/>
            <p:cNvSpPr/>
            <p:nvPr/>
          </p:nvSpPr>
          <p:spPr>
            <a:xfrm>
              <a:off x="6630009" y="4847817"/>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F48FA0"/>
              </a:solidFill>
            </a:ln>
          </p:spPr>
          <p:txBody>
            <a:bodyPr wrap="square" lIns="0" tIns="0" rIns="0" bIns="0" rtlCol="0"/>
            <a:lstStyle/>
            <a:p>
              <a:endParaRPr/>
            </a:p>
          </p:txBody>
        </p:sp>
        <p:sp>
          <p:nvSpPr>
            <p:cNvPr id="1009" name="object 1009"/>
            <p:cNvSpPr/>
            <p:nvPr/>
          </p:nvSpPr>
          <p:spPr>
            <a:xfrm>
              <a:off x="6631219" y="4847804"/>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F48FA0"/>
              </a:solidFill>
            </a:ln>
          </p:spPr>
          <p:txBody>
            <a:bodyPr wrap="square" lIns="0" tIns="0" rIns="0" bIns="0" rtlCol="0"/>
            <a:lstStyle/>
            <a:p>
              <a:endParaRPr/>
            </a:p>
          </p:txBody>
        </p:sp>
        <p:sp>
          <p:nvSpPr>
            <p:cNvPr id="1010" name="object 1010"/>
            <p:cNvSpPr/>
            <p:nvPr/>
          </p:nvSpPr>
          <p:spPr>
            <a:xfrm>
              <a:off x="6631190" y="4848516"/>
              <a:ext cx="635" cy="635"/>
            </a:xfrm>
            <a:custGeom>
              <a:avLst/>
              <a:gdLst/>
              <a:ahLst/>
              <a:cxnLst/>
              <a:rect l="l" t="t" r="r" b="b"/>
              <a:pathLst>
                <a:path w="634" h="635">
                  <a:moveTo>
                    <a:pt x="127" y="50"/>
                  </a:moveTo>
                  <a:lnTo>
                    <a:pt x="0" y="177"/>
                  </a:lnTo>
                  <a:lnTo>
                    <a:pt x="127" y="50"/>
                  </a:lnTo>
                  <a:close/>
                </a:path>
                <a:path w="634" h="635">
                  <a:moveTo>
                    <a:pt x="139" y="0"/>
                  </a:moveTo>
                  <a:close/>
                </a:path>
                <a:path w="634" h="635">
                  <a:moveTo>
                    <a:pt x="279" y="165"/>
                  </a:moveTo>
                  <a:lnTo>
                    <a:pt x="241" y="12"/>
                  </a:lnTo>
                  <a:lnTo>
                    <a:pt x="241" y="165"/>
                  </a:lnTo>
                  <a:close/>
                </a:path>
              </a:pathLst>
            </a:custGeom>
            <a:solidFill>
              <a:srgbClr val="F1C9BB"/>
            </a:solidFill>
          </p:spPr>
          <p:txBody>
            <a:bodyPr wrap="square" lIns="0" tIns="0" rIns="0" bIns="0" rtlCol="0"/>
            <a:lstStyle/>
            <a:p>
              <a:endParaRPr/>
            </a:p>
          </p:txBody>
        </p:sp>
        <p:sp>
          <p:nvSpPr>
            <p:cNvPr id="1011" name="object 1011"/>
            <p:cNvSpPr/>
            <p:nvPr/>
          </p:nvSpPr>
          <p:spPr>
            <a:xfrm>
              <a:off x="6631355" y="4848491"/>
              <a:ext cx="635" cy="635"/>
            </a:xfrm>
            <a:custGeom>
              <a:avLst/>
              <a:gdLst/>
              <a:ahLst/>
              <a:cxnLst/>
              <a:rect l="l" t="t" r="r" b="b"/>
              <a:pathLst>
                <a:path w="634" h="635">
                  <a:moveTo>
                    <a:pt x="76" y="127"/>
                  </a:moveTo>
                  <a:lnTo>
                    <a:pt x="63" y="0"/>
                  </a:lnTo>
                  <a:lnTo>
                    <a:pt x="12" y="127"/>
                  </a:lnTo>
                  <a:close/>
                </a:path>
              </a:pathLst>
            </a:custGeom>
            <a:solidFill>
              <a:srgbClr val="3E3C3C"/>
            </a:solidFill>
          </p:spPr>
          <p:txBody>
            <a:bodyPr wrap="square" lIns="0" tIns="0" rIns="0" bIns="0" rtlCol="0"/>
            <a:lstStyle/>
            <a:p>
              <a:endParaRPr/>
            </a:p>
          </p:txBody>
        </p:sp>
        <p:sp>
          <p:nvSpPr>
            <p:cNvPr id="1012" name="object 1012"/>
            <p:cNvSpPr/>
            <p:nvPr/>
          </p:nvSpPr>
          <p:spPr>
            <a:xfrm>
              <a:off x="6631359" y="4848483"/>
              <a:ext cx="635" cy="635"/>
            </a:xfrm>
            <a:custGeom>
              <a:avLst/>
              <a:gdLst/>
              <a:ahLst/>
              <a:cxnLst/>
              <a:rect l="l" t="t" r="r" b="b"/>
              <a:pathLst>
                <a:path w="634" h="635">
                  <a:moveTo>
                    <a:pt x="0" y="25"/>
                  </a:moveTo>
                </a:path>
                <a:path w="634" h="635">
                  <a:moveTo>
                    <a:pt x="47" y="12"/>
                  </a:moveTo>
                  <a:lnTo>
                    <a:pt x="13" y="124"/>
                  </a:lnTo>
                </a:path>
                <a:path w="634" h="635">
                  <a:moveTo>
                    <a:pt x="12" y="124"/>
                  </a:moveTo>
                  <a:lnTo>
                    <a:pt x="0" y="25"/>
                  </a:lnTo>
                </a:path>
              </a:pathLst>
            </a:custGeom>
            <a:ln w="3175">
              <a:solidFill>
                <a:srgbClr val="3A3939"/>
              </a:solidFill>
            </a:ln>
          </p:spPr>
          <p:txBody>
            <a:bodyPr wrap="square" lIns="0" tIns="0" rIns="0" bIns="0" rtlCol="0"/>
            <a:lstStyle/>
            <a:p>
              <a:endParaRPr/>
            </a:p>
          </p:txBody>
        </p:sp>
        <p:sp>
          <p:nvSpPr>
            <p:cNvPr id="1013" name="object 1013"/>
            <p:cNvSpPr/>
            <p:nvPr/>
          </p:nvSpPr>
          <p:spPr>
            <a:xfrm>
              <a:off x="6631355" y="4848567"/>
              <a:ext cx="635" cy="635"/>
            </a:xfrm>
            <a:custGeom>
              <a:avLst/>
              <a:gdLst/>
              <a:ahLst/>
              <a:cxnLst/>
              <a:rect l="l" t="t" r="r" b="b"/>
              <a:pathLst>
                <a:path w="634" h="635">
                  <a:moveTo>
                    <a:pt x="12" y="25"/>
                  </a:moveTo>
                  <a:close/>
                </a:path>
                <a:path w="634" h="635">
                  <a:moveTo>
                    <a:pt x="12" y="0"/>
                  </a:moveTo>
                  <a:close/>
                </a:path>
              </a:pathLst>
            </a:custGeom>
            <a:solidFill>
              <a:srgbClr val="F1C9BB"/>
            </a:solidFill>
          </p:spPr>
          <p:txBody>
            <a:bodyPr wrap="square" lIns="0" tIns="0" rIns="0" bIns="0" rtlCol="0"/>
            <a:lstStyle/>
            <a:p>
              <a:endParaRPr/>
            </a:p>
          </p:txBody>
        </p:sp>
        <p:sp>
          <p:nvSpPr>
            <p:cNvPr id="1014" name="object 1014"/>
            <p:cNvSpPr/>
            <p:nvPr/>
          </p:nvSpPr>
          <p:spPr>
            <a:xfrm>
              <a:off x="6629032" y="4847471"/>
              <a:ext cx="1270" cy="635"/>
            </a:xfrm>
            <a:custGeom>
              <a:avLst/>
              <a:gdLst/>
              <a:ahLst/>
              <a:cxnLst/>
              <a:rect l="l" t="t" r="r" b="b"/>
              <a:pathLst>
                <a:path w="1270" h="635">
                  <a:moveTo>
                    <a:pt x="673" y="0"/>
                  </a:moveTo>
                  <a:lnTo>
                    <a:pt x="190" y="0"/>
                  </a:lnTo>
                  <a:lnTo>
                    <a:pt x="0" y="139"/>
                  </a:lnTo>
                  <a:lnTo>
                    <a:pt x="0" y="495"/>
                  </a:lnTo>
                  <a:lnTo>
                    <a:pt x="190" y="635"/>
                  </a:lnTo>
                  <a:lnTo>
                    <a:pt x="673" y="635"/>
                  </a:lnTo>
                  <a:lnTo>
                    <a:pt x="863" y="495"/>
                  </a:lnTo>
                  <a:lnTo>
                    <a:pt x="863" y="317"/>
                  </a:lnTo>
                  <a:lnTo>
                    <a:pt x="863" y="139"/>
                  </a:lnTo>
                  <a:lnTo>
                    <a:pt x="673" y="0"/>
                  </a:lnTo>
                  <a:close/>
                </a:path>
              </a:pathLst>
            </a:custGeom>
            <a:solidFill>
              <a:srgbClr val="00A9BE"/>
            </a:solidFill>
          </p:spPr>
          <p:txBody>
            <a:bodyPr wrap="square" lIns="0" tIns="0" rIns="0" bIns="0" rtlCol="0"/>
            <a:lstStyle/>
            <a:p>
              <a:endParaRPr/>
            </a:p>
          </p:txBody>
        </p:sp>
        <p:sp>
          <p:nvSpPr>
            <p:cNvPr id="1015" name="object 1015"/>
            <p:cNvSpPr/>
            <p:nvPr/>
          </p:nvSpPr>
          <p:spPr>
            <a:xfrm>
              <a:off x="6626501" y="4846691"/>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016" name="object 1016"/>
            <p:cNvSpPr/>
            <p:nvPr/>
          </p:nvSpPr>
          <p:spPr>
            <a:xfrm>
              <a:off x="6627869" y="4846716"/>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017" name="object 1017"/>
            <p:cNvSpPr/>
            <p:nvPr/>
          </p:nvSpPr>
          <p:spPr>
            <a:xfrm>
              <a:off x="6629079" y="4846985"/>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1018" name="object 1018"/>
            <p:cNvSpPr/>
            <p:nvPr/>
          </p:nvSpPr>
          <p:spPr>
            <a:xfrm>
              <a:off x="6630283" y="4846691"/>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019" name="object 1019"/>
            <p:cNvSpPr/>
            <p:nvPr/>
          </p:nvSpPr>
          <p:spPr>
            <a:xfrm>
              <a:off x="6631697" y="4846778"/>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020" name="object 1020"/>
            <p:cNvSpPr/>
            <p:nvPr/>
          </p:nvSpPr>
          <p:spPr>
            <a:xfrm>
              <a:off x="6628966" y="4846916"/>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9"/>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5"/>
                  </a:lnTo>
                  <a:lnTo>
                    <a:pt x="139" y="457"/>
                  </a:lnTo>
                  <a:lnTo>
                    <a:pt x="254" y="254"/>
                  </a:lnTo>
                  <a:lnTo>
                    <a:pt x="381" y="177"/>
                  </a:lnTo>
                  <a:close/>
                </a:path>
              </a:pathLst>
            </a:custGeom>
            <a:ln w="3175">
              <a:solidFill>
                <a:srgbClr val="00A9BE"/>
              </a:solidFill>
            </a:ln>
          </p:spPr>
          <p:txBody>
            <a:bodyPr wrap="square" lIns="0" tIns="0" rIns="0" bIns="0" rtlCol="0"/>
            <a:lstStyle/>
            <a:p>
              <a:endParaRPr/>
            </a:p>
          </p:txBody>
        </p:sp>
        <p:sp>
          <p:nvSpPr>
            <p:cNvPr id="1021" name="object 1021"/>
            <p:cNvSpPr/>
            <p:nvPr/>
          </p:nvSpPr>
          <p:spPr>
            <a:xfrm>
              <a:off x="6628297" y="4847010"/>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1022" name="object 1022"/>
            <p:cNvSpPr/>
            <p:nvPr/>
          </p:nvSpPr>
          <p:spPr>
            <a:xfrm>
              <a:off x="6629507" y="4846999"/>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1023" name="object 1023"/>
            <p:cNvSpPr/>
            <p:nvPr/>
          </p:nvSpPr>
          <p:spPr>
            <a:xfrm>
              <a:off x="6630751" y="4849239"/>
              <a:ext cx="3175" cy="0"/>
            </a:xfrm>
            <a:custGeom>
              <a:avLst/>
              <a:gdLst/>
              <a:ahLst/>
              <a:cxnLst/>
              <a:rect l="l" t="t" r="r" b="b"/>
              <a:pathLst>
                <a:path w="3175">
                  <a:moveTo>
                    <a:pt x="0" y="0"/>
                  </a:moveTo>
                  <a:lnTo>
                    <a:pt x="3048" y="0"/>
                  </a:lnTo>
                </a:path>
              </a:pathLst>
            </a:custGeom>
            <a:ln w="3175">
              <a:solidFill>
                <a:srgbClr val="221E1F"/>
              </a:solidFill>
            </a:ln>
          </p:spPr>
          <p:txBody>
            <a:bodyPr wrap="square" lIns="0" tIns="0" rIns="0" bIns="0" rtlCol="0"/>
            <a:lstStyle/>
            <a:p>
              <a:endParaRPr/>
            </a:p>
          </p:txBody>
        </p:sp>
        <p:sp>
          <p:nvSpPr>
            <p:cNvPr id="1024" name="object 1024"/>
            <p:cNvSpPr/>
            <p:nvPr/>
          </p:nvSpPr>
          <p:spPr>
            <a:xfrm>
              <a:off x="6630836" y="4847767"/>
              <a:ext cx="1905" cy="1905"/>
            </a:xfrm>
            <a:custGeom>
              <a:avLst/>
              <a:gdLst/>
              <a:ahLst/>
              <a:cxnLst/>
              <a:rect l="l" t="t" r="r" b="b"/>
              <a:pathLst>
                <a:path w="1904" h="1904">
                  <a:moveTo>
                    <a:pt x="266" y="635"/>
                  </a:moveTo>
                  <a:lnTo>
                    <a:pt x="63" y="711"/>
                  </a:lnTo>
                  <a:lnTo>
                    <a:pt x="215" y="711"/>
                  </a:lnTo>
                  <a:lnTo>
                    <a:pt x="469" y="838"/>
                  </a:lnTo>
                  <a:lnTo>
                    <a:pt x="698" y="965"/>
                  </a:lnTo>
                  <a:lnTo>
                    <a:pt x="1269" y="1524"/>
                  </a:lnTo>
                  <a:lnTo>
                    <a:pt x="1587" y="1371"/>
                  </a:lnTo>
                  <a:lnTo>
                    <a:pt x="1106" y="965"/>
                  </a:lnTo>
                  <a:lnTo>
                    <a:pt x="986" y="838"/>
                  </a:lnTo>
                  <a:lnTo>
                    <a:pt x="905" y="698"/>
                  </a:lnTo>
                  <a:lnTo>
                    <a:pt x="368" y="698"/>
                  </a:lnTo>
                  <a:close/>
                </a:path>
                <a:path w="1904" h="1904">
                  <a:moveTo>
                    <a:pt x="0" y="152"/>
                  </a:moveTo>
                  <a:lnTo>
                    <a:pt x="368" y="698"/>
                  </a:lnTo>
                  <a:lnTo>
                    <a:pt x="905" y="698"/>
                  </a:lnTo>
                  <a:lnTo>
                    <a:pt x="803" y="520"/>
                  </a:lnTo>
                  <a:lnTo>
                    <a:pt x="419" y="520"/>
                  </a:lnTo>
                  <a:lnTo>
                    <a:pt x="0" y="152"/>
                  </a:lnTo>
                  <a:close/>
                </a:path>
                <a:path w="1904" h="1904">
                  <a:moveTo>
                    <a:pt x="139" y="0"/>
                  </a:moveTo>
                  <a:lnTo>
                    <a:pt x="134" y="228"/>
                  </a:lnTo>
                  <a:lnTo>
                    <a:pt x="419" y="520"/>
                  </a:lnTo>
                  <a:lnTo>
                    <a:pt x="803" y="520"/>
                  </a:lnTo>
                  <a:lnTo>
                    <a:pt x="715" y="368"/>
                  </a:lnTo>
                  <a:lnTo>
                    <a:pt x="571" y="368"/>
                  </a:lnTo>
                  <a:lnTo>
                    <a:pt x="139" y="0"/>
                  </a:lnTo>
                  <a:close/>
                </a:path>
                <a:path w="1904" h="1904">
                  <a:moveTo>
                    <a:pt x="317" y="25"/>
                  </a:moveTo>
                  <a:lnTo>
                    <a:pt x="482" y="228"/>
                  </a:lnTo>
                  <a:lnTo>
                    <a:pt x="571" y="368"/>
                  </a:lnTo>
                  <a:lnTo>
                    <a:pt x="715" y="368"/>
                  </a:lnTo>
                  <a:lnTo>
                    <a:pt x="317" y="25"/>
                  </a:lnTo>
                  <a:close/>
                </a:path>
                <a:path w="1904" h="1904">
                  <a:moveTo>
                    <a:pt x="12" y="0"/>
                  </a:moveTo>
                  <a:lnTo>
                    <a:pt x="139" y="114"/>
                  </a:lnTo>
                  <a:lnTo>
                    <a:pt x="12" y="0"/>
                  </a:lnTo>
                  <a:close/>
                </a:path>
              </a:pathLst>
            </a:custGeom>
            <a:solidFill>
              <a:srgbClr val="F1C9BB"/>
            </a:solidFill>
          </p:spPr>
          <p:txBody>
            <a:bodyPr wrap="square" lIns="0" tIns="0" rIns="0" bIns="0" rtlCol="0"/>
            <a:lstStyle/>
            <a:p>
              <a:endParaRPr/>
            </a:p>
          </p:txBody>
        </p:sp>
        <p:pic>
          <p:nvPicPr>
            <p:cNvPr id="1025" name="object 1025"/>
            <p:cNvPicPr/>
            <p:nvPr/>
          </p:nvPicPr>
          <p:blipFill>
            <a:blip r:embed="rId5" cstate="print"/>
            <a:stretch>
              <a:fillRect/>
            </a:stretch>
          </p:blipFill>
          <p:spPr>
            <a:xfrm>
              <a:off x="6630812" y="4847777"/>
              <a:ext cx="530" cy="409"/>
            </a:xfrm>
            <a:prstGeom prst="rect">
              <a:avLst/>
            </a:prstGeom>
          </p:spPr>
        </p:pic>
        <p:pic>
          <p:nvPicPr>
            <p:cNvPr id="1026" name="object 1026"/>
            <p:cNvPicPr/>
            <p:nvPr/>
          </p:nvPicPr>
          <p:blipFill>
            <a:blip r:embed="rId6" cstate="print"/>
            <a:stretch>
              <a:fillRect/>
            </a:stretch>
          </p:blipFill>
          <p:spPr>
            <a:xfrm>
              <a:off x="6630707" y="4847348"/>
              <a:ext cx="1701" cy="1638"/>
            </a:xfrm>
            <a:prstGeom prst="rect">
              <a:avLst/>
            </a:prstGeom>
          </p:spPr>
        </p:pic>
        <p:pic>
          <p:nvPicPr>
            <p:cNvPr id="1027" name="object 1027"/>
            <p:cNvPicPr/>
            <p:nvPr/>
          </p:nvPicPr>
          <p:blipFill>
            <a:blip r:embed="rId7" cstate="print"/>
            <a:stretch>
              <a:fillRect/>
            </a:stretch>
          </p:blipFill>
          <p:spPr>
            <a:xfrm>
              <a:off x="6629535" y="4846660"/>
              <a:ext cx="8286" cy="3979"/>
            </a:xfrm>
            <a:prstGeom prst="rect">
              <a:avLst/>
            </a:prstGeom>
          </p:spPr>
        </p:pic>
      </p:grpSp>
      <p:sp>
        <p:nvSpPr>
          <p:cNvPr id="1028" name="object 1028"/>
          <p:cNvSpPr txBox="1"/>
          <p:nvPr/>
        </p:nvSpPr>
        <p:spPr>
          <a:xfrm rot="540000">
            <a:off x="6623131" y="4837133"/>
            <a:ext cx="4622"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50" dirty="0">
                <a:solidFill>
                  <a:srgbClr val="231F20"/>
                </a:solidFill>
                <a:latin typeface="Yu Gothic UI"/>
                <a:cs typeface="Yu Gothic UI"/>
              </a:rPr>
              <a:t>続</a:t>
            </a:r>
            <a:r>
              <a:rPr sz="100" b="1" spc="-40" dirty="0">
                <a:solidFill>
                  <a:srgbClr val="231F20"/>
                </a:solidFill>
                <a:latin typeface="Yu Gothic UI"/>
                <a:cs typeface="Yu Gothic UI"/>
              </a:rPr>
              <a:t>は</a:t>
            </a:r>
            <a:r>
              <a:rPr sz="100" b="1" spc="-25" dirty="0">
                <a:solidFill>
                  <a:srgbClr val="231F20"/>
                </a:solidFill>
                <a:latin typeface="Yu Gothic UI"/>
                <a:cs typeface="Yu Gothic UI"/>
              </a:rPr>
              <a:t>」こ</a:t>
            </a:r>
            <a:endParaRPr sz="100">
              <a:latin typeface="Yu Gothic UI"/>
              <a:cs typeface="Yu Gothic UI"/>
            </a:endParaRPr>
          </a:p>
        </p:txBody>
      </p:sp>
      <p:pic>
        <p:nvPicPr>
          <p:cNvPr id="1029" name="object 1029"/>
          <p:cNvPicPr/>
          <p:nvPr/>
        </p:nvPicPr>
        <p:blipFill>
          <a:blip r:embed="rId30" cstate="print"/>
          <a:stretch>
            <a:fillRect/>
          </a:stretch>
        </p:blipFill>
        <p:spPr>
          <a:xfrm>
            <a:off x="6614654" y="4837950"/>
            <a:ext cx="49263" cy="16142"/>
          </a:xfrm>
          <a:prstGeom prst="rect">
            <a:avLst/>
          </a:prstGeom>
        </p:spPr>
      </p:pic>
      <p:sp>
        <p:nvSpPr>
          <p:cNvPr id="1030" name="object 1030"/>
          <p:cNvSpPr txBox="1"/>
          <p:nvPr/>
        </p:nvSpPr>
        <p:spPr>
          <a:xfrm rot="540000">
            <a:off x="6622415" y="4838314"/>
            <a:ext cx="5854"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超</a:t>
            </a:r>
            <a:r>
              <a:rPr sz="100" b="1" spc="-40" dirty="0">
                <a:solidFill>
                  <a:srgbClr val="231F20"/>
                </a:solidFill>
                <a:latin typeface="Yu Gothic UI"/>
                <a:cs typeface="Yu Gothic UI"/>
              </a:rPr>
              <a:t>る</a:t>
            </a:r>
            <a:r>
              <a:rPr sz="100" b="1" spc="-50" dirty="0">
                <a:solidFill>
                  <a:srgbClr val="231F20"/>
                </a:solidFill>
                <a:latin typeface="Yu Gothic UI"/>
                <a:cs typeface="Yu Gothic UI"/>
              </a:rPr>
              <a:t>安心心配</a:t>
            </a:r>
            <a:r>
              <a:rPr sz="100" b="1" spc="-40" dirty="0">
                <a:solidFill>
                  <a:srgbClr val="231F20"/>
                </a:solidFill>
                <a:latin typeface="Yu Gothic UI"/>
                <a:cs typeface="Yu Gothic UI"/>
              </a:rPr>
              <a:t>！</a:t>
            </a:r>
            <a:endParaRPr sz="100">
              <a:latin typeface="Yu Gothic UI"/>
              <a:cs typeface="Yu Gothic UI"/>
            </a:endParaRPr>
          </a:p>
        </p:txBody>
      </p:sp>
      <p:sp>
        <p:nvSpPr>
          <p:cNvPr id="1031" name="object 1031"/>
          <p:cNvSpPr txBox="1"/>
          <p:nvPr/>
        </p:nvSpPr>
        <p:spPr>
          <a:xfrm rot="540000">
            <a:off x="6622745" y="4844958"/>
            <a:ext cx="3419" cy="6350"/>
          </a:xfrm>
          <a:prstGeom prst="rect">
            <a:avLst/>
          </a:prstGeom>
        </p:spPr>
        <p:txBody>
          <a:bodyPr vert="horz" wrap="square" lIns="0" tIns="1270" rIns="0" bIns="0" rtlCol="0">
            <a:spAutoFit/>
          </a:bodyPr>
          <a:lstStyle/>
          <a:p>
            <a:pPr>
              <a:lnSpc>
                <a:spcPct val="100000"/>
              </a:lnSpc>
              <a:spcBef>
                <a:spcPts val="10"/>
              </a:spcBef>
            </a:pPr>
            <a:r>
              <a:rPr sz="100" b="1" spc="-45" dirty="0">
                <a:solidFill>
                  <a:srgbClr val="231F20"/>
                </a:solidFill>
                <a:latin typeface="Microsoft JhengHei"/>
                <a:cs typeface="Microsoft JhengHei"/>
              </a:rPr>
              <a:t>用</a:t>
            </a:r>
            <a:r>
              <a:rPr sz="100" b="1" spc="-35" dirty="0">
                <a:solidFill>
                  <a:srgbClr val="231F20"/>
                </a:solidFill>
                <a:latin typeface="Yu Gothic UI"/>
                <a:cs typeface="Yu Gothic UI"/>
              </a:rPr>
              <a:t>QRR</a:t>
            </a:r>
            <a:endParaRPr sz="100">
              <a:latin typeface="Yu Gothic UI"/>
              <a:cs typeface="Yu Gothic UI"/>
            </a:endParaRPr>
          </a:p>
        </p:txBody>
      </p:sp>
      <p:sp>
        <p:nvSpPr>
          <p:cNvPr id="1032" name="object 1032"/>
          <p:cNvSpPr txBox="1"/>
          <p:nvPr/>
        </p:nvSpPr>
        <p:spPr>
          <a:xfrm rot="540000">
            <a:off x="6624160" y="4840476"/>
            <a:ext cx="3419"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①</a:t>
            </a:r>
            <a:r>
              <a:rPr sz="100" b="0" spc="-40" dirty="0">
                <a:solidFill>
                  <a:srgbClr val="231F20"/>
                </a:solidFill>
                <a:latin typeface="Yu Gothic Medium"/>
                <a:cs typeface="Yu Gothic Medium"/>
              </a:rPr>
              <a:t>ネ</a:t>
            </a:r>
            <a:endParaRPr sz="100">
              <a:latin typeface="Yu Gothic Medium"/>
              <a:cs typeface="Yu Gothic Medium"/>
            </a:endParaRPr>
          </a:p>
        </p:txBody>
      </p:sp>
      <p:sp>
        <p:nvSpPr>
          <p:cNvPr id="1033" name="object 1033"/>
          <p:cNvSpPr txBox="1"/>
          <p:nvPr/>
        </p:nvSpPr>
        <p:spPr>
          <a:xfrm>
            <a:off x="6575697" y="4828200"/>
            <a:ext cx="13335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40" dirty="0">
                <a:solidFill>
                  <a:srgbClr val="231F20"/>
                </a:solidFill>
                <a:latin typeface="Yu Gothic Medium"/>
                <a:cs typeface="Yu Gothic Medium"/>
              </a:rPr>
              <a:t>は当施設をご利用</a:t>
            </a:r>
            <a:r>
              <a:rPr sz="100" b="0" spc="-50" dirty="0">
                <a:solidFill>
                  <a:srgbClr val="231F20"/>
                </a:solidFill>
                <a:latin typeface="Yu Gothic Medium"/>
                <a:cs typeface="Yu Gothic Medium"/>
              </a:rPr>
              <a:t>い</a:t>
            </a:r>
            <a:r>
              <a:rPr sz="100" b="1" spc="-50" dirty="0">
                <a:solidFill>
                  <a:srgbClr val="414042"/>
                </a:solidFill>
                <a:latin typeface="Microsoft JhengHei"/>
                <a:cs typeface="Microsoft JhengHei"/>
              </a:rPr>
              <a:t>W</a:t>
            </a:r>
            <a:r>
              <a:rPr sz="100" b="0" spc="-50" dirty="0">
                <a:solidFill>
                  <a:srgbClr val="231F20"/>
                </a:solidFill>
                <a:latin typeface="Yu Gothic Medium"/>
                <a:cs typeface="Yu Gothic Medium"/>
              </a:rPr>
              <a:t>た</a:t>
            </a:r>
            <a:r>
              <a:rPr sz="100" b="1" spc="-15" dirty="0">
                <a:solidFill>
                  <a:srgbClr val="414042"/>
                </a:solidFill>
                <a:latin typeface="Microsoft JhengHei"/>
                <a:cs typeface="Microsoft JhengHei"/>
              </a:rPr>
              <a:t>i</a:t>
            </a:r>
            <a:r>
              <a:rPr sz="100" b="1" spc="-20" dirty="0">
                <a:solidFill>
                  <a:srgbClr val="414042"/>
                </a:solidFill>
                <a:latin typeface="Microsoft JhengHei"/>
                <a:cs typeface="Microsoft JhengHei"/>
              </a:rPr>
              <a:t>-</a:t>
            </a:r>
            <a:r>
              <a:rPr sz="100" b="1" spc="-30" dirty="0">
                <a:solidFill>
                  <a:srgbClr val="414042"/>
                </a:solidFill>
                <a:latin typeface="Microsoft JhengHei"/>
                <a:cs typeface="Microsoft JhengHei"/>
              </a:rPr>
              <a:t>F</a:t>
            </a:r>
            <a:r>
              <a:rPr sz="100" b="0" spc="-50" dirty="0">
                <a:solidFill>
                  <a:srgbClr val="231F20"/>
                </a:solidFill>
                <a:latin typeface="Yu Gothic Medium"/>
                <a:cs typeface="Yu Gothic Medium"/>
              </a:rPr>
              <a:t>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45" dirty="0">
                <a:solidFill>
                  <a:srgbClr val="231F20"/>
                </a:solidFill>
                <a:latin typeface="Yu Gothic Medium"/>
                <a:cs typeface="Yu Gothic Medium"/>
              </a:rPr>
              <a:t>ま</a:t>
            </a:r>
            <a:r>
              <a:rPr sz="100" b="1" spc="-50" dirty="0">
                <a:solidFill>
                  <a:srgbClr val="414042"/>
                </a:solidFill>
                <a:latin typeface="Microsoft JhengHei"/>
                <a:cs typeface="Microsoft JhengHei"/>
              </a:rPr>
              <a:t>心</a:t>
            </a:r>
            <a:r>
              <a:rPr sz="100" b="0" spc="-45" dirty="0">
                <a:solidFill>
                  <a:srgbClr val="231F20"/>
                </a:solidFill>
                <a:latin typeface="Yu Gothic Medium"/>
                <a:cs typeface="Yu Gothic Medium"/>
              </a:rPr>
              <a:t>し</a:t>
            </a:r>
            <a:r>
              <a:rPr sz="100" b="1" spc="-50" dirty="0">
                <a:solidFill>
                  <a:srgbClr val="414042"/>
                </a:solidFill>
                <a:latin typeface="Microsoft JhengHei"/>
                <a:cs typeface="Microsoft JhengHei"/>
              </a:rPr>
              <a:t>安</a:t>
            </a:r>
            <a:r>
              <a:rPr sz="100" b="0" spc="-45" dirty="0">
                <a:solidFill>
                  <a:srgbClr val="231F20"/>
                </a:solidFill>
                <a:latin typeface="Yu Gothic Medium"/>
                <a:cs typeface="Yu Gothic Medium"/>
              </a:rPr>
              <a:t>て</a:t>
            </a:r>
            <a:r>
              <a:rPr sz="100" b="1" spc="-50" dirty="0">
                <a:solidFill>
                  <a:srgbClr val="414042"/>
                </a:solidFill>
                <a:latin typeface="Microsoft JhengHei"/>
                <a:cs typeface="Microsoft JhengHei"/>
              </a:rPr>
              <a:t>全</a:t>
            </a:r>
            <a:r>
              <a:rPr sz="100" b="0" spc="-45" dirty="0">
                <a:solidFill>
                  <a:srgbClr val="231F20"/>
                </a:solidFill>
                <a:latin typeface="Yu Gothic Medium"/>
                <a:cs typeface="Yu Gothic Medium"/>
              </a:rPr>
              <a:t>誠</a:t>
            </a:r>
            <a:r>
              <a:rPr sz="100" b="1" spc="-50" dirty="0">
                <a:solidFill>
                  <a:srgbClr val="414042"/>
                </a:solidFill>
                <a:latin typeface="Microsoft JhengHei"/>
                <a:cs typeface="Microsoft JhengHei"/>
              </a:rPr>
              <a:t>に</a:t>
            </a:r>
            <a:r>
              <a:rPr sz="100" b="0" spc="-45" dirty="0">
                <a:solidFill>
                  <a:srgbClr val="231F20"/>
                </a:solidFill>
                <a:latin typeface="Yu Gothic Medium"/>
                <a:cs typeface="Yu Gothic Medium"/>
              </a:rPr>
              <a:t>に</a:t>
            </a:r>
            <a:r>
              <a:rPr sz="100" b="1" spc="-50" dirty="0">
                <a:solidFill>
                  <a:srgbClr val="414042"/>
                </a:solidFill>
                <a:latin typeface="Microsoft JhengHei"/>
                <a:cs typeface="Microsoft JhengHei"/>
              </a:rPr>
              <a:t>ご</a:t>
            </a:r>
            <a:r>
              <a:rPr sz="100" b="0" spc="-45" dirty="0">
                <a:solidFill>
                  <a:srgbClr val="231F20"/>
                </a:solidFill>
                <a:latin typeface="Yu Gothic Medium"/>
                <a:cs typeface="Yu Gothic Medium"/>
              </a:rPr>
              <a:t>あ</a:t>
            </a:r>
            <a:r>
              <a:rPr sz="100" b="1" spc="-50" dirty="0">
                <a:solidFill>
                  <a:srgbClr val="414042"/>
                </a:solidFill>
                <a:latin typeface="Microsoft JhengHei"/>
                <a:cs typeface="Microsoft JhengHei"/>
              </a:rPr>
              <a:t>利</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用</a:t>
            </a:r>
            <a:r>
              <a:rPr sz="100" b="0" spc="-45" dirty="0">
                <a:solidFill>
                  <a:srgbClr val="231F20"/>
                </a:solidFill>
                <a:latin typeface="Yu Gothic Medium"/>
                <a:cs typeface="Yu Gothic Medium"/>
              </a:rPr>
              <a:t>が</a:t>
            </a:r>
            <a:r>
              <a:rPr sz="100" b="1" spc="-50" dirty="0">
                <a:solidFill>
                  <a:srgbClr val="414042"/>
                </a:solidFill>
                <a:latin typeface="Microsoft JhengHei"/>
                <a:cs typeface="Microsoft JhengHei"/>
              </a:rPr>
              <a:t>い</a:t>
            </a:r>
            <a:r>
              <a:rPr sz="100" b="0" spc="-45" dirty="0">
                <a:solidFill>
                  <a:srgbClr val="231F20"/>
                </a:solidFill>
                <a:latin typeface="Yu Gothic Medium"/>
                <a:cs typeface="Yu Gothic Medium"/>
              </a:rPr>
              <a:t>と</a:t>
            </a:r>
            <a:r>
              <a:rPr sz="100" b="1" spc="-50" dirty="0">
                <a:solidFill>
                  <a:srgbClr val="414042"/>
                </a:solidFill>
                <a:latin typeface="Microsoft JhengHei"/>
                <a:cs typeface="Microsoft JhengHei"/>
              </a:rPr>
              <a:t>た</a:t>
            </a:r>
            <a:r>
              <a:rPr sz="100" b="0" spc="-45" dirty="0">
                <a:solidFill>
                  <a:srgbClr val="231F20"/>
                </a:solidFill>
                <a:latin typeface="Yu Gothic Medium"/>
                <a:cs typeface="Yu Gothic Medium"/>
              </a:rPr>
              <a:t>う</a:t>
            </a:r>
            <a:r>
              <a:rPr sz="100" b="1" spc="-50" dirty="0">
                <a:solidFill>
                  <a:srgbClr val="414042"/>
                </a:solidFill>
                <a:latin typeface="Microsoft JhengHei"/>
                <a:cs typeface="Microsoft JhengHei"/>
              </a:rPr>
              <a:t>だ</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当</a:t>
            </a:r>
            <a:r>
              <a:rPr sz="100" b="1" spc="-45" dirty="0">
                <a:solidFill>
                  <a:srgbClr val="414042"/>
                </a:solidFill>
                <a:latin typeface="Microsoft JhengHei"/>
                <a:cs typeface="Microsoft JhengHei"/>
              </a:rPr>
              <a:t>く</a:t>
            </a:r>
            <a:r>
              <a:rPr sz="100" b="0" spc="-40" dirty="0">
                <a:solidFill>
                  <a:srgbClr val="231F20"/>
                </a:solidFill>
                <a:latin typeface="Yu Gothic Medium"/>
                <a:cs typeface="Yu Gothic Medium"/>
              </a:rPr>
              <a:t>施設をご利用</a:t>
            </a:r>
            <a:r>
              <a:rPr sz="100" b="0" spc="-50" dirty="0">
                <a:solidFill>
                  <a:srgbClr val="231F20"/>
                </a:solidFill>
                <a:latin typeface="Yu Gothic Medium"/>
                <a:cs typeface="Yu Gothic Medium"/>
              </a:rPr>
              <a:t>い</a:t>
            </a:r>
            <a:r>
              <a:rPr sz="100" b="1" spc="-50" dirty="0">
                <a:solidFill>
                  <a:srgbClr val="414042"/>
                </a:solidFill>
                <a:latin typeface="Microsoft JhengHei"/>
                <a:cs typeface="Microsoft JhengHei"/>
              </a:rPr>
              <a:t>W</a:t>
            </a:r>
            <a:r>
              <a:rPr sz="100" b="0" spc="-50" dirty="0">
                <a:solidFill>
                  <a:srgbClr val="231F20"/>
                </a:solidFill>
                <a:latin typeface="Yu Gothic Medium"/>
                <a:cs typeface="Yu Gothic Medium"/>
              </a:rPr>
              <a:t>た</a:t>
            </a:r>
            <a:r>
              <a:rPr sz="100" b="1" spc="-15" dirty="0">
                <a:solidFill>
                  <a:srgbClr val="414042"/>
                </a:solidFill>
                <a:latin typeface="Microsoft JhengHei"/>
                <a:cs typeface="Microsoft JhengHei"/>
              </a:rPr>
              <a:t>i</a:t>
            </a:r>
            <a:r>
              <a:rPr sz="100" b="1" spc="-20" dirty="0">
                <a:solidFill>
                  <a:srgbClr val="414042"/>
                </a:solidFill>
                <a:latin typeface="Microsoft JhengHei"/>
                <a:cs typeface="Microsoft JhengHei"/>
              </a:rPr>
              <a:t>-</a:t>
            </a:r>
            <a:r>
              <a:rPr sz="100" b="1" spc="-30" dirty="0">
                <a:solidFill>
                  <a:srgbClr val="414042"/>
                </a:solidFill>
                <a:latin typeface="Microsoft JhengHei"/>
                <a:cs typeface="Microsoft JhengHei"/>
              </a:rPr>
              <a:t>F</a:t>
            </a:r>
            <a:r>
              <a:rPr sz="100" b="0" spc="-50" dirty="0">
                <a:solidFill>
                  <a:srgbClr val="231F20"/>
                </a:solidFill>
                <a:latin typeface="Yu Gothic Medium"/>
                <a:cs typeface="Yu Gothic Medium"/>
              </a:rPr>
              <a:t>だ</a:t>
            </a:r>
            <a:r>
              <a:rPr sz="100" b="1" spc="-15" dirty="0">
                <a:solidFill>
                  <a:srgbClr val="414042"/>
                </a:solidFill>
                <a:latin typeface="Microsoft JhengHei"/>
                <a:cs typeface="Microsoft JhengHei"/>
              </a:rPr>
              <a:t>i</a:t>
            </a:r>
            <a:r>
              <a:rPr sz="100" b="1" spc="-50" dirty="0">
                <a:solidFill>
                  <a:srgbClr val="414042"/>
                </a:solidFill>
                <a:latin typeface="Microsoft JhengHei"/>
                <a:cs typeface="Microsoft JhengHei"/>
              </a:rPr>
              <a:t>を</a:t>
            </a:r>
            <a:r>
              <a:rPr sz="100" b="0" spc="-45" dirty="0">
                <a:solidFill>
                  <a:srgbClr val="231F20"/>
                </a:solidFill>
                <a:latin typeface="Yu Gothic Medium"/>
                <a:cs typeface="Yu Gothic Medium"/>
              </a:rPr>
              <a:t>き</a:t>
            </a:r>
            <a:r>
              <a:rPr sz="100" b="1" spc="-50" dirty="0">
                <a:solidFill>
                  <a:srgbClr val="414042"/>
                </a:solidFill>
                <a:latin typeface="Microsoft JhengHei"/>
                <a:cs typeface="Microsoft JhengHei"/>
              </a:rPr>
              <a:t>安</a:t>
            </a:r>
            <a:r>
              <a:rPr sz="100" b="0" spc="-45" dirty="0">
                <a:solidFill>
                  <a:srgbClr val="231F20"/>
                </a:solidFill>
                <a:latin typeface="Yu Gothic Medium"/>
                <a:cs typeface="Yu Gothic Medium"/>
              </a:rPr>
              <a:t>ま</a:t>
            </a:r>
            <a:r>
              <a:rPr sz="100" b="1" spc="-50" dirty="0">
                <a:solidFill>
                  <a:srgbClr val="414042"/>
                </a:solidFill>
                <a:latin typeface="Microsoft JhengHei"/>
                <a:cs typeface="Microsoft JhengHei"/>
              </a:rPr>
              <a:t>心</a:t>
            </a:r>
            <a:r>
              <a:rPr sz="100" b="0" spc="-45" dirty="0">
                <a:solidFill>
                  <a:srgbClr val="231F20"/>
                </a:solidFill>
                <a:latin typeface="Yu Gothic Medium"/>
                <a:cs typeface="Yu Gothic Medium"/>
              </a:rPr>
              <a:t>し</a:t>
            </a:r>
            <a:r>
              <a:rPr sz="100" b="1" spc="-50" dirty="0">
                <a:solidFill>
                  <a:srgbClr val="414042"/>
                </a:solidFill>
                <a:latin typeface="Microsoft JhengHei"/>
                <a:cs typeface="Microsoft JhengHei"/>
              </a:rPr>
              <a:t>安</a:t>
            </a:r>
            <a:r>
              <a:rPr sz="100" b="0" spc="-45" dirty="0">
                <a:solidFill>
                  <a:srgbClr val="231F20"/>
                </a:solidFill>
                <a:latin typeface="Yu Gothic Medium"/>
                <a:cs typeface="Yu Gothic Medium"/>
              </a:rPr>
              <a:t>て</a:t>
            </a:r>
            <a:r>
              <a:rPr sz="100" b="1" spc="-50" dirty="0">
                <a:solidFill>
                  <a:srgbClr val="414042"/>
                </a:solidFill>
                <a:latin typeface="Microsoft JhengHei"/>
                <a:cs typeface="Microsoft JhengHei"/>
              </a:rPr>
              <a:t>全</a:t>
            </a:r>
            <a:r>
              <a:rPr sz="100" b="0" spc="-45" dirty="0">
                <a:solidFill>
                  <a:srgbClr val="231F20"/>
                </a:solidFill>
                <a:latin typeface="Yu Gothic Medium"/>
                <a:cs typeface="Yu Gothic Medium"/>
              </a:rPr>
              <a:t>誠</a:t>
            </a:r>
            <a:r>
              <a:rPr sz="100" b="1" spc="-50" dirty="0">
                <a:solidFill>
                  <a:srgbClr val="414042"/>
                </a:solidFill>
                <a:latin typeface="Microsoft JhengHei"/>
                <a:cs typeface="Microsoft JhengHei"/>
              </a:rPr>
              <a:t>に</a:t>
            </a:r>
            <a:r>
              <a:rPr sz="100" b="0" spc="-45" dirty="0">
                <a:solidFill>
                  <a:srgbClr val="231F20"/>
                </a:solidFill>
                <a:latin typeface="Yu Gothic Medium"/>
                <a:cs typeface="Yu Gothic Medium"/>
              </a:rPr>
              <a:t>に</a:t>
            </a:r>
            <a:r>
              <a:rPr sz="100" b="1" spc="-50" dirty="0">
                <a:solidFill>
                  <a:srgbClr val="414042"/>
                </a:solidFill>
                <a:latin typeface="Microsoft JhengHei"/>
                <a:cs typeface="Microsoft JhengHei"/>
              </a:rPr>
              <a:t>ご</a:t>
            </a:r>
            <a:r>
              <a:rPr sz="100" b="0" spc="-45" dirty="0">
                <a:solidFill>
                  <a:srgbClr val="231F20"/>
                </a:solidFill>
                <a:latin typeface="Yu Gothic Medium"/>
                <a:cs typeface="Yu Gothic Medium"/>
              </a:rPr>
              <a:t>あ</a:t>
            </a:r>
            <a:r>
              <a:rPr sz="100" b="1" spc="-50" dirty="0">
                <a:solidFill>
                  <a:srgbClr val="414042"/>
                </a:solidFill>
                <a:latin typeface="Microsoft JhengHei"/>
                <a:cs typeface="Microsoft JhengHei"/>
              </a:rPr>
              <a:t>利</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用</a:t>
            </a:r>
            <a:r>
              <a:rPr sz="100" b="0" spc="-45" dirty="0">
                <a:solidFill>
                  <a:srgbClr val="231F20"/>
                </a:solidFill>
                <a:latin typeface="Yu Gothic Medium"/>
                <a:cs typeface="Yu Gothic Medium"/>
              </a:rPr>
              <a:t>が</a:t>
            </a:r>
            <a:r>
              <a:rPr sz="100" b="1" spc="-50" dirty="0">
                <a:solidFill>
                  <a:srgbClr val="414042"/>
                </a:solidFill>
                <a:latin typeface="Microsoft JhengHei"/>
                <a:cs typeface="Microsoft JhengHei"/>
              </a:rPr>
              <a:t>い</a:t>
            </a:r>
            <a:r>
              <a:rPr sz="100" b="0" spc="-45" dirty="0">
                <a:solidFill>
                  <a:srgbClr val="231F20"/>
                </a:solidFill>
                <a:latin typeface="Yu Gothic Medium"/>
                <a:cs typeface="Yu Gothic Medium"/>
              </a:rPr>
              <a:t>と</a:t>
            </a:r>
            <a:r>
              <a:rPr sz="100" b="1" spc="-50" dirty="0">
                <a:solidFill>
                  <a:srgbClr val="414042"/>
                </a:solidFill>
                <a:latin typeface="Microsoft JhengHei"/>
                <a:cs typeface="Microsoft JhengHei"/>
              </a:rPr>
              <a:t>た</a:t>
            </a:r>
            <a:r>
              <a:rPr sz="100" b="0" spc="-45" dirty="0">
                <a:solidFill>
                  <a:srgbClr val="231F20"/>
                </a:solidFill>
                <a:latin typeface="Yu Gothic Medium"/>
                <a:cs typeface="Yu Gothic Medium"/>
              </a:rPr>
              <a:t>う</a:t>
            </a:r>
            <a:r>
              <a:rPr sz="100" b="1" spc="-50" dirty="0">
                <a:solidFill>
                  <a:srgbClr val="414042"/>
                </a:solidFill>
                <a:latin typeface="Microsoft JhengHei"/>
                <a:cs typeface="Microsoft JhengHei"/>
              </a:rPr>
              <a:t>だ</a:t>
            </a:r>
            <a:r>
              <a:rPr sz="100" b="0" spc="-45" dirty="0">
                <a:solidFill>
                  <a:srgbClr val="231F20"/>
                </a:solidFill>
                <a:latin typeface="Yu Gothic Medium"/>
                <a:cs typeface="Yu Gothic Medium"/>
              </a:rPr>
              <a:t>ご</a:t>
            </a:r>
            <a:r>
              <a:rPr sz="100" b="1" spc="-40" dirty="0">
                <a:solidFill>
                  <a:srgbClr val="414042"/>
                </a:solidFill>
                <a:latin typeface="Microsoft JhengHei"/>
                <a:cs typeface="Microsoft JhengHei"/>
              </a:rPr>
              <a:t>く</a:t>
            </a:r>
            <a:endParaRPr sz="100">
              <a:latin typeface="Microsoft JhengHei"/>
              <a:cs typeface="Microsoft JhengHei"/>
            </a:endParaRPr>
          </a:p>
        </p:txBody>
      </p:sp>
      <p:pic>
        <p:nvPicPr>
          <p:cNvPr id="1034" name="object 1034"/>
          <p:cNvPicPr/>
          <p:nvPr/>
        </p:nvPicPr>
        <p:blipFill>
          <a:blip r:embed="rId7" cstate="print"/>
          <a:stretch>
            <a:fillRect/>
          </a:stretch>
        </p:blipFill>
        <p:spPr>
          <a:xfrm>
            <a:off x="6656399" y="4846709"/>
            <a:ext cx="8286" cy="3979"/>
          </a:xfrm>
          <a:prstGeom prst="rect">
            <a:avLst/>
          </a:prstGeom>
        </p:spPr>
      </p:pic>
      <p:sp>
        <p:nvSpPr>
          <p:cNvPr id="1035" name="object 1035"/>
          <p:cNvSpPr txBox="1"/>
          <p:nvPr/>
        </p:nvSpPr>
        <p:spPr>
          <a:xfrm>
            <a:off x="6536554" y="4833966"/>
            <a:ext cx="172085"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方法</a:t>
            </a:r>
            <a:r>
              <a:rPr sz="100" b="1" spc="330" dirty="0">
                <a:solidFill>
                  <a:srgbClr val="231F20"/>
                </a:solidFill>
                <a:latin typeface="Microsoft JhengHei"/>
                <a:cs typeface="Microsoft JhengHe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45" dirty="0">
                <a:solidFill>
                  <a:srgbClr val="231F20"/>
                </a:solidFill>
                <a:latin typeface="Yu Gothic UI"/>
                <a:cs typeface="Yu Gothic UI"/>
              </a:rPr>
              <a:t>QQ</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QRR</a:t>
            </a:r>
            <a:r>
              <a:rPr sz="100" b="1" spc="-40" dirty="0">
                <a:solidFill>
                  <a:srgbClr val="231F20"/>
                </a:solidFill>
                <a:latin typeface="Yu Gothic UI"/>
                <a:cs typeface="Yu Gothic UI"/>
              </a:rPr>
              <a:t>コ</a:t>
            </a:r>
            <a:r>
              <a:rPr sz="100" b="1" spc="-30" dirty="0">
                <a:solidFill>
                  <a:srgbClr val="231F20"/>
                </a:solidFill>
                <a:latin typeface="Yu Gothic UI"/>
                <a:cs typeface="Yu Gothic UI"/>
              </a:rPr>
              <a:t>ス</a:t>
            </a:r>
            <a:r>
              <a:rPr sz="100" b="1" spc="-35" dirty="0">
                <a:solidFill>
                  <a:srgbClr val="231F20"/>
                </a:solidFill>
                <a:latin typeface="Yu Gothic UI"/>
                <a:cs typeface="Yu Gothic UI"/>
              </a:rPr>
              <a:t>ー</a:t>
            </a:r>
            <a:r>
              <a:rPr sz="100" b="1" spc="-40" dirty="0">
                <a:solidFill>
                  <a:srgbClr val="231F20"/>
                </a:solidFill>
                <a:latin typeface="Yu Gothic UI"/>
                <a:cs typeface="Yu Gothic UI"/>
              </a:rPr>
              <a:t>キ</a:t>
            </a:r>
            <a:r>
              <a:rPr sz="100" b="0" spc="-40" dirty="0">
                <a:solidFill>
                  <a:srgbClr val="231F20"/>
                </a:solidFill>
                <a:latin typeface="Yu Gothic Medium"/>
                <a:cs typeface="Yu Gothic Medium"/>
              </a:rPr>
              <a:t>だく</a:t>
            </a:r>
            <a:r>
              <a:rPr sz="100" b="0" spc="-50" dirty="0">
                <a:solidFill>
                  <a:srgbClr val="231F20"/>
                </a:solidFill>
                <a:latin typeface="Yu Gothic Medium"/>
                <a:cs typeface="Yu Gothic Medium"/>
              </a:rPr>
              <a:t>た</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１の</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ャド続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1" spc="-35" dirty="0">
                <a:solidFill>
                  <a:srgbClr val="231F20"/>
                </a:solidFill>
                <a:latin typeface="Yu Gothic UI"/>
                <a:cs typeface="Yu Gothic UI"/>
              </a:rPr>
              <a:t>QQ</a:t>
            </a:r>
            <a:r>
              <a:rPr sz="100" spc="-35" dirty="0">
                <a:solidFill>
                  <a:srgbClr val="231F20"/>
                </a:solidFill>
                <a:latin typeface="Tahoma"/>
                <a:cs typeface="Tahoma"/>
              </a:rPr>
              <a:t>P</a:t>
            </a:r>
            <a:r>
              <a:rPr sz="100" b="0" spc="-35" dirty="0">
                <a:solidFill>
                  <a:srgbClr val="231F20"/>
                </a:solidFill>
                <a:latin typeface="Yu Gothic Medium"/>
                <a:cs typeface="Yu Gothic Medium"/>
              </a:rPr>
              <a:t>LPNTT</a:t>
            </a:r>
            <a:r>
              <a:rPr sz="100" b="1" spc="-35" dirty="0">
                <a:solidFill>
                  <a:srgbClr val="231F20"/>
                </a:solidFill>
                <a:latin typeface="Yu Gothic UI"/>
                <a:cs typeface="Yu Gothic UI"/>
              </a:rPr>
              <a:t>PW</a:t>
            </a:r>
            <a:r>
              <a:rPr sz="100" b="1" spc="-40" dirty="0">
                <a:solidFill>
                  <a:srgbClr val="231F20"/>
                </a:solidFill>
                <a:latin typeface="Yu Gothic UI"/>
                <a:cs typeface="Yu Gothic UI"/>
              </a:rPr>
              <a:t>ン</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spc="-30" dirty="0">
                <a:solidFill>
                  <a:srgbClr val="231F20"/>
                </a:solidFill>
                <a:latin typeface="Tahoma"/>
                <a:cs typeface="Tahoma"/>
              </a:rPr>
              <a:t>i</a:t>
            </a:r>
            <a:r>
              <a:rPr sz="100" b="1" spc="-40" dirty="0">
                <a:solidFill>
                  <a:srgbClr val="FFFFFF"/>
                </a:solidFill>
                <a:latin typeface="Microsoft JhengHei"/>
                <a:cs typeface="Microsoft JhengHei"/>
              </a:rPr>
              <a:t>ッ</a:t>
            </a:r>
            <a:r>
              <a:rPr sz="100" b="1" spc="-50" dirty="0">
                <a:solidFill>
                  <a:srgbClr val="FFFFFF"/>
                </a:solidFill>
                <a:latin typeface="Microsoft JhengHei"/>
                <a:cs typeface="Microsoft JhengHei"/>
              </a:rPr>
              <a:t>クの</a:t>
            </a:r>
            <a:r>
              <a:rPr sz="100" b="1" spc="-35" dirty="0">
                <a:solidFill>
                  <a:srgbClr val="414042"/>
                </a:solidFill>
                <a:latin typeface="Microsoft JhengHei"/>
                <a:cs typeface="Microsoft JhengHei"/>
              </a:rPr>
              <a:t>F</a:t>
            </a:r>
            <a:r>
              <a:rPr sz="100" b="1" spc="-40" dirty="0">
                <a:solidFill>
                  <a:srgbClr val="231F20"/>
                </a:solidFill>
                <a:latin typeface="Yu Gothic UI"/>
                <a:cs typeface="Yu Gothic UI"/>
              </a:rPr>
              <a:t>し</a:t>
            </a:r>
            <a:r>
              <a:rPr sz="100" b="1" spc="-50" dirty="0">
                <a:solidFill>
                  <a:srgbClr val="231F20"/>
                </a:solidFill>
                <a:latin typeface="Yu Gothic UI"/>
                <a:cs typeface="Yu Gothic UI"/>
              </a:rPr>
              <a:t>読</a:t>
            </a:r>
            <a:r>
              <a:rPr sz="100" b="1" spc="-35" dirty="0">
                <a:solidFill>
                  <a:srgbClr val="231F20"/>
                </a:solidFill>
                <a:latin typeface="Yu Gothic UI"/>
                <a:cs typeface="Yu Gothic UI"/>
              </a:rPr>
              <a:t>D</a:t>
            </a:r>
            <a:r>
              <a:rPr sz="100" b="0" spc="-35" dirty="0">
                <a:solidFill>
                  <a:srgbClr val="231F20"/>
                </a:solidFill>
                <a:latin typeface="Yu Gothic Medium"/>
                <a:cs typeface="Yu Gothic Medium"/>
              </a:rPr>
              <a:t>t</a:t>
            </a:r>
            <a:r>
              <a:rPr sz="100" b="1" spc="-35" dirty="0">
                <a:solidFill>
                  <a:srgbClr val="FFFFFF"/>
                </a:solidFill>
                <a:latin typeface="Microsoft JhengHei"/>
                <a:cs typeface="Microsoft JhengHei"/>
              </a:rPr>
              <a:t>F</a:t>
            </a:r>
            <a:r>
              <a:rPr sz="100" spc="-35" dirty="0">
                <a:solidFill>
                  <a:srgbClr val="231F20"/>
                </a:solidFill>
                <a:latin typeface="Tahoma"/>
                <a:cs typeface="Tahoma"/>
              </a:rPr>
              <a:t>n</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35" dirty="0">
                <a:solidFill>
                  <a:srgbClr val="231F20"/>
                </a:solidFill>
                <a:latin typeface="Yu Gothic UI"/>
                <a:cs typeface="Yu Gothic UI"/>
              </a:rPr>
              <a:t>R</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1" spc="-30" dirty="0">
                <a:solidFill>
                  <a:srgbClr val="231F20"/>
                </a:solidFill>
                <a:latin typeface="Yu Gothic UI"/>
                <a:cs typeface="Yu Gothic UI"/>
              </a:rPr>
              <a:t>スキャンして</a:t>
            </a:r>
            <a:r>
              <a:rPr sz="100" b="1" spc="-35" dirty="0">
                <a:solidFill>
                  <a:srgbClr val="231F20"/>
                </a:solidFill>
                <a:latin typeface="Yu Gothic UI"/>
                <a:cs typeface="Yu Gothic UI"/>
              </a:rPr>
              <a:t>く</a:t>
            </a:r>
            <a:r>
              <a:rPr sz="100" b="1" spc="-45" dirty="0">
                <a:solidFill>
                  <a:srgbClr val="231F20"/>
                </a:solidFill>
                <a:latin typeface="Yu Gothic UI"/>
                <a:cs typeface="Yu Gothic UI"/>
              </a:rPr>
              <a:t>な</a:t>
            </a:r>
            <a:r>
              <a:rPr sz="100" b="1" spc="-50" dirty="0">
                <a:solidFill>
                  <a:srgbClr val="231F20"/>
                </a:solidFill>
                <a:latin typeface="Yu Gothic UI"/>
                <a:cs typeface="Yu Gothic UI"/>
              </a:rPr>
              <a:t>み</a:t>
            </a:r>
            <a:r>
              <a:rPr sz="100" b="1" spc="-40" dirty="0">
                <a:solidFill>
                  <a:srgbClr val="231F20"/>
                </a:solidFill>
                <a:latin typeface="Yu Gothic UI"/>
                <a:cs typeface="Yu Gothic UI"/>
              </a:rPr>
              <a:t>Q</a:t>
            </a:r>
            <a:r>
              <a:rPr sz="100" spc="-40" dirty="0">
                <a:solidFill>
                  <a:srgbClr val="231F20"/>
                </a:solidFill>
                <a:latin typeface="Tahoma"/>
                <a:cs typeface="Tahoma"/>
              </a:rPr>
              <a:t>P</a:t>
            </a:r>
            <a:r>
              <a:rPr sz="100" b="0" spc="-40" dirty="0">
                <a:solidFill>
                  <a:srgbClr val="231F20"/>
                </a:solidFill>
                <a:latin typeface="Yu Gothic Medium"/>
                <a:cs typeface="Yu Gothic Medium"/>
              </a:rPr>
              <a:t>TNTLP</a:t>
            </a:r>
            <a:r>
              <a:rPr sz="100" b="1" spc="-40" dirty="0">
                <a:solidFill>
                  <a:srgbClr val="231F20"/>
                </a:solidFill>
                <a:latin typeface="Yu Gothic UI"/>
                <a:cs typeface="Yu Gothic UI"/>
              </a:rPr>
              <a:t>PW</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spc="-30" dirty="0">
                <a:solidFill>
                  <a:srgbClr val="231F20"/>
                </a:solidFill>
                <a:latin typeface="Tahoma"/>
                <a:cs typeface="Tahoma"/>
              </a:rPr>
              <a:t>o</a:t>
            </a:r>
            <a:r>
              <a:rPr sz="100" b="1" spc="-30" dirty="0">
                <a:solidFill>
                  <a:srgbClr val="231F20"/>
                </a:solidFill>
                <a:latin typeface="Yu Gothic UI"/>
                <a:cs typeface="Yu Gothic UI"/>
              </a:rPr>
              <a:t>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50" dirty="0">
                <a:solidFill>
                  <a:srgbClr val="231F20"/>
                </a:solidFill>
                <a:latin typeface="Yu Gothic UI"/>
                <a:cs typeface="Yu Gothic UI"/>
              </a:rPr>
              <a:t>間</a:t>
            </a:r>
            <a:r>
              <a:rPr sz="100" b="1" spc="-45" dirty="0">
                <a:solidFill>
                  <a:srgbClr val="231F20"/>
                </a:solidFill>
                <a:latin typeface="Yu Gothic UI"/>
                <a:cs typeface="Yu Gothic UI"/>
              </a:rPr>
              <a:t>い</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spc="-30" dirty="0">
                <a:solidFill>
                  <a:srgbClr val="231F20"/>
                </a:solidFill>
                <a:latin typeface="Tahoma"/>
                <a:cs typeface="Tahoma"/>
              </a:rPr>
              <a:t>i</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spc="-30" dirty="0">
                <a:solidFill>
                  <a:srgbClr val="231F20"/>
                </a:solidFill>
                <a:latin typeface="Tahoma"/>
                <a:cs typeface="Tahoma"/>
              </a:rPr>
              <a:t>n</a:t>
            </a:r>
            <a:r>
              <a:rPr sz="100" b="1" spc="-50" dirty="0">
                <a:solidFill>
                  <a:srgbClr val="231F20"/>
                </a:solidFill>
                <a:latin typeface="Yu Gothic UI"/>
                <a:cs typeface="Yu Gothic UI"/>
              </a:rPr>
              <a:t>方</a:t>
            </a:r>
            <a:r>
              <a:rPr sz="100" b="1" spc="-40" dirty="0">
                <a:solidFill>
                  <a:srgbClr val="231F20"/>
                </a:solidFill>
                <a:latin typeface="Yu Gothic UI"/>
                <a:cs typeface="Yu Gothic UI"/>
              </a:rPr>
              <a:t>違</a:t>
            </a:r>
            <a:r>
              <a:rPr sz="100" b="1" spc="-45" dirty="0">
                <a:solidFill>
                  <a:srgbClr val="231F20"/>
                </a:solidFill>
                <a:latin typeface="Yu Gothic UI"/>
                <a:cs typeface="Yu Gothic UI"/>
              </a:rPr>
              <a:t>い</a:t>
            </a:r>
            <a:r>
              <a:rPr sz="100" b="1" spc="-30" dirty="0">
                <a:solidFill>
                  <a:srgbClr val="231F20"/>
                </a:solidFill>
                <a:latin typeface="Yu Gothic UI"/>
                <a:cs typeface="Yu Gothic UI"/>
              </a:rPr>
              <a:t>を</a:t>
            </a:r>
            <a:r>
              <a:rPr sz="100" b="1" spc="-50" dirty="0">
                <a:solidFill>
                  <a:srgbClr val="231F20"/>
                </a:solidFill>
                <a:latin typeface="Yu Gothic UI"/>
                <a:cs typeface="Yu Gothic UI"/>
              </a:rPr>
              <a:t>予</a:t>
            </a:r>
            <a:r>
              <a:rPr sz="100" b="1" spc="-30" dirty="0">
                <a:solidFill>
                  <a:srgbClr val="231F20"/>
                </a:solidFill>
                <a:latin typeface="Yu Gothic UI"/>
                <a:cs typeface="Yu Gothic UI"/>
              </a:rPr>
              <a:t>を</a:t>
            </a:r>
            <a:r>
              <a:rPr sz="100" b="1" spc="-45" dirty="0">
                <a:solidFill>
                  <a:srgbClr val="231F20"/>
                </a:solidFill>
                <a:latin typeface="Yu Gothic UI"/>
                <a:cs typeface="Yu Gothic UI"/>
              </a:rPr>
              <a:t>め</a:t>
            </a:r>
            <a:r>
              <a:rPr sz="100" b="1" spc="-40" dirty="0">
                <a:solidFill>
                  <a:srgbClr val="231F20"/>
                </a:solidFill>
                <a:latin typeface="Yu Gothic UI"/>
                <a:cs typeface="Yu Gothic UI"/>
              </a:rPr>
              <a:t>防手</a:t>
            </a:r>
            <a:r>
              <a:rPr sz="100" b="1" spc="-45" dirty="0">
                <a:solidFill>
                  <a:srgbClr val="231F20"/>
                </a:solidFill>
                <a:latin typeface="Yu Gothic UI"/>
                <a:cs typeface="Yu Gothic UI"/>
              </a:rPr>
              <a:t>で</a:t>
            </a:r>
            <a:r>
              <a:rPr sz="100" b="1" spc="-25" dirty="0">
                <a:solidFill>
                  <a:srgbClr val="231F20"/>
                </a:solidFill>
                <a:latin typeface="Yu Gothic UI"/>
                <a:cs typeface="Yu Gothic UI"/>
              </a:rPr>
              <a:t>ぐ</a:t>
            </a:r>
            <a:r>
              <a:rPr sz="100" b="1" spc="-45" dirty="0">
                <a:solidFill>
                  <a:srgbClr val="231F20"/>
                </a:solidFill>
                <a:latin typeface="Yu Gothic UI"/>
                <a:cs typeface="Yu Gothic UI"/>
              </a:rPr>
              <a:t>だ</a:t>
            </a:r>
            <a:r>
              <a:rPr sz="100" b="1" spc="-35" dirty="0">
                <a:solidFill>
                  <a:srgbClr val="231F20"/>
                </a:solidFill>
                <a:latin typeface="Yu Gothic UI"/>
                <a:cs typeface="Yu Gothic UI"/>
              </a:rPr>
              <a:t>た</a:t>
            </a:r>
            <a:r>
              <a:rPr sz="100" b="1" spc="515" dirty="0">
                <a:solidFill>
                  <a:srgbClr val="231F20"/>
                </a:solidFill>
                <a:latin typeface="Yu Gothic UI"/>
                <a:cs typeface="Yu Gothic U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QQQRR</a:t>
            </a:r>
            <a:r>
              <a:rPr sz="100" b="1" spc="-40" dirty="0">
                <a:solidFill>
                  <a:srgbClr val="231F20"/>
                </a:solidFill>
                <a:latin typeface="Yu Gothic UI"/>
                <a:cs typeface="Yu Gothic UI"/>
              </a:rPr>
              <a:t>スコキ</a:t>
            </a:r>
            <a:r>
              <a:rPr sz="100" b="1" spc="-35" dirty="0">
                <a:solidFill>
                  <a:srgbClr val="231F20"/>
                </a:solidFill>
                <a:latin typeface="Yu Gothic UI"/>
                <a:cs typeface="Yu Gothic UI"/>
              </a:rPr>
              <a:t>ー </a:t>
            </a:r>
            <a:r>
              <a:rPr sz="100" b="0" spc="-40" dirty="0">
                <a:solidFill>
                  <a:srgbClr val="231F20"/>
                </a:solidFill>
                <a:latin typeface="Yu Gothic Medium"/>
                <a:cs typeface="Yu Gothic Medium"/>
              </a:rPr>
              <a:t>だく</a:t>
            </a:r>
            <a:r>
              <a:rPr sz="100" b="0" spc="-50" dirty="0">
                <a:solidFill>
                  <a:srgbClr val="231F20"/>
                </a:solidFill>
                <a:latin typeface="Yu Gothic Medium"/>
                <a:cs typeface="Yu Gothic Medium"/>
              </a:rPr>
              <a:t>た</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１の</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ャド続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1" spc="-35" dirty="0">
                <a:solidFill>
                  <a:srgbClr val="231F20"/>
                </a:solidFill>
                <a:latin typeface="Yu Gothic UI"/>
                <a:cs typeface="Yu Gothic UI"/>
              </a:rPr>
              <a:t>QQ</a:t>
            </a:r>
            <a:r>
              <a:rPr sz="100" spc="-35" dirty="0">
                <a:solidFill>
                  <a:srgbClr val="231F20"/>
                </a:solidFill>
                <a:latin typeface="Tahoma"/>
                <a:cs typeface="Tahoma"/>
              </a:rPr>
              <a:t>P</a:t>
            </a:r>
            <a:r>
              <a:rPr sz="100" b="0" spc="-35" dirty="0">
                <a:solidFill>
                  <a:srgbClr val="231F20"/>
                </a:solidFill>
                <a:latin typeface="Yu Gothic Medium"/>
                <a:cs typeface="Yu Gothic Medium"/>
              </a:rPr>
              <a:t>LPNTT</a:t>
            </a:r>
            <a:r>
              <a:rPr sz="100" b="1" spc="-35" dirty="0">
                <a:solidFill>
                  <a:srgbClr val="231F20"/>
                </a:solidFill>
                <a:latin typeface="Yu Gothic UI"/>
                <a:cs typeface="Yu Gothic UI"/>
              </a:rPr>
              <a:t>PW</a:t>
            </a:r>
            <a:r>
              <a:rPr sz="100" b="1" spc="-40" dirty="0">
                <a:solidFill>
                  <a:srgbClr val="231F20"/>
                </a:solidFill>
                <a:latin typeface="Yu Gothic UI"/>
                <a:cs typeface="Yu Gothic UI"/>
              </a:rPr>
              <a:t>ン</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b="0" spc="-40" dirty="0">
                <a:solidFill>
                  <a:srgbClr val="231F20"/>
                </a:solidFill>
                <a:latin typeface="Yu Gothic Medium"/>
                <a:cs typeface="Yu Gothic Medium"/>
              </a:rPr>
              <a:t>だく</a:t>
            </a:r>
            <a:r>
              <a:rPr sz="100" b="0" spc="-50" dirty="0">
                <a:solidFill>
                  <a:srgbClr val="231F20"/>
                </a:solidFill>
                <a:latin typeface="Yu Gothic Medium"/>
                <a:cs typeface="Yu Gothic Medium"/>
              </a:rPr>
              <a:t>た</a:t>
            </a:r>
            <a:r>
              <a:rPr sz="100" spc="-15" dirty="0">
                <a:solidFill>
                  <a:srgbClr val="231F20"/>
                </a:solidFill>
                <a:latin typeface="Tahoma"/>
                <a:cs typeface="Tahoma"/>
              </a:rPr>
              <a:t>i</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２の</a:t>
            </a:r>
            <a:r>
              <a:rPr sz="100" b="1" spc="-50" dirty="0">
                <a:solidFill>
                  <a:srgbClr val="231F20"/>
                </a:solidFill>
                <a:latin typeface="Yu Gothic UI"/>
                <a:cs typeface="Yu Gothic UI"/>
              </a:rPr>
              <a:t>読</a:t>
            </a:r>
            <a:r>
              <a:rPr sz="100" b="1" spc="-40" dirty="0">
                <a:solidFill>
                  <a:srgbClr val="231F20"/>
                </a:solidFill>
                <a:latin typeface="Yu Gothic UI"/>
                <a:cs typeface="Yu Gothic UI"/>
              </a:rPr>
              <a:t>し</a:t>
            </a:r>
            <a:r>
              <a:rPr sz="100" b="1" spc="-35" dirty="0">
                <a:solidFill>
                  <a:srgbClr val="414042"/>
                </a:solidFill>
                <a:latin typeface="Microsoft JhengHei"/>
                <a:cs typeface="Microsoft JhengHei"/>
              </a:rPr>
              <a:t>F</a:t>
            </a:r>
            <a:r>
              <a:rPr sz="100" b="1" spc="-35" dirty="0">
                <a:solidFill>
                  <a:srgbClr val="231F20"/>
                </a:solidFill>
                <a:latin typeface="Yu Gothic UI"/>
                <a:cs typeface="Yu Gothic UI"/>
              </a:rPr>
              <a:t>D</a:t>
            </a:r>
            <a:r>
              <a:rPr sz="100" b="0" spc="-35" dirty="0">
                <a:solidFill>
                  <a:srgbClr val="231F20"/>
                </a:solidFill>
                <a:latin typeface="Yu Gothic Medium"/>
                <a:cs typeface="Yu Gothic Medium"/>
              </a:rPr>
              <a:t>t</a:t>
            </a:r>
            <a:r>
              <a:rPr sz="100" b="1" spc="-35" dirty="0">
                <a:solidFill>
                  <a:srgbClr val="FFFFFF"/>
                </a:solidFill>
                <a:latin typeface="Microsoft JhengHei"/>
                <a:cs typeface="Microsoft JhengHei"/>
              </a:rPr>
              <a:t>F</a:t>
            </a:r>
            <a:r>
              <a:rPr sz="100" spc="-35" dirty="0">
                <a:solidFill>
                  <a:srgbClr val="231F20"/>
                </a:solidFill>
                <a:latin typeface="Tahoma"/>
                <a:cs typeface="Tahoma"/>
              </a:rPr>
              <a:t>n</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35" dirty="0">
                <a:solidFill>
                  <a:srgbClr val="231F20"/>
                </a:solidFill>
                <a:latin typeface="Yu Gothic UI"/>
                <a:cs typeface="Yu Gothic UI"/>
              </a:rPr>
              <a:t>R</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1" spc="-30" dirty="0">
                <a:solidFill>
                  <a:srgbClr val="231F20"/>
                </a:solidFill>
                <a:latin typeface="Yu Gothic UI"/>
                <a:cs typeface="Yu Gothic UI"/>
              </a:rPr>
              <a:t>スキャンして</a:t>
            </a:r>
            <a:r>
              <a:rPr sz="100" b="1" spc="-25" dirty="0">
                <a:solidFill>
                  <a:srgbClr val="231F20"/>
                </a:solidFill>
                <a:latin typeface="Yu Gothic UI"/>
                <a:cs typeface="Yu Gothic UI"/>
              </a:rPr>
              <a:t>く</a:t>
            </a:r>
            <a:r>
              <a:rPr sz="100" b="1" spc="-45" dirty="0">
                <a:solidFill>
                  <a:srgbClr val="231F20"/>
                </a:solidFill>
                <a:latin typeface="Yu Gothic UI"/>
                <a:cs typeface="Yu Gothic UI"/>
              </a:rPr>
              <a:t>だ</a:t>
            </a:r>
            <a:r>
              <a:rPr sz="100" b="1" spc="-50" dirty="0">
                <a:solidFill>
                  <a:srgbClr val="231F20"/>
                </a:solidFill>
                <a:latin typeface="Yu Gothic UI"/>
                <a:cs typeface="Yu Gothic UI"/>
              </a:rPr>
              <a:t>み</a:t>
            </a:r>
            <a:r>
              <a:rPr sz="100" b="1" spc="-45" dirty="0">
                <a:solidFill>
                  <a:srgbClr val="231F20"/>
                </a:solidFill>
                <a:latin typeface="Yu Gothic UI"/>
                <a:cs typeface="Yu Gothic UI"/>
              </a:rPr>
              <a:t>な</a:t>
            </a:r>
            <a:r>
              <a:rPr sz="100" b="1" spc="-40" dirty="0">
                <a:solidFill>
                  <a:srgbClr val="231F20"/>
                </a:solidFill>
                <a:latin typeface="Yu Gothic UI"/>
                <a:cs typeface="Yu Gothic UI"/>
              </a:rPr>
              <a:t>QQ</a:t>
            </a:r>
            <a:r>
              <a:rPr sz="100" spc="-40" dirty="0">
                <a:solidFill>
                  <a:srgbClr val="231F20"/>
                </a:solidFill>
                <a:latin typeface="Tahoma"/>
                <a:cs typeface="Tahoma"/>
              </a:rPr>
              <a:t>P</a:t>
            </a:r>
            <a:r>
              <a:rPr sz="100" b="0" spc="-40" dirty="0">
                <a:solidFill>
                  <a:srgbClr val="231F20"/>
                </a:solidFill>
                <a:latin typeface="Yu Gothic Medium"/>
                <a:cs typeface="Yu Gothic Medium"/>
              </a:rPr>
              <a:t>LPNTT</a:t>
            </a:r>
            <a:r>
              <a:rPr sz="100" b="1" spc="-40" dirty="0">
                <a:solidFill>
                  <a:srgbClr val="231F20"/>
                </a:solidFill>
                <a:latin typeface="Yu Gothic UI"/>
                <a:cs typeface="Yu Gothic UI"/>
              </a:rPr>
              <a:t>PW</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ocerera</a:t>
            </a:r>
            <a:r>
              <a:rPr sz="100" b="1" spc="-30" dirty="0">
                <a:solidFill>
                  <a:srgbClr val="FFFFFF"/>
                </a:solidFill>
                <a:latin typeface="Microsoft JhengHei"/>
                <a:cs typeface="Microsoft JhengHei"/>
              </a:rPr>
              <a:t>D</a:t>
            </a:r>
            <a:r>
              <a:rPr sz="100" b="1" spc="-45" dirty="0">
                <a:solidFill>
                  <a:srgbClr val="231F20"/>
                </a:solidFill>
                <a:latin typeface="Yu Gothic UI"/>
                <a:cs typeface="Yu Gothic UI"/>
              </a:rPr>
              <a:t>い</a:t>
            </a:r>
            <a:r>
              <a:rPr sz="100" b="1" spc="-50" dirty="0">
                <a:solidFill>
                  <a:srgbClr val="231F20"/>
                </a:solidFill>
                <a:latin typeface="Yu Gothic UI"/>
                <a:cs typeface="Yu Gothic UI"/>
              </a:rPr>
              <a:t>間</a:t>
            </a:r>
            <a:r>
              <a:rPr sz="100" b="0" spc="-30" dirty="0">
                <a:solidFill>
                  <a:srgbClr val="231F20"/>
                </a:solidFill>
                <a:latin typeface="Yu Gothic Medium"/>
                <a:cs typeface="Yu Gothic Medium"/>
              </a:rPr>
              <a:t>e</a:t>
            </a:r>
            <a:r>
              <a:rPr sz="100" b="1" spc="-30" dirty="0">
                <a:solidFill>
                  <a:srgbClr val="414042"/>
                </a:solidFill>
                <a:latin typeface="Microsoft JhengHei"/>
                <a:cs typeface="Microsoft JhengHei"/>
              </a:rPr>
              <a:t>-</a:t>
            </a:r>
            <a:r>
              <a:rPr sz="100" b="1" spc="-30" dirty="0">
                <a:solidFill>
                  <a:srgbClr val="FFFFFF"/>
                </a:solidFill>
                <a:latin typeface="Microsoft JhengHei"/>
                <a:cs typeface="Microsoft JhengHei"/>
              </a:rPr>
              <a:t>-</a:t>
            </a:r>
            <a:r>
              <a:rPr sz="100" spc="-30" dirty="0">
                <a:solidFill>
                  <a:srgbClr val="231F20"/>
                </a:solidFill>
                <a:latin typeface="Tahoma"/>
                <a:cs typeface="Tahoma"/>
              </a:rPr>
              <a:t>i</a:t>
            </a:r>
            <a:r>
              <a:rPr sz="100" b="1" spc="-30" dirty="0">
                <a:solidFill>
                  <a:srgbClr val="414042"/>
                </a:solidFill>
                <a:latin typeface="Microsoft JhengHei"/>
                <a:cs typeface="Microsoft JhengHei"/>
              </a:rPr>
              <a:t>F</a:t>
            </a:r>
            <a:r>
              <a:rPr sz="100" b="1" spc="-30" dirty="0">
                <a:solidFill>
                  <a:srgbClr val="231F20"/>
                </a:solidFill>
                <a:latin typeface="Yu Gothic UI"/>
                <a:cs typeface="Yu Gothic UI"/>
              </a:rPr>
              <a:t>D</a:t>
            </a:r>
            <a:r>
              <a:rPr sz="100" b="1" spc="-30" dirty="0">
                <a:solidFill>
                  <a:srgbClr val="FFFFFF"/>
                </a:solidFill>
                <a:latin typeface="Microsoft JhengHei"/>
                <a:cs typeface="Microsoft JhengHei"/>
              </a:rPr>
              <a:t>F</a:t>
            </a:r>
            <a:r>
              <a:rPr sz="100" b="0" spc="-30" dirty="0">
                <a:solidFill>
                  <a:srgbClr val="231F20"/>
                </a:solidFill>
                <a:latin typeface="Yu Gothic Medium"/>
                <a:cs typeface="Yu Gothic Medium"/>
              </a:rPr>
              <a:t>t</a:t>
            </a:r>
            <a:r>
              <a:rPr sz="100" spc="-30" dirty="0">
                <a:solidFill>
                  <a:srgbClr val="231F20"/>
                </a:solidFill>
                <a:latin typeface="Tahoma"/>
                <a:cs typeface="Tahoma"/>
              </a:rPr>
              <a:t>n</a:t>
            </a:r>
            <a:r>
              <a:rPr sz="100" b="1" spc="-50" dirty="0">
                <a:solidFill>
                  <a:srgbClr val="231F20"/>
                </a:solidFill>
                <a:latin typeface="Yu Gothic UI"/>
                <a:cs typeface="Yu Gothic UI"/>
              </a:rPr>
              <a:t>方</a:t>
            </a:r>
            <a:r>
              <a:rPr sz="100" b="1" spc="-40" dirty="0">
                <a:solidFill>
                  <a:srgbClr val="231F20"/>
                </a:solidFill>
                <a:latin typeface="Yu Gothic UI"/>
                <a:cs typeface="Yu Gothic UI"/>
              </a:rPr>
              <a:t>違を</a:t>
            </a:r>
            <a:r>
              <a:rPr sz="100" b="1" spc="-35" dirty="0">
                <a:solidFill>
                  <a:srgbClr val="231F20"/>
                </a:solidFill>
                <a:latin typeface="Yu Gothic UI"/>
                <a:cs typeface="Yu Gothic UI"/>
              </a:rPr>
              <a:t>い</a:t>
            </a:r>
            <a:r>
              <a:rPr sz="100" b="1" spc="-40" dirty="0">
                <a:solidFill>
                  <a:srgbClr val="231F20"/>
                </a:solidFill>
                <a:latin typeface="Yu Gothic UI"/>
                <a:cs typeface="Yu Gothic UI"/>
              </a:rPr>
              <a:t>を予</a:t>
            </a:r>
            <a:r>
              <a:rPr sz="100" b="1" spc="-50" dirty="0">
                <a:solidFill>
                  <a:srgbClr val="231F20"/>
                </a:solidFill>
                <a:latin typeface="Yu Gothic UI"/>
                <a:cs typeface="Yu Gothic UI"/>
              </a:rPr>
              <a:t>防</a:t>
            </a:r>
            <a:r>
              <a:rPr sz="100" b="1" spc="-35" dirty="0">
                <a:solidFill>
                  <a:srgbClr val="231F20"/>
                </a:solidFill>
                <a:latin typeface="Yu Gothic UI"/>
                <a:cs typeface="Yu Gothic UI"/>
              </a:rPr>
              <a:t>め</a:t>
            </a:r>
            <a:r>
              <a:rPr sz="100" b="1" spc="-50" dirty="0">
                <a:solidFill>
                  <a:srgbClr val="231F20"/>
                </a:solidFill>
                <a:latin typeface="Yu Gothic UI"/>
                <a:cs typeface="Yu Gothic UI"/>
              </a:rPr>
              <a:t>手</a:t>
            </a:r>
            <a:r>
              <a:rPr sz="100" b="1" spc="-25" dirty="0">
                <a:solidFill>
                  <a:srgbClr val="231F20"/>
                </a:solidFill>
                <a:latin typeface="Yu Gothic UI"/>
                <a:cs typeface="Yu Gothic UI"/>
              </a:rPr>
              <a:t>ぐ</a:t>
            </a:r>
            <a:r>
              <a:rPr sz="100" b="1" spc="-45" dirty="0">
                <a:solidFill>
                  <a:srgbClr val="231F20"/>
                </a:solidFill>
                <a:latin typeface="Yu Gothic UI"/>
                <a:cs typeface="Yu Gothic UI"/>
              </a:rPr>
              <a:t>で</a:t>
            </a:r>
            <a:r>
              <a:rPr sz="100" b="1" spc="-35" dirty="0">
                <a:solidFill>
                  <a:srgbClr val="231F20"/>
                </a:solidFill>
                <a:latin typeface="Yu Gothic UI"/>
                <a:cs typeface="Yu Gothic UI"/>
              </a:rPr>
              <a:t>た</a:t>
            </a:r>
            <a:endParaRPr sz="100">
              <a:latin typeface="Yu Gothic UI"/>
              <a:cs typeface="Yu Gothic UI"/>
            </a:endParaRPr>
          </a:p>
        </p:txBody>
      </p:sp>
      <p:sp>
        <p:nvSpPr>
          <p:cNvPr id="1036" name="object 1036"/>
          <p:cNvSpPr txBox="1"/>
          <p:nvPr/>
        </p:nvSpPr>
        <p:spPr>
          <a:xfrm>
            <a:off x="6545709" y="4834884"/>
            <a:ext cx="16256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隠してからQ</a:t>
            </a:r>
            <a:r>
              <a:rPr sz="100" b="1" spc="-25" dirty="0">
                <a:solidFill>
                  <a:srgbClr val="231F20"/>
                </a:solidFill>
                <a:latin typeface="Yu Gothic UI"/>
                <a:cs typeface="Yu Gothic UI"/>
              </a:rPr>
              <a:t>R</a:t>
            </a:r>
            <a:r>
              <a:rPr sz="100" b="1" spc="-30" dirty="0">
                <a:solidFill>
                  <a:srgbClr val="231F20"/>
                </a:solidFill>
                <a:latin typeface="Yu Gothic UI"/>
                <a:cs typeface="Yu Gothic UI"/>
              </a:rPr>
              <a:t>ス</a:t>
            </a:r>
            <a:r>
              <a:rPr sz="100" b="1" spc="-25" dirty="0">
                <a:solidFill>
                  <a:srgbClr val="231F20"/>
                </a:solidFill>
                <a:latin typeface="Yu Gothic UI"/>
                <a:cs typeface="Yu Gothic UI"/>
              </a:rPr>
              <a:t>キャンしてください。</a:t>
            </a:r>
            <a:r>
              <a:rPr sz="100" b="1" dirty="0">
                <a:solidFill>
                  <a:srgbClr val="231F20"/>
                </a:solidFill>
                <a:latin typeface="Yu Gothic UI"/>
                <a:cs typeface="Yu Gothic UI"/>
              </a:rPr>
              <a:t>      </a:t>
            </a:r>
            <a:r>
              <a:rPr sz="100" b="1" spc="-10" dirty="0">
                <a:solidFill>
                  <a:srgbClr val="231F20"/>
                </a:solidFill>
                <a:latin typeface="Yu Gothic UI"/>
                <a:cs typeface="Yu Gothic UI"/>
              </a:rPr>
              <a:t> </a:t>
            </a:r>
            <a:r>
              <a:rPr sz="100" spc="-25" dirty="0">
                <a:solidFill>
                  <a:srgbClr val="231F20"/>
                </a:solidFill>
                <a:latin typeface="Tahoma"/>
                <a:cs typeface="Tahoma"/>
              </a:rPr>
              <a:t>Po</a:t>
            </a:r>
            <a:r>
              <a:rPr sz="100" spc="-10" dirty="0">
                <a:solidFill>
                  <a:srgbClr val="231F20"/>
                </a:solidFill>
                <a:latin typeface="Tahoma"/>
                <a:cs typeface="Tahoma"/>
              </a:rPr>
              <a:t>i</a:t>
            </a:r>
            <a:r>
              <a:rPr sz="100" spc="-35" dirty="0">
                <a:solidFill>
                  <a:srgbClr val="231F20"/>
                </a:solidFill>
                <a:latin typeface="Tahoma"/>
                <a:cs typeface="Tahoma"/>
              </a:rPr>
              <a:t>n</a:t>
            </a:r>
            <a:r>
              <a:rPr sz="100" b="1" spc="-40" dirty="0">
                <a:solidFill>
                  <a:srgbClr val="231F20"/>
                </a:solidFill>
                <a:latin typeface="Microsoft JhengHei"/>
                <a:cs typeface="Microsoft JhengHei"/>
              </a:rPr>
              <a:t>ご利</a:t>
            </a:r>
            <a:r>
              <a:rPr sz="100" b="1" spc="-65"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b="1" spc="-40" dirty="0">
                <a:solidFill>
                  <a:srgbClr val="231F20"/>
                </a:solidFill>
                <a:latin typeface="Yu Gothic UI"/>
                <a:cs typeface="Yu Gothic UI"/>
              </a:rPr>
              <a:t>安</a:t>
            </a:r>
            <a:r>
              <a:rPr sz="100" b="1" spc="-60" dirty="0">
                <a:solidFill>
                  <a:srgbClr val="231F20"/>
                </a:solidFill>
                <a:latin typeface="Yu Gothic UI"/>
                <a:cs typeface="Yu Gothic UI"/>
              </a:rPr>
              <a:t>心</a:t>
            </a:r>
            <a:r>
              <a:rPr sz="100" spc="-15" dirty="0">
                <a:solidFill>
                  <a:srgbClr val="231F20"/>
                </a:solidFill>
                <a:latin typeface="Tahoma"/>
                <a:cs typeface="Tahoma"/>
              </a:rPr>
              <a:t>t</a:t>
            </a:r>
            <a:r>
              <a:rPr sz="100" spc="-25" dirty="0">
                <a:solidFill>
                  <a:srgbClr val="231F20"/>
                </a:solidFill>
                <a:latin typeface="Tahoma"/>
                <a:cs typeface="Tahoma"/>
              </a:rPr>
              <a:t>y</a:t>
            </a:r>
            <a:r>
              <a:rPr sz="100" b="1" spc="-40" dirty="0">
                <a:solidFill>
                  <a:srgbClr val="F48FA0"/>
                </a:solidFill>
                <a:latin typeface="Microsoft JhengHei"/>
                <a:cs typeface="Microsoft JhengHei"/>
              </a:rPr>
              <a:t>ピ</a:t>
            </a:r>
            <a:r>
              <a:rPr sz="100" b="1" spc="-60" dirty="0">
                <a:solidFill>
                  <a:srgbClr val="F48FA0"/>
                </a:solidFill>
                <a:latin typeface="Microsoft JhengHei"/>
                <a:cs typeface="Microsoft JhengHei"/>
              </a:rPr>
              <a:t>ン</a:t>
            </a:r>
            <a:r>
              <a:rPr sz="100" b="1" spc="-50" dirty="0">
                <a:solidFill>
                  <a:srgbClr val="FFFFFF"/>
                </a:solidFill>
                <a:latin typeface="Microsoft JhengHei"/>
                <a:cs typeface="Microsoft JhengHei"/>
              </a:rPr>
              <a:t>の</a:t>
            </a:r>
            <a:r>
              <a:rPr sz="100" b="1" spc="-50" dirty="0">
                <a:solidFill>
                  <a:srgbClr val="231F20"/>
                </a:solidFill>
                <a:latin typeface="Yu Gothic UI"/>
                <a:cs typeface="Yu Gothic UI"/>
              </a:rPr>
              <a:t>隠</a:t>
            </a:r>
            <a:r>
              <a:rPr sz="100" b="1" spc="-50" dirty="0">
                <a:solidFill>
                  <a:srgbClr val="FFFFFF"/>
                </a:solidFill>
                <a:latin typeface="Microsoft JhengHei"/>
                <a:cs typeface="Microsoft JhengHei"/>
              </a:rPr>
              <a:t>の</a:t>
            </a:r>
            <a:r>
              <a:rPr sz="100" spc="-25" dirty="0">
                <a:solidFill>
                  <a:srgbClr val="231F20"/>
                </a:solidFill>
                <a:latin typeface="Tahoma"/>
                <a:cs typeface="Tahoma"/>
              </a:rPr>
              <a:t>o</a:t>
            </a:r>
            <a:r>
              <a:rPr sz="100" spc="-35" dirty="0">
                <a:solidFill>
                  <a:srgbClr val="231F20"/>
                </a:solidFill>
                <a:latin typeface="Tahoma"/>
                <a:cs typeface="Tahoma"/>
              </a:rPr>
              <a:t>u</a:t>
            </a:r>
            <a:r>
              <a:rPr sz="100" b="1" spc="-40" dirty="0">
                <a:solidFill>
                  <a:srgbClr val="231F20"/>
                </a:solidFill>
                <a:latin typeface="Microsoft JhengHei"/>
                <a:cs typeface="Microsoft JhengHei"/>
              </a:rPr>
              <a:t>ご利</a:t>
            </a:r>
            <a:r>
              <a:rPr sz="100" b="1" spc="-70" dirty="0">
                <a:solidFill>
                  <a:srgbClr val="231F20"/>
                </a:solidFill>
                <a:latin typeface="Microsoft JhengHei"/>
                <a:cs typeface="Microsoft JhengHei"/>
              </a:rPr>
              <a:t>用</a:t>
            </a:r>
            <a:r>
              <a:rPr sz="100" b="1" spc="-50" dirty="0">
                <a:solidFill>
                  <a:srgbClr val="231F20"/>
                </a:solidFill>
                <a:latin typeface="Yu Gothic UI"/>
                <a:cs typeface="Yu Gothic UI"/>
              </a:rPr>
              <a:t>出</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spc="-20" dirty="0">
                <a:solidFill>
                  <a:srgbClr val="231F20"/>
                </a:solidFill>
                <a:latin typeface="Tahoma"/>
                <a:cs typeface="Tahoma"/>
              </a:rPr>
              <a:t>r</a:t>
            </a:r>
            <a:r>
              <a:rPr sz="100" b="1" spc="-40" dirty="0">
                <a:solidFill>
                  <a:srgbClr val="231F20"/>
                </a:solidFill>
                <a:latin typeface="Yu Gothic UI"/>
                <a:cs typeface="Yu Gothic UI"/>
              </a:rPr>
              <a:t>安</a:t>
            </a:r>
            <a:r>
              <a:rPr sz="100" b="1" spc="-55" dirty="0">
                <a:solidFill>
                  <a:srgbClr val="231F20"/>
                </a:solidFill>
                <a:latin typeface="Yu Gothic UI"/>
                <a:cs typeface="Yu Gothic UI"/>
              </a:rPr>
              <a:t>心</a:t>
            </a:r>
            <a:r>
              <a:rPr sz="100" spc="-25" dirty="0">
                <a:solidFill>
                  <a:srgbClr val="231F20"/>
                </a:solidFill>
                <a:latin typeface="Tahoma"/>
                <a:cs typeface="Tahoma"/>
              </a:rPr>
              <a:t>P</a:t>
            </a:r>
            <a:r>
              <a:rPr sz="100" spc="-35" dirty="0">
                <a:solidFill>
                  <a:srgbClr val="231F20"/>
                </a:solidFill>
                <a:latin typeface="Tahoma"/>
                <a:cs typeface="Tahoma"/>
              </a:rPr>
              <a:t>h</a:t>
            </a:r>
            <a:r>
              <a:rPr sz="100" b="1" spc="-40" dirty="0">
                <a:solidFill>
                  <a:srgbClr val="00A9BE"/>
                </a:solidFill>
                <a:latin typeface="Microsoft JhengHei"/>
                <a:cs typeface="Microsoft JhengHei"/>
              </a:rPr>
              <a:t>ブ</a:t>
            </a:r>
            <a:r>
              <a:rPr sz="100" b="1" spc="-60" dirty="0">
                <a:solidFill>
                  <a:srgbClr val="00A9BE"/>
                </a:solidFill>
                <a:latin typeface="Microsoft JhengHei"/>
                <a:cs typeface="Microsoft JhengHei"/>
              </a:rPr>
              <a:t>ル</a:t>
            </a:r>
            <a:r>
              <a:rPr sz="100" b="1" spc="-50" dirty="0">
                <a:solidFill>
                  <a:srgbClr val="FFFFFF"/>
                </a:solidFill>
                <a:latin typeface="Microsoft JhengHei"/>
                <a:cs typeface="Microsoft JhengHei"/>
              </a:rPr>
              <a:t>の</a:t>
            </a:r>
            <a:r>
              <a:rPr sz="100" b="1" spc="-45" dirty="0">
                <a:solidFill>
                  <a:srgbClr val="231F20"/>
                </a:solidFill>
                <a:latin typeface="Yu Gothic UI"/>
                <a:cs typeface="Yu Gothic UI"/>
              </a:rPr>
              <a:t>Q</a:t>
            </a:r>
            <a:r>
              <a:rPr sz="100" b="1" spc="-50" dirty="0">
                <a:solidFill>
                  <a:srgbClr val="231F20"/>
                </a:solidFill>
                <a:latin typeface="Yu Gothic UI"/>
                <a:cs typeface="Yu Gothic UI"/>
              </a:rPr>
              <a:t>隠</a:t>
            </a:r>
            <a:r>
              <a:rPr sz="100" b="1" spc="-45" dirty="0">
                <a:solidFill>
                  <a:srgbClr val="FFFFFF"/>
                </a:solidFill>
                <a:latin typeface="Microsoft JhengHei"/>
                <a:cs typeface="Microsoft JhengHei"/>
              </a:rPr>
              <a:t>の</a:t>
            </a:r>
            <a:r>
              <a:rPr sz="100" b="1" spc="-35" dirty="0">
                <a:solidFill>
                  <a:srgbClr val="231F20"/>
                </a:solidFill>
                <a:latin typeface="Yu Gothic UI"/>
                <a:cs typeface="Yu Gothic UI"/>
              </a:rPr>
              <a:t>R</a:t>
            </a:r>
            <a:r>
              <a:rPr sz="100" spc="-30" dirty="0">
                <a:solidFill>
                  <a:srgbClr val="231F20"/>
                </a:solidFill>
                <a:latin typeface="Tahoma"/>
                <a:cs typeface="Tahoma"/>
              </a:rPr>
              <a:t>o</a:t>
            </a:r>
            <a:r>
              <a:rPr sz="100" b="1" spc="-50" dirty="0">
                <a:solidFill>
                  <a:srgbClr val="231F20"/>
                </a:solidFill>
                <a:latin typeface="Yu Gothic UI"/>
                <a:cs typeface="Yu Gothic UI"/>
              </a:rPr>
              <a:t>出</a:t>
            </a:r>
            <a:r>
              <a:rPr sz="100" spc="-25" dirty="0">
                <a:solidFill>
                  <a:srgbClr val="231F20"/>
                </a:solidFill>
                <a:latin typeface="Tahoma"/>
                <a:cs typeface="Tahoma"/>
              </a:rPr>
              <a:t>ne</a:t>
            </a:r>
            <a:r>
              <a:rPr sz="100" spc="-10" dirty="0">
                <a:solidFill>
                  <a:srgbClr val="231F20"/>
                </a:solidFill>
                <a:latin typeface="Tahoma"/>
                <a:cs typeface="Tahoma"/>
              </a:rPr>
              <a:t>ʼ</a:t>
            </a:r>
            <a:r>
              <a:rPr sz="100" spc="-20" dirty="0">
                <a:solidFill>
                  <a:srgbClr val="231F20"/>
                </a:solidFill>
                <a:latin typeface="Tahoma"/>
                <a:cs typeface="Tahoma"/>
              </a:rPr>
              <a:t>sc</a:t>
            </a:r>
            <a:r>
              <a:rPr sz="100" spc="-25" dirty="0">
                <a:solidFill>
                  <a:srgbClr val="231F20"/>
                </a:solidFill>
                <a:latin typeface="Tahoma"/>
                <a:cs typeface="Tahoma"/>
              </a:rPr>
              <a:t>a</a:t>
            </a:r>
            <a:r>
              <a:rPr sz="100" spc="-35" dirty="0">
                <a:solidFill>
                  <a:srgbClr val="231F20"/>
                </a:solidFill>
                <a:latin typeface="Tahoma"/>
                <a:cs typeface="Tahoma"/>
              </a:rPr>
              <a:t>m</a:t>
            </a:r>
            <a:r>
              <a:rPr sz="100" spc="-25" dirty="0">
                <a:solidFill>
                  <a:srgbClr val="231F20"/>
                </a:solidFill>
                <a:latin typeface="Tahoma"/>
                <a:cs typeface="Tahoma"/>
              </a:rPr>
              <a:t>e</a:t>
            </a:r>
            <a:r>
              <a:rPr sz="100" spc="-15" dirty="0">
                <a:solidFill>
                  <a:srgbClr val="231F20"/>
                </a:solidFill>
                <a:latin typeface="Tahoma"/>
                <a:cs typeface="Tahoma"/>
              </a:rPr>
              <a:t>r</a:t>
            </a:r>
            <a:r>
              <a:rPr sz="100" spc="-25" dirty="0">
                <a:solidFill>
                  <a:srgbClr val="231F20"/>
                </a:solidFill>
                <a:latin typeface="Tahoma"/>
                <a:cs typeface="Tahoma"/>
              </a:rPr>
              <a:t>a</a:t>
            </a:r>
            <a:r>
              <a:rPr sz="100" spc="-20" dirty="0">
                <a:solidFill>
                  <a:srgbClr val="231F20"/>
                </a:solidFill>
                <a:latin typeface="Tahoma"/>
                <a:cs typeface="Tahoma"/>
              </a:rPr>
              <a:t>at</a:t>
            </a:r>
            <a:r>
              <a:rPr sz="100" dirty="0">
                <a:solidFill>
                  <a:srgbClr val="231F20"/>
                </a:solidFill>
                <a:latin typeface="Tahoma"/>
                <a:cs typeface="Tahoma"/>
              </a:rPr>
              <a:t>     </a:t>
            </a:r>
            <a:r>
              <a:rPr sz="100" spc="-25" dirty="0">
                <a:solidFill>
                  <a:srgbClr val="231F20"/>
                </a:solidFill>
                <a:latin typeface="Tahoma"/>
                <a:cs typeface="Tahoma"/>
              </a:rPr>
              <a:t>Po</a:t>
            </a:r>
            <a:r>
              <a:rPr sz="100" spc="-10" dirty="0">
                <a:solidFill>
                  <a:srgbClr val="231F20"/>
                </a:solidFill>
                <a:latin typeface="Tahoma"/>
                <a:cs typeface="Tahoma"/>
              </a:rPr>
              <a:t>i</a:t>
            </a:r>
            <a:r>
              <a:rPr sz="100" spc="-35" dirty="0">
                <a:solidFill>
                  <a:srgbClr val="231F20"/>
                </a:solidFill>
                <a:latin typeface="Tahoma"/>
                <a:cs typeface="Tahoma"/>
              </a:rPr>
              <a:t>n</a:t>
            </a:r>
            <a:r>
              <a:rPr sz="100" b="1" spc="-40" dirty="0">
                <a:solidFill>
                  <a:srgbClr val="231F20"/>
                </a:solidFill>
                <a:latin typeface="Microsoft JhengHei"/>
                <a:cs typeface="Microsoft JhengHei"/>
              </a:rPr>
              <a:t>ご利</a:t>
            </a:r>
            <a:r>
              <a:rPr sz="100" b="1" spc="-65"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b="1" spc="-40" dirty="0">
                <a:solidFill>
                  <a:srgbClr val="231F20"/>
                </a:solidFill>
                <a:latin typeface="Yu Gothic UI"/>
                <a:cs typeface="Yu Gothic UI"/>
              </a:rPr>
              <a:t>安</a:t>
            </a:r>
            <a:r>
              <a:rPr sz="100" b="1" spc="-60" dirty="0">
                <a:solidFill>
                  <a:srgbClr val="231F20"/>
                </a:solidFill>
                <a:latin typeface="Yu Gothic UI"/>
                <a:cs typeface="Yu Gothic UI"/>
              </a:rPr>
              <a:t>心</a:t>
            </a:r>
            <a:r>
              <a:rPr sz="100" spc="-15" dirty="0">
                <a:solidFill>
                  <a:srgbClr val="231F20"/>
                </a:solidFill>
                <a:latin typeface="Tahoma"/>
                <a:cs typeface="Tahoma"/>
              </a:rPr>
              <a:t>t</a:t>
            </a:r>
            <a:r>
              <a:rPr sz="100" b="1" spc="-40" dirty="0">
                <a:solidFill>
                  <a:srgbClr val="F48FA0"/>
                </a:solidFill>
                <a:latin typeface="Microsoft JhengHei"/>
                <a:cs typeface="Microsoft JhengHei"/>
              </a:rPr>
              <a:t>ピ</a:t>
            </a:r>
            <a:r>
              <a:rPr sz="100" b="1" spc="-60" dirty="0">
                <a:solidFill>
                  <a:srgbClr val="F48FA0"/>
                </a:solidFill>
                <a:latin typeface="Microsoft JhengHei"/>
                <a:cs typeface="Microsoft JhengHei"/>
              </a:rPr>
              <a:t>ン</a:t>
            </a:r>
            <a:r>
              <a:rPr sz="100" spc="-25" dirty="0">
                <a:solidFill>
                  <a:srgbClr val="231F20"/>
                </a:solidFill>
                <a:latin typeface="Tahoma"/>
                <a:cs typeface="Tahoma"/>
              </a:rPr>
              <a:t>y</a:t>
            </a:r>
            <a:r>
              <a:rPr sz="100" b="1" spc="-50" dirty="0">
                <a:solidFill>
                  <a:srgbClr val="FFFFFF"/>
                </a:solidFill>
                <a:latin typeface="Microsoft JhengHei"/>
                <a:cs typeface="Microsoft JhengHei"/>
              </a:rPr>
              <a:t>の</a:t>
            </a:r>
            <a:r>
              <a:rPr sz="100" b="1" spc="-50" dirty="0">
                <a:solidFill>
                  <a:srgbClr val="231F20"/>
                </a:solidFill>
                <a:latin typeface="Yu Gothic UI"/>
                <a:cs typeface="Yu Gothic UI"/>
              </a:rPr>
              <a:t>隠</a:t>
            </a:r>
            <a:r>
              <a:rPr sz="100" b="1" spc="-50" dirty="0">
                <a:solidFill>
                  <a:srgbClr val="FFFFFF"/>
                </a:solidFill>
                <a:latin typeface="Microsoft JhengHei"/>
                <a:cs typeface="Microsoft JhengHei"/>
              </a:rPr>
              <a:t>の</a:t>
            </a:r>
            <a:r>
              <a:rPr sz="100" spc="-25" dirty="0">
                <a:solidFill>
                  <a:srgbClr val="231F20"/>
                </a:solidFill>
                <a:latin typeface="Tahoma"/>
                <a:cs typeface="Tahoma"/>
              </a:rPr>
              <a:t>o</a:t>
            </a:r>
            <a:r>
              <a:rPr sz="100" spc="-35" dirty="0">
                <a:solidFill>
                  <a:srgbClr val="231F20"/>
                </a:solidFill>
                <a:latin typeface="Tahoma"/>
                <a:cs typeface="Tahoma"/>
              </a:rPr>
              <a:t>u</a:t>
            </a:r>
            <a:r>
              <a:rPr sz="100" b="1" spc="-40" dirty="0">
                <a:solidFill>
                  <a:srgbClr val="231F20"/>
                </a:solidFill>
                <a:latin typeface="Microsoft JhengHei"/>
                <a:cs typeface="Microsoft JhengHei"/>
              </a:rPr>
              <a:t>ご利</a:t>
            </a:r>
            <a:r>
              <a:rPr sz="100" b="1" spc="-65"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spc="-20" dirty="0">
                <a:solidFill>
                  <a:srgbClr val="231F20"/>
                </a:solidFill>
                <a:latin typeface="Tahoma"/>
                <a:cs typeface="Tahoma"/>
              </a:rPr>
              <a:t>r</a:t>
            </a:r>
            <a:r>
              <a:rPr sz="100" b="1" spc="-40" dirty="0">
                <a:solidFill>
                  <a:srgbClr val="231F20"/>
                </a:solidFill>
                <a:latin typeface="Yu Gothic UI"/>
                <a:cs typeface="Yu Gothic UI"/>
              </a:rPr>
              <a:t>安</a:t>
            </a:r>
            <a:r>
              <a:rPr sz="100" b="1" spc="-55" dirty="0">
                <a:solidFill>
                  <a:srgbClr val="231F20"/>
                </a:solidFill>
                <a:latin typeface="Yu Gothic UI"/>
                <a:cs typeface="Yu Gothic UI"/>
              </a:rPr>
              <a:t>心</a:t>
            </a:r>
            <a:r>
              <a:rPr sz="100" spc="-25" dirty="0">
                <a:solidFill>
                  <a:srgbClr val="231F20"/>
                </a:solidFill>
                <a:latin typeface="Tahoma"/>
                <a:cs typeface="Tahoma"/>
              </a:rPr>
              <a:t>P</a:t>
            </a:r>
            <a:r>
              <a:rPr sz="100" spc="-35" dirty="0">
                <a:solidFill>
                  <a:srgbClr val="231F20"/>
                </a:solidFill>
                <a:latin typeface="Tahoma"/>
                <a:cs typeface="Tahoma"/>
              </a:rPr>
              <a:t>h</a:t>
            </a:r>
            <a:r>
              <a:rPr sz="100" b="1" spc="-40" dirty="0">
                <a:solidFill>
                  <a:srgbClr val="00A9BE"/>
                </a:solidFill>
                <a:latin typeface="Microsoft JhengHei"/>
                <a:cs typeface="Microsoft JhengHei"/>
              </a:rPr>
              <a:t>ブ</a:t>
            </a:r>
            <a:r>
              <a:rPr sz="100" b="1" spc="-60" dirty="0">
                <a:solidFill>
                  <a:srgbClr val="00A9BE"/>
                </a:solidFill>
                <a:latin typeface="Microsoft JhengHei"/>
                <a:cs typeface="Microsoft JhengHei"/>
              </a:rPr>
              <a:t>ル</a:t>
            </a:r>
            <a:r>
              <a:rPr sz="100" b="1" spc="-50" dirty="0">
                <a:solidFill>
                  <a:srgbClr val="FFFFFF"/>
                </a:solidFill>
                <a:latin typeface="Microsoft JhengHei"/>
                <a:cs typeface="Microsoft JhengHei"/>
              </a:rPr>
              <a:t>の</a:t>
            </a:r>
            <a:r>
              <a:rPr sz="100" b="1" spc="-50" dirty="0">
                <a:solidFill>
                  <a:srgbClr val="231F20"/>
                </a:solidFill>
                <a:latin typeface="Yu Gothic UI"/>
                <a:cs typeface="Yu Gothic UI"/>
              </a:rPr>
              <a:t>隠</a:t>
            </a:r>
            <a:r>
              <a:rPr sz="100" b="1" spc="-45" dirty="0">
                <a:solidFill>
                  <a:srgbClr val="FFFFFF"/>
                </a:solidFill>
                <a:latin typeface="Microsoft JhengHei"/>
                <a:cs typeface="Microsoft JhengHei"/>
              </a:rPr>
              <a:t>の</a:t>
            </a:r>
            <a:r>
              <a:rPr sz="100" spc="-30" dirty="0">
                <a:solidFill>
                  <a:srgbClr val="231F20"/>
                </a:solidFill>
                <a:latin typeface="Tahoma"/>
                <a:cs typeface="Tahoma"/>
              </a:rPr>
              <a:t>o</a:t>
            </a:r>
            <a:r>
              <a:rPr sz="100" b="1" spc="-50" dirty="0">
                <a:solidFill>
                  <a:srgbClr val="231F20"/>
                </a:solidFill>
                <a:latin typeface="Yu Gothic UI"/>
                <a:cs typeface="Yu Gothic UI"/>
              </a:rPr>
              <a:t>出</a:t>
            </a:r>
            <a:r>
              <a:rPr sz="100" spc="-25" dirty="0">
                <a:solidFill>
                  <a:srgbClr val="231F20"/>
                </a:solidFill>
                <a:latin typeface="Tahoma"/>
                <a:cs typeface="Tahoma"/>
              </a:rPr>
              <a:t>ne</a:t>
            </a:r>
            <a:r>
              <a:rPr sz="100" spc="-10" dirty="0">
                <a:solidFill>
                  <a:srgbClr val="231F20"/>
                </a:solidFill>
                <a:latin typeface="Tahoma"/>
                <a:cs typeface="Tahoma"/>
              </a:rPr>
              <a:t>ʼ</a:t>
            </a:r>
            <a:r>
              <a:rPr sz="100" spc="-20" dirty="0">
                <a:solidFill>
                  <a:srgbClr val="231F20"/>
                </a:solidFill>
                <a:latin typeface="Tahoma"/>
                <a:cs typeface="Tahoma"/>
              </a:rPr>
              <a:t>sc</a:t>
            </a:r>
            <a:r>
              <a:rPr sz="100" spc="-25" dirty="0">
                <a:solidFill>
                  <a:srgbClr val="231F20"/>
                </a:solidFill>
                <a:latin typeface="Tahoma"/>
                <a:cs typeface="Tahoma"/>
              </a:rPr>
              <a:t>a</a:t>
            </a:r>
            <a:r>
              <a:rPr sz="100" spc="-35" dirty="0">
                <a:solidFill>
                  <a:srgbClr val="231F20"/>
                </a:solidFill>
                <a:latin typeface="Tahoma"/>
                <a:cs typeface="Tahoma"/>
              </a:rPr>
              <a:t>m</a:t>
            </a:r>
            <a:r>
              <a:rPr sz="100" spc="-25" dirty="0">
                <a:solidFill>
                  <a:srgbClr val="231F20"/>
                </a:solidFill>
                <a:latin typeface="Tahoma"/>
                <a:cs typeface="Tahoma"/>
              </a:rPr>
              <a:t>e</a:t>
            </a:r>
            <a:r>
              <a:rPr sz="100" spc="-15" dirty="0">
                <a:solidFill>
                  <a:srgbClr val="231F20"/>
                </a:solidFill>
                <a:latin typeface="Tahoma"/>
                <a:cs typeface="Tahoma"/>
              </a:rPr>
              <a:t>r</a:t>
            </a:r>
            <a:r>
              <a:rPr sz="100" spc="-25" dirty="0">
                <a:solidFill>
                  <a:srgbClr val="231F20"/>
                </a:solidFill>
                <a:latin typeface="Tahoma"/>
                <a:cs typeface="Tahoma"/>
              </a:rPr>
              <a:t>a</a:t>
            </a:r>
            <a:r>
              <a:rPr sz="100" spc="-20" dirty="0">
                <a:solidFill>
                  <a:srgbClr val="231F20"/>
                </a:solidFill>
                <a:latin typeface="Tahoma"/>
                <a:cs typeface="Tahoma"/>
              </a:rPr>
              <a:t>at</a:t>
            </a:r>
            <a:endParaRPr sz="100">
              <a:latin typeface="Tahoma"/>
              <a:cs typeface="Tahoma"/>
            </a:endParaRPr>
          </a:p>
        </p:txBody>
      </p:sp>
      <p:grpSp>
        <p:nvGrpSpPr>
          <p:cNvPr id="1037" name="object 1037"/>
          <p:cNvGrpSpPr/>
          <p:nvPr/>
        </p:nvGrpSpPr>
        <p:grpSpPr>
          <a:xfrm>
            <a:off x="6660900" y="4847335"/>
            <a:ext cx="1270" cy="2540"/>
            <a:chOff x="6660900" y="4847335"/>
            <a:chExt cx="1270" cy="2540"/>
          </a:xfrm>
        </p:grpSpPr>
        <p:sp>
          <p:nvSpPr>
            <p:cNvPr id="1038" name="object 1038"/>
            <p:cNvSpPr/>
            <p:nvPr/>
          </p:nvSpPr>
          <p:spPr>
            <a:xfrm>
              <a:off x="6661125" y="4847970"/>
              <a:ext cx="1270" cy="1905"/>
            </a:xfrm>
            <a:custGeom>
              <a:avLst/>
              <a:gdLst/>
              <a:ahLst/>
              <a:cxnLst/>
              <a:rect l="l" t="t" r="r" b="b"/>
              <a:pathLst>
                <a:path w="1270" h="1904">
                  <a:moveTo>
                    <a:pt x="88" y="456"/>
                  </a:moveTo>
                  <a:lnTo>
                    <a:pt x="241" y="634"/>
                  </a:lnTo>
                  <a:lnTo>
                    <a:pt x="381" y="787"/>
                  </a:lnTo>
                  <a:lnTo>
                    <a:pt x="533" y="825"/>
                  </a:lnTo>
                  <a:lnTo>
                    <a:pt x="711" y="1333"/>
                  </a:lnTo>
                  <a:lnTo>
                    <a:pt x="1016" y="1257"/>
                  </a:lnTo>
                  <a:lnTo>
                    <a:pt x="812" y="825"/>
                  </a:lnTo>
                  <a:lnTo>
                    <a:pt x="781" y="495"/>
                  </a:lnTo>
                  <a:lnTo>
                    <a:pt x="254" y="495"/>
                  </a:lnTo>
                  <a:lnTo>
                    <a:pt x="88" y="456"/>
                  </a:lnTo>
                  <a:close/>
                </a:path>
                <a:path w="1270" h="1904">
                  <a:moveTo>
                    <a:pt x="203" y="622"/>
                  </a:moveTo>
                  <a:close/>
                </a:path>
                <a:path w="1270" h="1904">
                  <a:moveTo>
                    <a:pt x="785" y="444"/>
                  </a:moveTo>
                  <a:lnTo>
                    <a:pt x="88" y="444"/>
                  </a:lnTo>
                  <a:lnTo>
                    <a:pt x="254" y="495"/>
                  </a:lnTo>
                  <a:lnTo>
                    <a:pt x="781" y="495"/>
                  </a:lnTo>
                  <a:close/>
                </a:path>
                <a:path w="1270" h="1904">
                  <a:moveTo>
                    <a:pt x="50" y="317"/>
                  </a:moveTo>
                  <a:lnTo>
                    <a:pt x="88" y="456"/>
                  </a:lnTo>
                  <a:lnTo>
                    <a:pt x="785" y="444"/>
                  </a:lnTo>
                  <a:lnTo>
                    <a:pt x="279" y="368"/>
                  </a:lnTo>
                  <a:lnTo>
                    <a:pt x="50" y="317"/>
                  </a:lnTo>
                  <a:close/>
                </a:path>
                <a:path w="1270" h="1904">
                  <a:moveTo>
                    <a:pt x="43" y="188"/>
                  </a:moveTo>
                  <a:lnTo>
                    <a:pt x="279" y="368"/>
                  </a:lnTo>
                  <a:lnTo>
                    <a:pt x="749" y="368"/>
                  </a:lnTo>
                  <a:lnTo>
                    <a:pt x="609" y="317"/>
                  </a:lnTo>
                  <a:lnTo>
                    <a:pt x="268" y="266"/>
                  </a:lnTo>
                  <a:lnTo>
                    <a:pt x="43" y="188"/>
                  </a:lnTo>
                  <a:close/>
                </a:path>
                <a:path w="1270" h="1904">
                  <a:moveTo>
                    <a:pt x="635" y="63"/>
                  </a:moveTo>
                  <a:lnTo>
                    <a:pt x="609" y="317"/>
                  </a:lnTo>
                  <a:lnTo>
                    <a:pt x="739" y="317"/>
                  </a:lnTo>
                  <a:lnTo>
                    <a:pt x="635" y="63"/>
                  </a:lnTo>
                  <a:close/>
                </a:path>
                <a:path w="1270" h="1904">
                  <a:moveTo>
                    <a:pt x="63" y="152"/>
                  </a:moveTo>
                  <a:lnTo>
                    <a:pt x="304" y="279"/>
                  </a:lnTo>
                  <a:lnTo>
                    <a:pt x="63" y="152"/>
                  </a:lnTo>
                  <a:close/>
                </a:path>
                <a:path w="1270" h="1904">
                  <a:moveTo>
                    <a:pt x="271" y="152"/>
                  </a:moveTo>
                  <a:lnTo>
                    <a:pt x="63" y="152"/>
                  </a:lnTo>
                  <a:lnTo>
                    <a:pt x="304" y="279"/>
                  </a:lnTo>
                  <a:lnTo>
                    <a:pt x="498" y="279"/>
                  </a:lnTo>
                  <a:lnTo>
                    <a:pt x="271" y="152"/>
                  </a:lnTo>
                  <a:close/>
                </a:path>
                <a:path w="1270" h="1904">
                  <a:moveTo>
                    <a:pt x="0" y="0"/>
                  </a:moveTo>
                  <a:lnTo>
                    <a:pt x="43" y="188"/>
                  </a:lnTo>
                  <a:lnTo>
                    <a:pt x="271" y="152"/>
                  </a:lnTo>
                  <a:lnTo>
                    <a:pt x="0" y="0"/>
                  </a:lnTo>
                  <a:close/>
                </a:path>
              </a:pathLst>
            </a:custGeom>
            <a:solidFill>
              <a:srgbClr val="F1C9BB"/>
            </a:solidFill>
          </p:spPr>
          <p:txBody>
            <a:bodyPr wrap="square" lIns="0" tIns="0" rIns="0" bIns="0" rtlCol="0"/>
            <a:lstStyle/>
            <a:p>
              <a:endParaRPr/>
            </a:p>
          </p:txBody>
        </p:sp>
        <p:sp>
          <p:nvSpPr>
            <p:cNvPr id="1039" name="object 1039"/>
            <p:cNvSpPr/>
            <p:nvPr/>
          </p:nvSpPr>
          <p:spPr>
            <a:xfrm>
              <a:off x="6661111" y="4847551"/>
              <a:ext cx="1270" cy="1270"/>
            </a:xfrm>
            <a:custGeom>
              <a:avLst/>
              <a:gdLst/>
              <a:ahLst/>
              <a:cxnLst/>
              <a:rect l="l" t="t" r="r" b="b"/>
              <a:pathLst>
                <a:path w="1270" h="1270">
                  <a:moveTo>
                    <a:pt x="711" y="1016"/>
                  </a:moveTo>
                  <a:lnTo>
                    <a:pt x="533" y="63"/>
                  </a:lnTo>
                  <a:lnTo>
                    <a:pt x="63" y="76"/>
                  </a:lnTo>
                  <a:lnTo>
                    <a:pt x="177" y="1066"/>
                  </a:lnTo>
                  <a:lnTo>
                    <a:pt x="635" y="1066"/>
                  </a:lnTo>
                  <a:close/>
                </a:path>
              </a:pathLst>
            </a:custGeom>
            <a:solidFill>
              <a:srgbClr val="3E3C3C"/>
            </a:solidFill>
          </p:spPr>
          <p:txBody>
            <a:bodyPr wrap="square" lIns="0" tIns="0" rIns="0" bIns="0" rtlCol="0"/>
            <a:lstStyle/>
            <a:p>
              <a:endParaRPr/>
            </a:p>
          </p:txBody>
        </p:sp>
        <p:sp>
          <p:nvSpPr>
            <p:cNvPr id="1040" name="object 1040"/>
            <p:cNvSpPr/>
            <p:nvPr/>
          </p:nvSpPr>
          <p:spPr>
            <a:xfrm>
              <a:off x="6661149" y="4847588"/>
              <a:ext cx="635" cy="1270"/>
            </a:xfrm>
            <a:custGeom>
              <a:avLst/>
              <a:gdLst/>
              <a:ahLst/>
              <a:cxnLst/>
              <a:rect l="l" t="t" r="r" b="b"/>
              <a:pathLst>
                <a:path w="634" h="1270">
                  <a:moveTo>
                    <a:pt x="12" y="126"/>
                  </a:moveTo>
                  <a:lnTo>
                    <a:pt x="330" y="50"/>
                  </a:lnTo>
                  <a:lnTo>
                    <a:pt x="152" y="927"/>
                  </a:lnTo>
                  <a:lnTo>
                    <a:pt x="12" y="126"/>
                  </a:lnTo>
                  <a:close/>
                </a:path>
              </a:pathLst>
            </a:custGeom>
            <a:ln w="3175">
              <a:solidFill>
                <a:srgbClr val="3A3939"/>
              </a:solidFill>
            </a:ln>
          </p:spPr>
          <p:txBody>
            <a:bodyPr wrap="square" lIns="0" tIns="0" rIns="0" bIns="0" rtlCol="0"/>
            <a:lstStyle/>
            <a:p>
              <a:endParaRPr/>
            </a:p>
          </p:txBody>
        </p:sp>
        <p:sp>
          <p:nvSpPr>
            <p:cNvPr id="1041" name="object 1041"/>
            <p:cNvSpPr/>
            <p:nvPr/>
          </p:nvSpPr>
          <p:spPr>
            <a:xfrm>
              <a:off x="6661162" y="4848047"/>
              <a:ext cx="1270" cy="635"/>
            </a:xfrm>
            <a:custGeom>
              <a:avLst/>
              <a:gdLst/>
              <a:ahLst/>
              <a:cxnLst/>
              <a:rect l="l" t="t" r="r" b="b"/>
              <a:pathLst>
                <a:path w="1270" h="635">
                  <a:moveTo>
                    <a:pt x="63" y="215"/>
                  </a:moveTo>
                  <a:close/>
                </a:path>
                <a:path w="1270" h="635">
                  <a:moveTo>
                    <a:pt x="76" y="266"/>
                  </a:moveTo>
                  <a:close/>
                </a:path>
                <a:path w="1270" h="635">
                  <a:moveTo>
                    <a:pt x="88" y="419"/>
                  </a:moveTo>
                  <a:close/>
                </a:path>
                <a:path w="1270" h="635">
                  <a:moveTo>
                    <a:pt x="685" y="342"/>
                  </a:moveTo>
                  <a:lnTo>
                    <a:pt x="635" y="215"/>
                  </a:lnTo>
                  <a:lnTo>
                    <a:pt x="584" y="0"/>
                  </a:lnTo>
                  <a:lnTo>
                    <a:pt x="520" y="152"/>
                  </a:lnTo>
                  <a:lnTo>
                    <a:pt x="685" y="342"/>
                  </a:lnTo>
                  <a:close/>
                </a:path>
              </a:pathLst>
            </a:custGeom>
            <a:solidFill>
              <a:srgbClr val="F1C9BB"/>
            </a:solidFill>
          </p:spPr>
          <p:txBody>
            <a:bodyPr wrap="square" lIns="0" tIns="0" rIns="0" bIns="0" rtlCol="0"/>
            <a:lstStyle/>
            <a:p>
              <a:endParaRPr/>
            </a:p>
          </p:txBody>
        </p:sp>
        <p:sp>
          <p:nvSpPr>
            <p:cNvPr id="1042" name="object 1042"/>
            <p:cNvSpPr/>
            <p:nvPr/>
          </p:nvSpPr>
          <p:spPr>
            <a:xfrm>
              <a:off x="6661149" y="4847590"/>
              <a:ext cx="635" cy="1270"/>
            </a:xfrm>
            <a:custGeom>
              <a:avLst/>
              <a:gdLst/>
              <a:ahLst/>
              <a:cxnLst/>
              <a:rect l="l" t="t" r="r" b="b"/>
              <a:pathLst>
                <a:path w="634" h="1270">
                  <a:moveTo>
                    <a:pt x="431" y="0"/>
                  </a:moveTo>
                  <a:lnTo>
                    <a:pt x="275" y="63"/>
                  </a:lnTo>
                  <a:lnTo>
                    <a:pt x="0" y="101"/>
                  </a:lnTo>
                  <a:lnTo>
                    <a:pt x="145" y="932"/>
                  </a:lnTo>
                  <a:lnTo>
                    <a:pt x="628" y="932"/>
                  </a:lnTo>
                  <a:lnTo>
                    <a:pt x="473" y="101"/>
                  </a:lnTo>
                  <a:close/>
                </a:path>
                <a:path w="634" h="1270">
                  <a:moveTo>
                    <a:pt x="88" y="50"/>
                  </a:moveTo>
                  <a:close/>
                </a:path>
              </a:pathLst>
            </a:custGeom>
            <a:solidFill>
              <a:srgbClr val="F48FA0">
                <a:alpha val="39999"/>
              </a:srgbClr>
            </a:solidFill>
          </p:spPr>
          <p:txBody>
            <a:bodyPr wrap="square" lIns="0" tIns="0" rIns="0" bIns="0" rtlCol="0"/>
            <a:lstStyle/>
            <a:p>
              <a:endParaRPr/>
            </a:p>
          </p:txBody>
        </p:sp>
        <p:sp>
          <p:nvSpPr>
            <p:cNvPr id="1043" name="object 1043"/>
            <p:cNvSpPr/>
            <p:nvPr/>
          </p:nvSpPr>
          <p:spPr>
            <a:xfrm>
              <a:off x="6661551" y="4848494"/>
              <a:ext cx="635" cy="635"/>
            </a:xfrm>
            <a:custGeom>
              <a:avLst/>
              <a:gdLst/>
              <a:ahLst/>
              <a:cxnLst/>
              <a:rect l="l" t="t" r="r" b="b"/>
              <a:pathLst>
                <a:path w="634" h="635">
                  <a:moveTo>
                    <a:pt x="11" y="107"/>
                  </a:moveTo>
                  <a:lnTo>
                    <a:pt x="0" y="35"/>
                  </a:lnTo>
                  <a:lnTo>
                    <a:pt x="222" y="0"/>
                  </a:lnTo>
                </a:path>
              </a:pathLst>
            </a:custGeom>
            <a:ln w="3175">
              <a:solidFill>
                <a:srgbClr val="BCBEC0"/>
              </a:solidFill>
            </a:ln>
          </p:spPr>
          <p:txBody>
            <a:bodyPr wrap="square" lIns="0" tIns="0" rIns="0" bIns="0" rtlCol="0"/>
            <a:lstStyle/>
            <a:p>
              <a:endParaRPr/>
            </a:p>
          </p:txBody>
        </p:sp>
        <p:sp>
          <p:nvSpPr>
            <p:cNvPr id="1044" name="object 1044"/>
            <p:cNvSpPr/>
            <p:nvPr/>
          </p:nvSpPr>
          <p:spPr>
            <a:xfrm>
              <a:off x="6661771" y="4848533"/>
              <a:ext cx="635" cy="635"/>
            </a:xfrm>
            <a:custGeom>
              <a:avLst/>
              <a:gdLst/>
              <a:ahLst/>
              <a:cxnLst/>
              <a:rect l="l" t="t" r="r" b="b"/>
              <a:pathLst>
                <a:path w="634" h="635">
                  <a:moveTo>
                    <a:pt x="8" y="0"/>
                  </a:moveTo>
                  <a:close/>
                </a:path>
              </a:pathLst>
            </a:custGeom>
            <a:solidFill>
              <a:srgbClr val="F48FA0">
                <a:alpha val="39999"/>
              </a:srgbClr>
            </a:solidFill>
          </p:spPr>
          <p:txBody>
            <a:bodyPr wrap="square" lIns="0" tIns="0" rIns="0" bIns="0" rtlCol="0"/>
            <a:lstStyle/>
            <a:p>
              <a:endParaRPr/>
            </a:p>
          </p:txBody>
        </p:sp>
        <p:sp>
          <p:nvSpPr>
            <p:cNvPr id="1045" name="object 1045"/>
            <p:cNvSpPr/>
            <p:nvPr/>
          </p:nvSpPr>
          <p:spPr>
            <a:xfrm>
              <a:off x="6661331" y="4848495"/>
              <a:ext cx="635" cy="635"/>
            </a:xfrm>
            <a:custGeom>
              <a:avLst/>
              <a:gdLst/>
              <a:ahLst/>
              <a:cxnLst/>
              <a:rect l="l" t="t" r="r" b="b"/>
              <a:pathLst>
                <a:path w="634" h="635">
                  <a:moveTo>
                    <a:pt x="139" y="0"/>
                  </a:moveTo>
                  <a:lnTo>
                    <a:pt x="0" y="133"/>
                  </a:lnTo>
                  <a:lnTo>
                    <a:pt x="194" y="110"/>
                  </a:lnTo>
                  <a:close/>
                </a:path>
              </a:pathLst>
            </a:custGeom>
            <a:solidFill>
              <a:srgbClr val="F48FA0"/>
            </a:solidFill>
          </p:spPr>
          <p:txBody>
            <a:bodyPr wrap="square" lIns="0" tIns="0" rIns="0" bIns="0" rtlCol="0"/>
            <a:lstStyle/>
            <a:p>
              <a:endParaRPr/>
            </a:p>
          </p:txBody>
        </p:sp>
        <p:sp>
          <p:nvSpPr>
            <p:cNvPr id="1046" name="object 1046"/>
            <p:cNvSpPr/>
            <p:nvPr/>
          </p:nvSpPr>
          <p:spPr>
            <a:xfrm>
              <a:off x="6661217" y="4847652"/>
              <a:ext cx="635" cy="635"/>
            </a:xfrm>
            <a:custGeom>
              <a:avLst/>
              <a:gdLst/>
              <a:ahLst/>
              <a:cxnLst/>
              <a:rect l="l" t="t" r="r" b="b"/>
              <a:pathLst>
                <a:path w="634" h="635">
                  <a:moveTo>
                    <a:pt x="0" y="0"/>
                  </a:moveTo>
                  <a:lnTo>
                    <a:pt x="86" y="69"/>
                  </a:lnTo>
                  <a:lnTo>
                    <a:pt x="140" y="26"/>
                  </a:lnTo>
                </a:path>
                <a:path w="634" h="635">
                  <a:moveTo>
                    <a:pt x="140" y="26"/>
                  </a:moveTo>
                  <a:lnTo>
                    <a:pt x="161" y="9"/>
                  </a:lnTo>
                </a:path>
              </a:pathLst>
            </a:custGeom>
            <a:ln w="3175">
              <a:solidFill>
                <a:srgbClr val="00A9BE"/>
              </a:solidFill>
            </a:ln>
          </p:spPr>
          <p:txBody>
            <a:bodyPr wrap="square" lIns="0" tIns="0" rIns="0" bIns="0" rtlCol="0"/>
            <a:lstStyle/>
            <a:p>
              <a:endParaRPr/>
            </a:p>
          </p:txBody>
        </p:sp>
        <p:sp>
          <p:nvSpPr>
            <p:cNvPr id="1047" name="object 1047"/>
            <p:cNvSpPr/>
            <p:nvPr/>
          </p:nvSpPr>
          <p:spPr>
            <a:xfrm>
              <a:off x="6661440" y="4847760"/>
              <a:ext cx="635" cy="1270"/>
            </a:xfrm>
            <a:custGeom>
              <a:avLst/>
              <a:gdLst/>
              <a:ahLst/>
              <a:cxnLst/>
              <a:rect l="l" t="t" r="r" b="b"/>
              <a:pathLst>
                <a:path w="634" h="1270">
                  <a:moveTo>
                    <a:pt x="195" y="0"/>
                  </a:moveTo>
                  <a:lnTo>
                    <a:pt x="0" y="299"/>
                  </a:lnTo>
                  <a:lnTo>
                    <a:pt x="139" y="363"/>
                  </a:lnTo>
                  <a:lnTo>
                    <a:pt x="236" y="218"/>
                  </a:lnTo>
                </a:path>
                <a:path w="634" h="1270">
                  <a:moveTo>
                    <a:pt x="317" y="652"/>
                  </a:moveTo>
                  <a:lnTo>
                    <a:pt x="342" y="789"/>
                  </a:lnTo>
                </a:path>
              </a:pathLst>
            </a:custGeom>
            <a:ln w="3175">
              <a:solidFill>
                <a:srgbClr val="00A9BE"/>
              </a:solidFill>
            </a:ln>
          </p:spPr>
          <p:txBody>
            <a:bodyPr wrap="square" lIns="0" tIns="0" rIns="0" bIns="0" rtlCol="0"/>
            <a:lstStyle/>
            <a:p>
              <a:endParaRPr/>
            </a:p>
          </p:txBody>
        </p:sp>
        <p:sp>
          <p:nvSpPr>
            <p:cNvPr id="1048" name="object 1048"/>
            <p:cNvSpPr/>
            <p:nvPr/>
          </p:nvSpPr>
          <p:spPr>
            <a:xfrm>
              <a:off x="6661238" y="4848198"/>
              <a:ext cx="635" cy="635"/>
            </a:xfrm>
            <a:custGeom>
              <a:avLst/>
              <a:gdLst/>
              <a:ahLst/>
              <a:cxnLst/>
              <a:rect l="l" t="t" r="r" b="b"/>
              <a:pathLst>
                <a:path w="634" h="635">
                  <a:moveTo>
                    <a:pt x="531" y="279"/>
                  </a:moveTo>
                  <a:lnTo>
                    <a:pt x="374" y="203"/>
                  </a:lnTo>
                  <a:lnTo>
                    <a:pt x="234" y="126"/>
                  </a:lnTo>
                  <a:lnTo>
                    <a:pt x="0" y="0"/>
                  </a:lnTo>
                </a:path>
                <a:path w="634" h="635">
                  <a:moveTo>
                    <a:pt x="375" y="396"/>
                  </a:moveTo>
                  <a:lnTo>
                    <a:pt x="361" y="342"/>
                  </a:lnTo>
                  <a:lnTo>
                    <a:pt x="442" y="388"/>
                  </a:lnTo>
                </a:path>
                <a:path w="634" h="635">
                  <a:moveTo>
                    <a:pt x="323" y="317"/>
                  </a:moveTo>
                  <a:lnTo>
                    <a:pt x="64" y="366"/>
                  </a:lnTo>
                </a:path>
                <a:path w="634" h="635">
                  <a:moveTo>
                    <a:pt x="34" y="198"/>
                  </a:moveTo>
                  <a:lnTo>
                    <a:pt x="171" y="253"/>
                  </a:lnTo>
                  <a:lnTo>
                    <a:pt x="323" y="317"/>
                  </a:lnTo>
                </a:path>
              </a:pathLst>
            </a:custGeom>
            <a:ln w="3175">
              <a:solidFill>
                <a:srgbClr val="00A9BE"/>
              </a:solidFill>
            </a:ln>
          </p:spPr>
          <p:txBody>
            <a:bodyPr wrap="square" lIns="0" tIns="0" rIns="0" bIns="0" rtlCol="0"/>
            <a:lstStyle/>
            <a:p>
              <a:endParaRPr/>
            </a:p>
          </p:txBody>
        </p:sp>
        <p:sp>
          <p:nvSpPr>
            <p:cNvPr id="1049" name="object 1049"/>
            <p:cNvSpPr/>
            <p:nvPr/>
          </p:nvSpPr>
          <p:spPr>
            <a:xfrm>
              <a:off x="6661161" y="4847589"/>
              <a:ext cx="635" cy="635"/>
            </a:xfrm>
            <a:custGeom>
              <a:avLst/>
              <a:gdLst/>
              <a:ahLst/>
              <a:cxnLst/>
              <a:rect l="l" t="t" r="r" b="b"/>
              <a:pathLst>
                <a:path w="634" h="635">
                  <a:moveTo>
                    <a:pt x="419" y="0"/>
                  </a:moveTo>
                  <a:lnTo>
                    <a:pt x="263" y="63"/>
                  </a:lnTo>
                  <a:lnTo>
                    <a:pt x="127" y="88"/>
                  </a:lnTo>
                  <a:lnTo>
                    <a:pt x="0" y="169"/>
                  </a:lnTo>
                  <a:lnTo>
                    <a:pt x="384" y="101"/>
                  </a:lnTo>
                  <a:close/>
                </a:path>
                <a:path w="634" h="635">
                  <a:moveTo>
                    <a:pt x="76" y="50"/>
                  </a:moveTo>
                  <a:close/>
                </a:path>
              </a:pathLst>
            </a:custGeom>
            <a:solidFill>
              <a:srgbClr val="F48FA0"/>
            </a:solidFill>
          </p:spPr>
          <p:txBody>
            <a:bodyPr wrap="square" lIns="0" tIns="0" rIns="0" bIns="0" rtlCol="0"/>
            <a:lstStyle/>
            <a:p>
              <a:endParaRPr/>
            </a:p>
          </p:txBody>
        </p:sp>
      </p:grpSp>
      <p:sp>
        <p:nvSpPr>
          <p:cNvPr id="1050" name="object 1050"/>
          <p:cNvSpPr txBox="1"/>
          <p:nvPr/>
        </p:nvSpPr>
        <p:spPr>
          <a:xfrm rot="21000000">
            <a:off x="6633422" y="4844365"/>
            <a:ext cx="1796" cy="6350"/>
          </a:xfrm>
          <a:prstGeom prst="rect">
            <a:avLst/>
          </a:prstGeom>
        </p:spPr>
        <p:txBody>
          <a:bodyPr vert="horz" wrap="square" lIns="0" tIns="1270" rIns="0" bIns="0" rtlCol="0">
            <a:spAutoFit/>
          </a:bodyPr>
          <a:lstStyle/>
          <a:p>
            <a:pPr>
              <a:lnSpc>
                <a:spcPts val="5"/>
              </a:lnSpc>
              <a:spcBef>
                <a:spcPts val="10"/>
              </a:spcBef>
            </a:pP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oee</a:t>
            </a:r>
            <a:r>
              <a:rPr sz="100" b="1" spc="-30" dirty="0">
                <a:solidFill>
                  <a:srgbClr val="FFFFFF"/>
                </a:solidFill>
                <a:latin typeface="Microsoft JhengHei"/>
                <a:cs typeface="Microsoft JhengHei"/>
              </a:rPr>
              <a:t>-II</a:t>
            </a:r>
            <a:endParaRPr sz="100">
              <a:latin typeface="Microsoft JhengHei"/>
              <a:cs typeface="Microsoft JhengHei"/>
            </a:endParaRPr>
          </a:p>
        </p:txBody>
      </p:sp>
      <p:sp>
        <p:nvSpPr>
          <p:cNvPr id="1051" name="object 1051"/>
          <p:cNvSpPr txBox="1"/>
          <p:nvPr/>
        </p:nvSpPr>
        <p:spPr>
          <a:xfrm rot="21000000">
            <a:off x="6660515" y="4844369"/>
            <a:ext cx="1796" cy="6350"/>
          </a:xfrm>
          <a:prstGeom prst="rect">
            <a:avLst/>
          </a:prstGeom>
        </p:spPr>
        <p:txBody>
          <a:bodyPr vert="horz" wrap="square" lIns="0" tIns="1270" rIns="0" bIns="0" rtlCol="0">
            <a:spAutoFit/>
          </a:bodyPr>
          <a:lstStyle/>
          <a:p>
            <a:pPr>
              <a:lnSpc>
                <a:spcPts val="5"/>
              </a:lnSpc>
              <a:spcBef>
                <a:spcPts val="10"/>
              </a:spcBef>
            </a:pPr>
            <a:r>
              <a:rPr sz="100" b="1" spc="-20" dirty="0">
                <a:solidFill>
                  <a:srgbClr val="FFFFFF"/>
                </a:solidFill>
                <a:latin typeface="Microsoft JhengHei"/>
                <a:cs typeface="Microsoft JhengHei"/>
              </a:rPr>
              <a:t>i-II</a:t>
            </a:r>
            <a:endParaRPr sz="100">
              <a:latin typeface="Microsoft JhengHei"/>
              <a:cs typeface="Microsoft JhengHei"/>
            </a:endParaRPr>
          </a:p>
        </p:txBody>
      </p:sp>
      <p:sp>
        <p:nvSpPr>
          <p:cNvPr id="1052" name="object 1052"/>
          <p:cNvSpPr/>
          <p:nvPr/>
        </p:nvSpPr>
        <p:spPr>
          <a:xfrm>
            <a:off x="6661460" y="4847620"/>
            <a:ext cx="635" cy="635"/>
          </a:xfrm>
          <a:custGeom>
            <a:avLst/>
            <a:gdLst/>
            <a:ahLst/>
            <a:cxnLst/>
            <a:rect l="l" t="t" r="r" b="b"/>
            <a:pathLst>
              <a:path w="634" h="635">
                <a:moveTo>
                  <a:pt x="0" y="0"/>
                </a:moveTo>
                <a:lnTo>
                  <a:pt x="100" y="41"/>
                </a:lnTo>
                <a:lnTo>
                  <a:pt x="139" y="9"/>
                </a:lnTo>
              </a:path>
            </a:pathLst>
          </a:custGeom>
          <a:ln w="3175">
            <a:solidFill>
              <a:srgbClr val="F48FA0"/>
            </a:solidFill>
          </a:ln>
        </p:spPr>
        <p:txBody>
          <a:bodyPr wrap="square" lIns="0" tIns="0" rIns="0" bIns="0" rtlCol="0"/>
          <a:lstStyle/>
          <a:p>
            <a:endParaRPr/>
          </a:p>
        </p:txBody>
      </p:sp>
      <p:sp>
        <p:nvSpPr>
          <p:cNvPr id="1053" name="object 1053"/>
          <p:cNvSpPr txBox="1"/>
          <p:nvPr/>
        </p:nvSpPr>
        <p:spPr>
          <a:xfrm rot="300000">
            <a:off x="6660814" y="4845119"/>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sp>
        <p:nvSpPr>
          <p:cNvPr id="1054" name="object 1054"/>
          <p:cNvSpPr txBox="1"/>
          <p:nvPr/>
        </p:nvSpPr>
        <p:spPr>
          <a:xfrm rot="300000">
            <a:off x="6633926" y="4845070"/>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grpSp>
        <p:nvGrpSpPr>
          <p:cNvPr id="1055" name="object 1055"/>
          <p:cNvGrpSpPr/>
          <p:nvPr/>
        </p:nvGrpSpPr>
        <p:grpSpPr>
          <a:xfrm>
            <a:off x="6657288" y="4845113"/>
            <a:ext cx="5080" cy="4445"/>
            <a:chOff x="6657288" y="4845113"/>
            <a:chExt cx="5080" cy="4445"/>
          </a:xfrm>
        </p:grpSpPr>
        <p:sp>
          <p:nvSpPr>
            <p:cNvPr id="1056" name="object 1056"/>
            <p:cNvSpPr/>
            <p:nvPr/>
          </p:nvSpPr>
          <p:spPr>
            <a:xfrm>
              <a:off x="6661194" y="4847827"/>
              <a:ext cx="635" cy="1270"/>
            </a:xfrm>
            <a:custGeom>
              <a:avLst/>
              <a:gdLst/>
              <a:ahLst/>
              <a:cxnLst/>
              <a:rect l="l" t="t" r="r" b="b"/>
              <a:pathLst>
                <a:path w="634" h="1270">
                  <a:moveTo>
                    <a:pt x="241" y="228"/>
                  </a:moveTo>
                  <a:lnTo>
                    <a:pt x="114" y="38"/>
                  </a:lnTo>
                  <a:lnTo>
                    <a:pt x="101" y="215"/>
                  </a:lnTo>
                  <a:lnTo>
                    <a:pt x="241" y="228"/>
                  </a:lnTo>
                </a:path>
                <a:path w="634" h="1270">
                  <a:moveTo>
                    <a:pt x="455" y="7"/>
                  </a:moveTo>
                  <a:lnTo>
                    <a:pt x="406" y="368"/>
                  </a:lnTo>
                  <a:lnTo>
                    <a:pt x="254" y="571"/>
                  </a:lnTo>
                  <a:lnTo>
                    <a:pt x="100" y="689"/>
                  </a:lnTo>
                </a:path>
                <a:path w="634" h="1270">
                  <a:moveTo>
                    <a:pt x="114" y="770"/>
                  </a:moveTo>
                  <a:lnTo>
                    <a:pt x="266" y="698"/>
                  </a:lnTo>
                  <a:lnTo>
                    <a:pt x="495" y="520"/>
                  </a:lnTo>
                  <a:lnTo>
                    <a:pt x="503" y="262"/>
                  </a:lnTo>
                </a:path>
              </a:pathLst>
            </a:custGeom>
            <a:ln w="3175">
              <a:solidFill>
                <a:srgbClr val="F48FA0"/>
              </a:solidFill>
            </a:ln>
          </p:spPr>
          <p:txBody>
            <a:bodyPr wrap="square" lIns="0" tIns="0" rIns="0" bIns="0" rtlCol="0"/>
            <a:lstStyle/>
            <a:p>
              <a:endParaRPr/>
            </a:p>
          </p:txBody>
        </p:sp>
        <p:sp>
          <p:nvSpPr>
            <p:cNvPr id="1057" name="object 1057"/>
            <p:cNvSpPr/>
            <p:nvPr/>
          </p:nvSpPr>
          <p:spPr>
            <a:xfrm>
              <a:off x="6661201" y="4847903"/>
              <a:ext cx="635" cy="1270"/>
            </a:xfrm>
            <a:custGeom>
              <a:avLst/>
              <a:gdLst/>
              <a:ahLst/>
              <a:cxnLst/>
              <a:rect l="l" t="t" r="r" b="b"/>
              <a:pathLst>
                <a:path w="634" h="1270">
                  <a:moveTo>
                    <a:pt x="462" y="0"/>
                  </a:moveTo>
                  <a:lnTo>
                    <a:pt x="208" y="38"/>
                  </a:lnTo>
                  <a:lnTo>
                    <a:pt x="0" y="79"/>
                  </a:lnTo>
                </a:path>
                <a:path w="634" h="1270">
                  <a:moveTo>
                    <a:pt x="183" y="719"/>
                  </a:moveTo>
                  <a:lnTo>
                    <a:pt x="246" y="469"/>
                  </a:lnTo>
                  <a:lnTo>
                    <a:pt x="234" y="165"/>
                  </a:lnTo>
                  <a:lnTo>
                    <a:pt x="373" y="152"/>
                  </a:lnTo>
                  <a:lnTo>
                    <a:pt x="507" y="241"/>
                  </a:lnTo>
                </a:path>
                <a:path w="634" h="1270">
                  <a:moveTo>
                    <a:pt x="576" y="612"/>
                  </a:moveTo>
                  <a:lnTo>
                    <a:pt x="538" y="673"/>
                  </a:lnTo>
                  <a:lnTo>
                    <a:pt x="538" y="674"/>
                  </a:lnTo>
                </a:path>
                <a:path w="634" h="1270">
                  <a:moveTo>
                    <a:pt x="81" y="215"/>
                  </a:moveTo>
                  <a:lnTo>
                    <a:pt x="94" y="419"/>
                  </a:lnTo>
                  <a:lnTo>
                    <a:pt x="80" y="540"/>
                  </a:lnTo>
                </a:path>
                <a:path w="634" h="1270">
                  <a:moveTo>
                    <a:pt x="28" y="239"/>
                  </a:moveTo>
                  <a:lnTo>
                    <a:pt x="56" y="228"/>
                  </a:lnTo>
                  <a:lnTo>
                    <a:pt x="81" y="215"/>
                  </a:lnTo>
                </a:path>
              </a:pathLst>
            </a:custGeom>
            <a:ln w="3175">
              <a:solidFill>
                <a:srgbClr val="F48FA0"/>
              </a:solidFill>
            </a:ln>
          </p:spPr>
          <p:txBody>
            <a:bodyPr wrap="square" lIns="0" tIns="0" rIns="0" bIns="0" rtlCol="0"/>
            <a:lstStyle/>
            <a:p>
              <a:endParaRPr/>
            </a:p>
          </p:txBody>
        </p:sp>
        <p:sp>
          <p:nvSpPr>
            <p:cNvPr id="1058" name="object 1058"/>
            <p:cNvSpPr/>
            <p:nvPr/>
          </p:nvSpPr>
          <p:spPr>
            <a:xfrm>
              <a:off x="6661532" y="4848433"/>
              <a:ext cx="635" cy="635"/>
            </a:xfrm>
            <a:custGeom>
              <a:avLst/>
              <a:gdLst/>
              <a:ahLst/>
              <a:cxnLst/>
              <a:rect l="l" t="t" r="r" b="b"/>
              <a:pathLst>
                <a:path w="634" h="635">
                  <a:moveTo>
                    <a:pt x="229" y="0"/>
                  </a:moveTo>
                  <a:lnTo>
                    <a:pt x="139" y="67"/>
                  </a:lnTo>
                  <a:lnTo>
                    <a:pt x="0" y="171"/>
                  </a:lnTo>
                </a:path>
              </a:pathLst>
            </a:custGeom>
            <a:ln w="3175">
              <a:solidFill>
                <a:srgbClr val="F48FA0"/>
              </a:solidFill>
            </a:ln>
          </p:spPr>
          <p:txBody>
            <a:bodyPr wrap="square" lIns="0" tIns="0" rIns="0" bIns="0" rtlCol="0"/>
            <a:lstStyle/>
            <a:p>
              <a:endParaRPr/>
            </a:p>
          </p:txBody>
        </p:sp>
        <p:sp>
          <p:nvSpPr>
            <p:cNvPr id="1059" name="object 1059"/>
            <p:cNvSpPr/>
            <p:nvPr/>
          </p:nvSpPr>
          <p:spPr>
            <a:xfrm>
              <a:off x="6661634" y="4848479"/>
              <a:ext cx="635" cy="635"/>
            </a:xfrm>
            <a:custGeom>
              <a:avLst/>
              <a:gdLst/>
              <a:ahLst/>
              <a:cxnLst/>
              <a:rect l="l" t="t" r="r" b="b"/>
              <a:pathLst>
                <a:path w="634" h="635">
                  <a:moveTo>
                    <a:pt x="101" y="50"/>
                  </a:moveTo>
                  <a:close/>
                </a:path>
                <a:path w="634" h="635">
                  <a:moveTo>
                    <a:pt x="126" y="50"/>
                  </a:moveTo>
                  <a:close/>
                </a:path>
                <a:path w="634" h="635">
                  <a:moveTo>
                    <a:pt x="126" y="25"/>
                  </a:moveTo>
                  <a:close/>
                </a:path>
                <a:path w="634" h="635">
                  <a:moveTo>
                    <a:pt x="75" y="12"/>
                  </a:moveTo>
                  <a:close/>
                </a:path>
                <a:path w="634" h="635">
                  <a:moveTo>
                    <a:pt x="113" y="0"/>
                  </a:moveTo>
                  <a:close/>
                </a:path>
              </a:pathLst>
            </a:custGeom>
            <a:solidFill>
              <a:srgbClr val="F1C9BB"/>
            </a:solidFill>
          </p:spPr>
          <p:txBody>
            <a:bodyPr wrap="square" lIns="0" tIns="0" rIns="0" bIns="0" rtlCol="0"/>
            <a:lstStyle/>
            <a:p>
              <a:endParaRPr/>
            </a:p>
          </p:txBody>
        </p:sp>
        <p:sp>
          <p:nvSpPr>
            <p:cNvPr id="1060" name="object 1060"/>
            <p:cNvSpPr/>
            <p:nvPr/>
          </p:nvSpPr>
          <p:spPr>
            <a:xfrm>
              <a:off x="6661327" y="4848059"/>
              <a:ext cx="635" cy="635"/>
            </a:xfrm>
            <a:custGeom>
              <a:avLst/>
              <a:gdLst/>
              <a:ahLst/>
              <a:cxnLst/>
              <a:rect l="l" t="t" r="r" b="b"/>
              <a:pathLst>
                <a:path w="634" h="635">
                  <a:moveTo>
                    <a:pt x="88" y="177"/>
                  </a:moveTo>
                  <a:close/>
                </a:path>
                <a:path w="634" h="635">
                  <a:moveTo>
                    <a:pt x="88" y="139"/>
                  </a:moveTo>
                  <a:close/>
                </a:path>
                <a:path w="634" h="635">
                  <a:moveTo>
                    <a:pt x="101" y="215"/>
                  </a:moveTo>
                  <a:close/>
                </a:path>
                <a:path w="634" h="635">
                  <a:moveTo>
                    <a:pt x="101" y="152"/>
                  </a:moveTo>
                  <a:close/>
                </a:path>
                <a:path w="634" h="635">
                  <a:moveTo>
                    <a:pt x="114" y="304"/>
                  </a:moveTo>
                  <a:close/>
                </a:path>
                <a:path w="634" h="635">
                  <a:moveTo>
                    <a:pt x="114" y="190"/>
                  </a:moveTo>
                  <a:close/>
                </a:path>
                <a:path w="634" h="635">
                  <a:moveTo>
                    <a:pt x="127" y="279"/>
                  </a:moveTo>
                  <a:close/>
                </a:path>
                <a:path w="634" h="635">
                  <a:moveTo>
                    <a:pt x="127" y="114"/>
                  </a:moveTo>
                  <a:close/>
                </a:path>
                <a:path w="634" h="635">
                  <a:moveTo>
                    <a:pt x="152" y="152"/>
                  </a:moveTo>
                  <a:close/>
                </a:path>
                <a:path w="634" h="635">
                  <a:moveTo>
                    <a:pt x="190" y="279"/>
                  </a:moveTo>
                  <a:close/>
                </a:path>
                <a:path w="634" h="635">
                  <a:moveTo>
                    <a:pt x="190" y="228"/>
                  </a:moveTo>
                  <a:close/>
                </a:path>
                <a:path w="634" h="635">
                  <a:moveTo>
                    <a:pt x="190" y="101"/>
                  </a:moveTo>
                  <a:close/>
                </a:path>
                <a:path w="634" h="635">
                  <a:moveTo>
                    <a:pt x="190" y="88"/>
                  </a:moveTo>
                  <a:close/>
                </a:path>
                <a:path w="634" h="635">
                  <a:moveTo>
                    <a:pt x="190" y="12"/>
                  </a:moveTo>
                  <a:close/>
                </a:path>
                <a:path w="634" h="635">
                  <a:moveTo>
                    <a:pt x="241" y="177"/>
                  </a:moveTo>
                  <a:close/>
                </a:path>
                <a:path w="634" h="635">
                  <a:moveTo>
                    <a:pt x="241" y="114"/>
                  </a:moveTo>
                  <a:close/>
                </a:path>
                <a:path w="634" h="635">
                  <a:moveTo>
                    <a:pt x="254" y="139"/>
                  </a:moveTo>
                  <a:close/>
                </a:path>
                <a:path w="634" h="635">
                  <a:moveTo>
                    <a:pt x="254" y="0"/>
                  </a:moveTo>
                  <a:close/>
                </a:path>
                <a:path w="634" h="635">
                  <a:moveTo>
                    <a:pt x="279" y="228"/>
                  </a:moveTo>
                  <a:close/>
                </a:path>
                <a:path w="634" h="635">
                  <a:moveTo>
                    <a:pt x="279" y="203"/>
                  </a:moveTo>
                  <a:close/>
                </a:path>
                <a:path w="634" h="635">
                  <a:moveTo>
                    <a:pt x="279" y="177"/>
                  </a:moveTo>
                  <a:close/>
                </a:path>
                <a:path w="634" h="635">
                  <a:moveTo>
                    <a:pt x="279" y="127"/>
                  </a:moveTo>
                  <a:close/>
                </a:path>
                <a:path w="634" h="635">
                  <a:moveTo>
                    <a:pt x="279" y="76"/>
                  </a:moveTo>
                  <a:lnTo>
                    <a:pt x="152" y="127"/>
                  </a:lnTo>
                  <a:lnTo>
                    <a:pt x="279" y="101"/>
                  </a:lnTo>
                  <a:close/>
                </a:path>
                <a:path w="634" h="635">
                  <a:moveTo>
                    <a:pt x="304" y="254"/>
                  </a:moveTo>
                  <a:close/>
                </a:path>
                <a:path w="634" h="635">
                  <a:moveTo>
                    <a:pt x="304" y="203"/>
                  </a:moveTo>
                  <a:close/>
                </a:path>
              </a:pathLst>
            </a:custGeom>
            <a:solidFill>
              <a:srgbClr val="231F20"/>
            </a:solidFill>
          </p:spPr>
          <p:txBody>
            <a:bodyPr wrap="square" lIns="0" tIns="0" rIns="0" bIns="0" rtlCol="0"/>
            <a:lstStyle/>
            <a:p>
              <a:endParaRPr/>
            </a:p>
          </p:txBody>
        </p:sp>
        <p:sp>
          <p:nvSpPr>
            <p:cNvPr id="1061" name="object 1061"/>
            <p:cNvSpPr/>
            <p:nvPr/>
          </p:nvSpPr>
          <p:spPr>
            <a:xfrm>
              <a:off x="6661234" y="4848025"/>
              <a:ext cx="635" cy="635"/>
            </a:xfrm>
            <a:custGeom>
              <a:avLst/>
              <a:gdLst/>
              <a:ahLst/>
              <a:cxnLst/>
              <a:rect l="l" t="t" r="r" b="b"/>
              <a:pathLst>
                <a:path w="634" h="635">
                  <a:moveTo>
                    <a:pt x="76" y="0"/>
                  </a:moveTo>
                  <a:lnTo>
                    <a:pt x="0" y="12"/>
                  </a:lnTo>
                  <a:lnTo>
                    <a:pt x="12" y="88"/>
                  </a:lnTo>
                </a:path>
              </a:pathLst>
            </a:custGeom>
            <a:ln w="3175">
              <a:solidFill>
                <a:srgbClr val="939598"/>
              </a:solidFill>
            </a:ln>
          </p:spPr>
          <p:txBody>
            <a:bodyPr wrap="square" lIns="0" tIns="0" rIns="0" bIns="0" rtlCol="0"/>
            <a:lstStyle/>
            <a:p>
              <a:endParaRPr/>
            </a:p>
          </p:txBody>
        </p:sp>
        <p:sp>
          <p:nvSpPr>
            <p:cNvPr id="1062" name="object 1062"/>
            <p:cNvSpPr/>
            <p:nvPr/>
          </p:nvSpPr>
          <p:spPr>
            <a:xfrm>
              <a:off x="6661568" y="4847962"/>
              <a:ext cx="635" cy="635"/>
            </a:xfrm>
            <a:custGeom>
              <a:avLst/>
              <a:gdLst/>
              <a:ahLst/>
              <a:cxnLst/>
              <a:rect l="l" t="t" r="r" b="b"/>
              <a:pathLst>
                <a:path w="634" h="635">
                  <a:moveTo>
                    <a:pt x="88" y="76"/>
                  </a:moveTo>
                  <a:lnTo>
                    <a:pt x="76" y="0"/>
                  </a:lnTo>
                  <a:lnTo>
                    <a:pt x="0" y="25"/>
                  </a:lnTo>
                </a:path>
              </a:pathLst>
            </a:custGeom>
            <a:ln w="3175">
              <a:solidFill>
                <a:srgbClr val="939598"/>
              </a:solidFill>
            </a:ln>
          </p:spPr>
          <p:txBody>
            <a:bodyPr wrap="square" lIns="0" tIns="0" rIns="0" bIns="0" rtlCol="0"/>
            <a:lstStyle/>
            <a:p>
              <a:endParaRPr/>
            </a:p>
          </p:txBody>
        </p:sp>
        <p:sp>
          <p:nvSpPr>
            <p:cNvPr id="1063" name="object 1063"/>
            <p:cNvSpPr/>
            <p:nvPr/>
          </p:nvSpPr>
          <p:spPr>
            <a:xfrm>
              <a:off x="6661646" y="4848283"/>
              <a:ext cx="635" cy="635"/>
            </a:xfrm>
            <a:custGeom>
              <a:avLst/>
              <a:gdLst/>
              <a:ahLst/>
              <a:cxnLst/>
              <a:rect l="l" t="t" r="r" b="b"/>
              <a:pathLst>
                <a:path w="634" h="635">
                  <a:moveTo>
                    <a:pt x="0" y="101"/>
                  </a:moveTo>
                  <a:lnTo>
                    <a:pt x="76" y="88"/>
                  </a:lnTo>
                  <a:lnTo>
                    <a:pt x="63" y="0"/>
                  </a:lnTo>
                </a:path>
              </a:pathLst>
            </a:custGeom>
            <a:ln w="3175">
              <a:solidFill>
                <a:srgbClr val="939598"/>
              </a:solidFill>
            </a:ln>
          </p:spPr>
          <p:txBody>
            <a:bodyPr wrap="square" lIns="0" tIns="0" rIns="0" bIns="0" rtlCol="0"/>
            <a:lstStyle/>
            <a:p>
              <a:endParaRPr/>
            </a:p>
          </p:txBody>
        </p:sp>
        <p:sp>
          <p:nvSpPr>
            <p:cNvPr id="1064" name="object 1064"/>
            <p:cNvSpPr/>
            <p:nvPr/>
          </p:nvSpPr>
          <p:spPr>
            <a:xfrm>
              <a:off x="6661298" y="4848360"/>
              <a:ext cx="635" cy="635"/>
            </a:xfrm>
            <a:custGeom>
              <a:avLst/>
              <a:gdLst/>
              <a:ahLst/>
              <a:cxnLst/>
              <a:rect l="l" t="t" r="r" b="b"/>
              <a:pathLst>
                <a:path w="634" h="635">
                  <a:moveTo>
                    <a:pt x="0" y="0"/>
                  </a:moveTo>
                  <a:lnTo>
                    <a:pt x="12" y="88"/>
                  </a:lnTo>
                  <a:lnTo>
                    <a:pt x="88" y="76"/>
                  </a:lnTo>
                </a:path>
              </a:pathLst>
            </a:custGeom>
            <a:ln w="3175">
              <a:solidFill>
                <a:srgbClr val="939598"/>
              </a:solidFill>
            </a:ln>
          </p:spPr>
          <p:txBody>
            <a:bodyPr wrap="square" lIns="0" tIns="0" rIns="0" bIns="0" rtlCol="0"/>
            <a:lstStyle/>
            <a:p>
              <a:endParaRPr/>
            </a:p>
          </p:txBody>
        </p:sp>
        <p:sp>
          <p:nvSpPr>
            <p:cNvPr id="1065" name="object 1065"/>
            <p:cNvSpPr/>
            <p:nvPr/>
          </p:nvSpPr>
          <p:spPr>
            <a:xfrm>
              <a:off x="6657288" y="4845113"/>
              <a:ext cx="5080" cy="635"/>
            </a:xfrm>
            <a:custGeom>
              <a:avLst/>
              <a:gdLst/>
              <a:ahLst/>
              <a:cxnLst/>
              <a:rect l="l" t="t" r="r" b="b"/>
              <a:pathLst>
                <a:path w="5079" h="635">
                  <a:moveTo>
                    <a:pt x="4940" y="0"/>
                  </a:moveTo>
                  <a:lnTo>
                    <a:pt x="0" y="0"/>
                  </a:lnTo>
                  <a:lnTo>
                    <a:pt x="0" y="393"/>
                  </a:lnTo>
                  <a:lnTo>
                    <a:pt x="4940" y="393"/>
                  </a:lnTo>
                  <a:lnTo>
                    <a:pt x="4940" y="0"/>
                  </a:lnTo>
                  <a:close/>
                </a:path>
              </a:pathLst>
            </a:custGeom>
            <a:solidFill>
              <a:srgbClr val="6D6E71"/>
            </a:solidFill>
          </p:spPr>
          <p:txBody>
            <a:bodyPr wrap="square" lIns="0" tIns="0" rIns="0" bIns="0" rtlCol="0"/>
            <a:lstStyle/>
            <a:p>
              <a:endParaRPr/>
            </a:p>
          </p:txBody>
        </p:sp>
      </p:grpSp>
      <p:sp>
        <p:nvSpPr>
          <p:cNvPr id="1066" name="object 1066"/>
          <p:cNvSpPr txBox="1"/>
          <p:nvPr/>
        </p:nvSpPr>
        <p:spPr>
          <a:xfrm>
            <a:off x="6535464" y="4830884"/>
            <a:ext cx="17399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ご利用</a:t>
            </a:r>
            <a:r>
              <a:rPr sz="100" b="1" spc="290" dirty="0">
                <a:solidFill>
                  <a:srgbClr val="231F20"/>
                </a:solidFill>
                <a:latin typeface="Microsoft JhengHei"/>
                <a:cs typeface="Microsoft JhengHei"/>
              </a:rPr>
              <a:t> </a:t>
            </a:r>
            <a:r>
              <a:rPr sz="100" b="0" spc="-45" dirty="0">
                <a:solidFill>
                  <a:srgbClr val="231F20"/>
                </a:solidFill>
                <a:latin typeface="Yu Gothic Medium"/>
                <a:cs typeface="Yu Gothic Medium"/>
              </a:rPr>
              <a:t>①ネットワーク設定で</a:t>
            </a:r>
            <a:r>
              <a:rPr sz="100" b="0" spc="-35" dirty="0">
                <a:solidFill>
                  <a:srgbClr val="231F20"/>
                </a:solidFill>
                <a:latin typeface="Yu Gothic Medium"/>
                <a:cs typeface="Yu Gothic Medium"/>
              </a:rPr>
              <a:t>S</a:t>
            </a:r>
            <a:r>
              <a:rPr sz="100" b="0" spc="-35" dirty="0">
                <a:solidFill>
                  <a:srgbClr val="FFFFFF"/>
                </a:solidFill>
                <a:latin typeface="Yu Gothic Medium"/>
                <a:cs typeface="Yu Gothic Medium"/>
              </a:rPr>
              <a:t>PC</a:t>
            </a:r>
            <a:r>
              <a:rPr sz="100" b="1" spc="-40" dirty="0">
                <a:solidFill>
                  <a:srgbClr val="231F20"/>
                </a:solidFill>
                <a:latin typeface="Yu Gothic UI"/>
                <a:cs typeface="Yu Gothic UI"/>
              </a:rPr>
              <a:t>超安心</a:t>
            </a:r>
            <a:r>
              <a:rPr sz="100" b="1" spc="-50" dirty="0">
                <a:solidFill>
                  <a:srgbClr val="231F20"/>
                </a:solidFill>
                <a:latin typeface="Yu Gothic UI"/>
                <a:cs typeface="Yu Gothic UI"/>
              </a:rPr>
              <a:t>！</a:t>
            </a:r>
            <a:r>
              <a:rPr sz="100" b="0" spc="-45" dirty="0">
                <a:solidFill>
                  <a:srgbClr val="FFFFFF"/>
                </a:solidFill>
                <a:latin typeface="Yu Gothic Medium"/>
                <a:cs typeface="Yu Gothic Medium"/>
              </a:rPr>
              <a:t>など</a:t>
            </a:r>
            <a:r>
              <a:rPr sz="100" b="0" spc="-35" dirty="0">
                <a:solidFill>
                  <a:srgbClr val="FFFFFF"/>
                </a:solidFill>
                <a:latin typeface="Yu Gothic Medium"/>
                <a:cs typeface="Yu Gothic Medium"/>
              </a:rPr>
              <a:t>QR</a:t>
            </a:r>
            <a:r>
              <a:rPr sz="100" b="0" spc="-35" dirty="0">
                <a:solidFill>
                  <a:srgbClr val="231F20"/>
                </a:solidFill>
                <a:latin typeface="Yu Gothic Medium"/>
                <a:cs typeface="Yu Gothic Medium"/>
              </a:rPr>
              <a:t>TP</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ea</a:t>
            </a:r>
            <a:r>
              <a:rPr sz="100" b="0" spc="-50" dirty="0">
                <a:solidFill>
                  <a:srgbClr val="FFFFFF"/>
                </a:solidFill>
                <a:latin typeface="Yu Gothic Medium"/>
                <a:cs typeface="Yu Gothic Medium"/>
              </a:rPr>
              <a:t>ー</a:t>
            </a:r>
            <a:r>
              <a:rPr sz="100" b="0" spc="-30" dirty="0">
                <a:solidFill>
                  <a:srgbClr val="231F20"/>
                </a:solidFill>
                <a:latin typeface="Yu Gothic Medium"/>
                <a:cs typeface="Yu Gothic Medium"/>
              </a:rPr>
              <a:t>rsswm</a:t>
            </a:r>
            <a:r>
              <a:rPr sz="100" b="0" spc="-50" dirty="0">
                <a:solidFill>
                  <a:srgbClr val="FFFFFF"/>
                </a:solidFill>
                <a:latin typeface="Yu Gothic Medium"/>
                <a:cs typeface="Yu Gothic Medium"/>
              </a:rPr>
              <a:t>ド</a:t>
            </a:r>
            <a:r>
              <a:rPr sz="100" b="0" spc="-30" dirty="0">
                <a:solidFill>
                  <a:srgbClr val="231F20"/>
                </a:solidFill>
                <a:latin typeface="Yu Gothic Medium"/>
                <a:cs typeface="Yu Gothic Medium"/>
              </a:rPr>
              <a:t>(oD</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5" dirty="0">
                <a:solidFill>
                  <a:srgbClr val="231F20"/>
                </a:solidFill>
                <a:latin typeface="Yu Gothic Medium"/>
                <a:cs typeface="Yu Gothic Medium"/>
              </a:rPr>
              <a:t>raSdtIe)D</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パスワー</a:t>
            </a:r>
            <a:r>
              <a:rPr sz="100" b="0" spc="200" dirty="0">
                <a:solidFill>
                  <a:srgbClr val="231F20"/>
                </a:solidFill>
                <a:latin typeface="Yu Gothic Medium"/>
                <a:cs typeface="Yu Gothic Medium"/>
              </a:rPr>
              <a:t> </a:t>
            </a:r>
            <a:r>
              <a:rPr sz="100" b="0" spc="-45" dirty="0">
                <a:solidFill>
                  <a:srgbClr val="231F20"/>
                </a:solidFill>
                <a:latin typeface="Yu Gothic Medium"/>
                <a:cs typeface="Yu Gothic Medium"/>
              </a:rPr>
              <a:t>①ネットワーク設定で</a:t>
            </a:r>
            <a:r>
              <a:rPr sz="100" b="0" spc="-35" dirty="0">
                <a:solidFill>
                  <a:srgbClr val="231F20"/>
                </a:solidFill>
                <a:latin typeface="Yu Gothic Medium"/>
                <a:cs typeface="Yu Gothic Medium"/>
              </a:rPr>
              <a:t>S</a:t>
            </a:r>
            <a:r>
              <a:rPr sz="100" b="0" spc="-35" dirty="0">
                <a:solidFill>
                  <a:srgbClr val="FFFFFF"/>
                </a:solidFill>
                <a:latin typeface="Yu Gothic Medium"/>
                <a:cs typeface="Yu Gothic Medium"/>
              </a:rPr>
              <a:t>PC</a:t>
            </a:r>
            <a:r>
              <a:rPr sz="100" b="1" spc="-40" dirty="0">
                <a:solidFill>
                  <a:srgbClr val="231F20"/>
                </a:solidFill>
                <a:latin typeface="Yu Gothic UI"/>
                <a:cs typeface="Yu Gothic UI"/>
              </a:rPr>
              <a:t>超安心</a:t>
            </a:r>
            <a:r>
              <a:rPr sz="100" b="1" spc="-50" dirty="0">
                <a:solidFill>
                  <a:srgbClr val="231F20"/>
                </a:solidFill>
                <a:latin typeface="Yu Gothic UI"/>
                <a:cs typeface="Yu Gothic UI"/>
              </a:rPr>
              <a:t>！</a:t>
            </a:r>
            <a:r>
              <a:rPr sz="100" b="0" spc="-45" dirty="0">
                <a:solidFill>
                  <a:srgbClr val="FFFFFF"/>
                </a:solidFill>
                <a:latin typeface="Yu Gothic Medium"/>
                <a:cs typeface="Yu Gothic Medium"/>
              </a:rPr>
              <a:t>など</a:t>
            </a:r>
            <a:r>
              <a:rPr sz="100" b="0" spc="-35" dirty="0">
                <a:solidFill>
                  <a:srgbClr val="FFFFFF"/>
                </a:solidFill>
                <a:latin typeface="Yu Gothic Medium"/>
                <a:cs typeface="Yu Gothic Medium"/>
              </a:rPr>
              <a:t>QR</a:t>
            </a:r>
            <a:r>
              <a:rPr sz="100" b="0" spc="-35" dirty="0">
                <a:solidFill>
                  <a:srgbClr val="231F20"/>
                </a:solidFill>
                <a:latin typeface="Yu Gothic Medium"/>
                <a:cs typeface="Yu Gothic Medium"/>
              </a:rPr>
              <a:t>TP</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ea</a:t>
            </a:r>
            <a:r>
              <a:rPr sz="100" b="0" spc="-50" dirty="0">
                <a:solidFill>
                  <a:srgbClr val="FFFFFF"/>
                </a:solidFill>
                <a:latin typeface="Yu Gothic Medium"/>
                <a:cs typeface="Yu Gothic Medium"/>
              </a:rPr>
              <a:t>ー</a:t>
            </a:r>
            <a:r>
              <a:rPr sz="100" b="0" spc="-30" dirty="0">
                <a:solidFill>
                  <a:srgbClr val="231F20"/>
                </a:solidFill>
                <a:latin typeface="Yu Gothic Medium"/>
                <a:cs typeface="Yu Gothic Medium"/>
              </a:rPr>
              <a:t>rsswm</a:t>
            </a:r>
            <a:r>
              <a:rPr sz="100" b="0" spc="-50" dirty="0">
                <a:solidFill>
                  <a:srgbClr val="FFFFFF"/>
                </a:solidFill>
                <a:latin typeface="Yu Gothic Medium"/>
                <a:cs typeface="Yu Gothic Medium"/>
              </a:rPr>
              <a:t>ド</a:t>
            </a:r>
            <a:r>
              <a:rPr sz="100" b="0" spc="-30" dirty="0">
                <a:solidFill>
                  <a:srgbClr val="231F20"/>
                </a:solidFill>
                <a:latin typeface="Yu Gothic Medium"/>
                <a:cs typeface="Yu Gothic Medium"/>
              </a:rPr>
              <a:t>(oD</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5" dirty="0">
                <a:solidFill>
                  <a:srgbClr val="231F20"/>
                </a:solidFill>
                <a:latin typeface="Yu Gothic Medium"/>
                <a:cs typeface="Yu Gothic Medium"/>
              </a:rPr>
              <a:t>raSdtIe)D</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a:t>
            </a:r>
            <a:r>
              <a:rPr sz="100" b="0" spc="-55" dirty="0">
                <a:solidFill>
                  <a:srgbClr val="231F20"/>
                </a:solidFill>
                <a:latin typeface="Yu Gothic Medium"/>
                <a:cs typeface="Yu Gothic Medium"/>
              </a:rPr>
              <a:t>ワ </a:t>
            </a:r>
            <a:r>
              <a:rPr sz="100" b="0" spc="-40" dirty="0">
                <a:solidFill>
                  <a:srgbClr val="231F20"/>
                </a:solidFill>
                <a:latin typeface="Yu Gothic Medium"/>
                <a:cs typeface="Yu Gothic Medium"/>
              </a:rPr>
              <a:t>ー</a:t>
            </a:r>
            <a:endParaRPr sz="100">
              <a:latin typeface="Yu Gothic Medium"/>
              <a:cs typeface="Yu Gothic Medium"/>
            </a:endParaRPr>
          </a:p>
        </p:txBody>
      </p:sp>
      <p:grpSp>
        <p:nvGrpSpPr>
          <p:cNvPr id="1067" name="object 1067"/>
          <p:cNvGrpSpPr/>
          <p:nvPr/>
        </p:nvGrpSpPr>
        <p:grpSpPr>
          <a:xfrm>
            <a:off x="6656218" y="4845178"/>
            <a:ext cx="6350" cy="2540"/>
            <a:chOff x="6656218" y="4845178"/>
            <a:chExt cx="6350" cy="2540"/>
          </a:xfrm>
        </p:grpSpPr>
        <p:sp>
          <p:nvSpPr>
            <p:cNvPr id="1068" name="object 1068"/>
            <p:cNvSpPr/>
            <p:nvPr/>
          </p:nvSpPr>
          <p:spPr>
            <a:xfrm>
              <a:off x="6656536" y="4845495"/>
              <a:ext cx="1270" cy="635"/>
            </a:xfrm>
            <a:custGeom>
              <a:avLst/>
              <a:gdLst/>
              <a:ahLst/>
              <a:cxnLst/>
              <a:rect l="l" t="t" r="r" b="b"/>
              <a:pathLst>
                <a:path w="1270" h="635">
                  <a:moveTo>
                    <a:pt x="0" y="0"/>
                  </a:moveTo>
                  <a:lnTo>
                    <a:pt x="0" y="266"/>
                  </a:lnTo>
                  <a:lnTo>
                    <a:pt x="774" y="266"/>
                  </a:lnTo>
                </a:path>
              </a:pathLst>
            </a:custGeom>
            <a:ln w="3175">
              <a:solidFill>
                <a:srgbClr val="00A9BE"/>
              </a:solidFill>
            </a:ln>
          </p:spPr>
          <p:txBody>
            <a:bodyPr wrap="square" lIns="0" tIns="0" rIns="0" bIns="0" rtlCol="0"/>
            <a:lstStyle/>
            <a:p>
              <a:endParaRPr/>
            </a:p>
          </p:txBody>
        </p:sp>
        <p:sp>
          <p:nvSpPr>
            <p:cNvPr id="1069" name="object 1069"/>
            <p:cNvSpPr/>
            <p:nvPr/>
          </p:nvSpPr>
          <p:spPr>
            <a:xfrm>
              <a:off x="6660921" y="4846243"/>
              <a:ext cx="1270" cy="635"/>
            </a:xfrm>
            <a:custGeom>
              <a:avLst/>
              <a:gdLst/>
              <a:ahLst/>
              <a:cxnLst/>
              <a:rect l="l" t="t" r="r" b="b"/>
              <a:pathLst>
                <a:path w="1270" h="635">
                  <a:moveTo>
                    <a:pt x="1016" y="0"/>
                  </a:moveTo>
                  <a:lnTo>
                    <a:pt x="0" y="0"/>
                  </a:lnTo>
                  <a:lnTo>
                    <a:pt x="0" y="584"/>
                  </a:lnTo>
                  <a:lnTo>
                    <a:pt x="1016" y="584"/>
                  </a:lnTo>
                  <a:lnTo>
                    <a:pt x="1016" y="0"/>
                  </a:lnTo>
                  <a:close/>
                </a:path>
              </a:pathLst>
            </a:custGeom>
            <a:solidFill>
              <a:srgbClr val="364B5C"/>
            </a:solidFill>
          </p:spPr>
          <p:txBody>
            <a:bodyPr wrap="square" lIns="0" tIns="0" rIns="0" bIns="0" rtlCol="0"/>
            <a:lstStyle/>
            <a:p>
              <a:endParaRPr/>
            </a:p>
          </p:txBody>
        </p:sp>
        <p:sp>
          <p:nvSpPr>
            <p:cNvPr id="1070" name="object 1070"/>
            <p:cNvSpPr/>
            <p:nvPr/>
          </p:nvSpPr>
          <p:spPr>
            <a:xfrm>
              <a:off x="6660762" y="4846872"/>
              <a:ext cx="1905" cy="635"/>
            </a:xfrm>
            <a:custGeom>
              <a:avLst/>
              <a:gdLst/>
              <a:ahLst/>
              <a:cxnLst/>
              <a:rect l="l" t="t" r="r" b="b"/>
              <a:pathLst>
                <a:path w="1904" h="635">
                  <a:moveTo>
                    <a:pt x="1206" y="0"/>
                  </a:moveTo>
                  <a:lnTo>
                    <a:pt x="101" y="0"/>
                  </a:lnTo>
                  <a:lnTo>
                    <a:pt x="0" y="177"/>
                  </a:lnTo>
                  <a:lnTo>
                    <a:pt x="1346" y="190"/>
                  </a:lnTo>
                  <a:lnTo>
                    <a:pt x="1244" y="25"/>
                  </a:lnTo>
                  <a:close/>
                </a:path>
              </a:pathLst>
            </a:custGeom>
            <a:solidFill>
              <a:srgbClr val="A7BEC5"/>
            </a:solidFill>
          </p:spPr>
          <p:txBody>
            <a:bodyPr wrap="square" lIns="0" tIns="0" rIns="0" bIns="0" rtlCol="0"/>
            <a:lstStyle/>
            <a:p>
              <a:endParaRPr/>
            </a:p>
          </p:txBody>
        </p:sp>
        <p:sp>
          <p:nvSpPr>
            <p:cNvPr id="1071" name="object 1071"/>
            <p:cNvSpPr/>
            <p:nvPr/>
          </p:nvSpPr>
          <p:spPr>
            <a:xfrm>
              <a:off x="6661302" y="4846332"/>
              <a:ext cx="635" cy="635"/>
            </a:xfrm>
            <a:custGeom>
              <a:avLst/>
              <a:gdLst/>
              <a:ahLst/>
              <a:cxnLst/>
              <a:rect l="l" t="t" r="r" b="b"/>
              <a:pathLst>
                <a:path w="634" h="635">
                  <a:moveTo>
                    <a:pt x="101" y="76"/>
                  </a:moveTo>
                  <a:close/>
                </a:path>
                <a:path w="634" h="635">
                  <a:moveTo>
                    <a:pt x="152" y="177"/>
                  </a:moveTo>
                  <a:close/>
                </a:path>
                <a:path w="634" h="635">
                  <a:moveTo>
                    <a:pt x="152" y="139"/>
                  </a:moveTo>
                  <a:close/>
                </a:path>
                <a:path w="634" h="635">
                  <a:moveTo>
                    <a:pt x="177" y="139"/>
                  </a:moveTo>
                  <a:close/>
                </a:path>
                <a:path w="634" h="635">
                  <a:moveTo>
                    <a:pt x="228" y="101"/>
                  </a:moveTo>
                  <a:lnTo>
                    <a:pt x="101" y="76"/>
                  </a:lnTo>
                  <a:lnTo>
                    <a:pt x="228" y="101"/>
                  </a:lnTo>
                  <a:close/>
                </a:path>
                <a:path w="634" h="635">
                  <a:moveTo>
                    <a:pt x="241" y="76"/>
                  </a:moveTo>
                  <a:lnTo>
                    <a:pt x="76" y="0"/>
                  </a:lnTo>
                  <a:lnTo>
                    <a:pt x="241" y="76"/>
                  </a:lnTo>
                  <a:close/>
                </a:path>
                <a:path w="634" h="635">
                  <a:moveTo>
                    <a:pt x="254" y="76"/>
                  </a:moveTo>
                  <a:close/>
                </a:path>
              </a:pathLst>
            </a:custGeom>
            <a:solidFill>
              <a:srgbClr val="00A9BE">
                <a:alpha val="39999"/>
              </a:srgbClr>
            </a:solidFill>
          </p:spPr>
          <p:txBody>
            <a:bodyPr wrap="square" lIns="0" tIns="0" rIns="0" bIns="0" rtlCol="0"/>
            <a:lstStyle/>
            <a:p>
              <a:endParaRPr/>
            </a:p>
          </p:txBody>
        </p:sp>
        <p:sp>
          <p:nvSpPr>
            <p:cNvPr id="1072" name="object 1072"/>
            <p:cNvSpPr/>
            <p:nvPr/>
          </p:nvSpPr>
          <p:spPr>
            <a:xfrm>
              <a:off x="6660641" y="4846450"/>
              <a:ext cx="635" cy="635"/>
            </a:xfrm>
            <a:custGeom>
              <a:avLst/>
              <a:gdLst/>
              <a:ahLst/>
              <a:cxnLst/>
              <a:rect l="l" t="t" r="r" b="b"/>
              <a:pathLst>
                <a:path w="634" h="635">
                  <a:moveTo>
                    <a:pt x="0" y="0"/>
                  </a:moveTo>
                  <a:lnTo>
                    <a:pt x="6" y="247"/>
                  </a:lnTo>
                  <a:lnTo>
                    <a:pt x="0" y="0"/>
                  </a:lnTo>
                  <a:close/>
                </a:path>
              </a:pathLst>
            </a:custGeom>
            <a:solidFill>
              <a:srgbClr val="FFF200">
                <a:alpha val="59999"/>
              </a:srgbClr>
            </a:solidFill>
          </p:spPr>
          <p:txBody>
            <a:bodyPr wrap="square" lIns="0" tIns="0" rIns="0" bIns="0" rtlCol="0"/>
            <a:lstStyle/>
            <a:p>
              <a:endParaRPr/>
            </a:p>
          </p:txBody>
        </p:sp>
        <p:sp>
          <p:nvSpPr>
            <p:cNvPr id="1073" name="object 1073"/>
            <p:cNvSpPr/>
            <p:nvPr/>
          </p:nvSpPr>
          <p:spPr>
            <a:xfrm>
              <a:off x="6659435" y="4846243"/>
              <a:ext cx="1270" cy="635"/>
            </a:xfrm>
            <a:custGeom>
              <a:avLst/>
              <a:gdLst/>
              <a:ahLst/>
              <a:cxnLst/>
              <a:rect l="l" t="t" r="r" b="b"/>
              <a:pathLst>
                <a:path w="1270" h="635">
                  <a:moveTo>
                    <a:pt x="1028" y="0"/>
                  </a:moveTo>
                  <a:lnTo>
                    <a:pt x="0" y="0"/>
                  </a:lnTo>
                  <a:lnTo>
                    <a:pt x="0" y="584"/>
                  </a:lnTo>
                  <a:lnTo>
                    <a:pt x="1028" y="584"/>
                  </a:lnTo>
                  <a:lnTo>
                    <a:pt x="1028" y="0"/>
                  </a:lnTo>
                  <a:close/>
                </a:path>
              </a:pathLst>
            </a:custGeom>
            <a:solidFill>
              <a:srgbClr val="364B5C"/>
            </a:solidFill>
          </p:spPr>
          <p:txBody>
            <a:bodyPr wrap="square" lIns="0" tIns="0" rIns="0" bIns="0" rtlCol="0"/>
            <a:lstStyle/>
            <a:p>
              <a:endParaRPr/>
            </a:p>
          </p:txBody>
        </p:sp>
        <p:sp>
          <p:nvSpPr>
            <p:cNvPr id="1074" name="object 1074"/>
            <p:cNvSpPr/>
            <p:nvPr/>
          </p:nvSpPr>
          <p:spPr>
            <a:xfrm>
              <a:off x="6659274" y="4846872"/>
              <a:ext cx="1905" cy="635"/>
            </a:xfrm>
            <a:custGeom>
              <a:avLst/>
              <a:gdLst/>
              <a:ahLst/>
              <a:cxnLst/>
              <a:rect l="l" t="t" r="r" b="b"/>
              <a:pathLst>
                <a:path w="1904" h="635">
                  <a:moveTo>
                    <a:pt x="1244" y="0"/>
                  </a:moveTo>
                  <a:lnTo>
                    <a:pt x="114" y="0"/>
                  </a:lnTo>
                  <a:lnTo>
                    <a:pt x="0" y="177"/>
                  </a:lnTo>
                  <a:lnTo>
                    <a:pt x="1358" y="177"/>
                  </a:lnTo>
                  <a:lnTo>
                    <a:pt x="1244" y="0"/>
                  </a:lnTo>
                  <a:close/>
                </a:path>
              </a:pathLst>
            </a:custGeom>
            <a:solidFill>
              <a:srgbClr val="A7BEC5"/>
            </a:solidFill>
          </p:spPr>
          <p:txBody>
            <a:bodyPr wrap="square" lIns="0" tIns="0" rIns="0" bIns="0" rtlCol="0"/>
            <a:lstStyle/>
            <a:p>
              <a:endParaRPr/>
            </a:p>
          </p:txBody>
        </p:sp>
        <p:sp>
          <p:nvSpPr>
            <p:cNvPr id="1075" name="object 1075"/>
            <p:cNvSpPr/>
            <p:nvPr/>
          </p:nvSpPr>
          <p:spPr>
            <a:xfrm>
              <a:off x="6659016" y="4846840"/>
              <a:ext cx="1905" cy="1270"/>
            </a:xfrm>
            <a:custGeom>
              <a:avLst/>
              <a:gdLst/>
              <a:ahLst/>
              <a:cxnLst/>
              <a:rect l="l" t="t" r="r" b="b"/>
              <a:pathLst>
                <a:path w="1904" h="1270">
                  <a:moveTo>
                    <a:pt x="825" y="88"/>
                  </a:moveTo>
                  <a:lnTo>
                    <a:pt x="635" y="266"/>
                  </a:lnTo>
                  <a:lnTo>
                    <a:pt x="825" y="88"/>
                  </a:lnTo>
                  <a:close/>
                </a:path>
                <a:path w="1904" h="1270">
                  <a:moveTo>
                    <a:pt x="825" y="0"/>
                  </a:moveTo>
                  <a:lnTo>
                    <a:pt x="698" y="63"/>
                  </a:lnTo>
                  <a:lnTo>
                    <a:pt x="533" y="215"/>
                  </a:lnTo>
                  <a:lnTo>
                    <a:pt x="673" y="12"/>
                  </a:lnTo>
                  <a:lnTo>
                    <a:pt x="469" y="215"/>
                  </a:lnTo>
                  <a:lnTo>
                    <a:pt x="228" y="533"/>
                  </a:lnTo>
                  <a:lnTo>
                    <a:pt x="0" y="762"/>
                  </a:lnTo>
                  <a:lnTo>
                    <a:pt x="177" y="825"/>
                  </a:lnTo>
                  <a:lnTo>
                    <a:pt x="469" y="533"/>
                  </a:lnTo>
                  <a:lnTo>
                    <a:pt x="596" y="457"/>
                  </a:lnTo>
                  <a:lnTo>
                    <a:pt x="800" y="381"/>
                  </a:lnTo>
                  <a:lnTo>
                    <a:pt x="647" y="381"/>
                  </a:lnTo>
                  <a:lnTo>
                    <a:pt x="825" y="63"/>
                  </a:lnTo>
                  <a:close/>
                </a:path>
                <a:path w="1904" h="1270">
                  <a:moveTo>
                    <a:pt x="1866" y="762"/>
                  </a:moveTo>
                  <a:lnTo>
                    <a:pt x="1625" y="533"/>
                  </a:lnTo>
                  <a:lnTo>
                    <a:pt x="1511" y="381"/>
                  </a:lnTo>
                  <a:lnTo>
                    <a:pt x="1409" y="215"/>
                  </a:lnTo>
                  <a:lnTo>
                    <a:pt x="1193" y="12"/>
                  </a:lnTo>
                  <a:lnTo>
                    <a:pt x="1333" y="215"/>
                  </a:lnTo>
                  <a:lnTo>
                    <a:pt x="1155" y="63"/>
                  </a:lnTo>
                  <a:lnTo>
                    <a:pt x="1219" y="266"/>
                  </a:lnTo>
                  <a:lnTo>
                    <a:pt x="1028" y="88"/>
                  </a:lnTo>
                  <a:lnTo>
                    <a:pt x="1117" y="266"/>
                  </a:lnTo>
                  <a:lnTo>
                    <a:pt x="1244" y="279"/>
                  </a:lnTo>
                  <a:lnTo>
                    <a:pt x="1092" y="342"/>
                  </a:lnTo>
                  <a:lnTo>
                    <a:pt x="1270" y="457"/>
                  </a:lnTo>
                  <a:lnTo>
                    <a:pt x="1689" y="825"/>
                  </a:lnTo>
                  <a:lnTo>
                    <a:pt x="1866" y="762"/>
                  </a:lnTo>
                  <a:close/>
                </a:path>
              </a:pathLst>
            </a:custGeom>
            <a:solidFill>
              <a:srgbClr val="F1C9BB"/>
            </a:solidFill>
          </p:spPr>
          <p:txBody>
            <a:bodyPr wrap="square" lIns="0" tIns="0" rIns="0" bIns="0" rtlCol="0"/>
            <a:lstStyle/>
            <a:p>
              <a:endParaRPr/>
            </a:p>
          </p:txBody>
        </p:sp>
        <p:pic>
          <p:nvPicPr>
            <p:cNvPr id="1076" name="object 1076"/>
            <p:cNvPicPr/>
            <p:nvPr/>
          </p:nvPicPr>
          <p:blipFill>
            <a:blip r:embed="rId9" cstate="print"/>
            <a:stretch>
              <a:fillRect/>
            </a:stretch>
          </p:blipFill>
          <p:spPr>
            <a:xfrm>
              <a:off x="6659575" y="4846834"/>
              <a:ext cx="761" cy="235"/>
            </a:xfrm>
            <a:prstGeom prst="rect">
              <a:avLst/>
            </a:prstGeom>
          </p:spPr>
        </p:pic>
        <p:sp>
          <p:nvSpPr>
            <p:cNvPr id="1077" name="object 1077"/>
            <p:cNvSpPr/>
            <p:nvPr/>
          </p:nvSpPr>
          <p:spPr>
            <a:xfrm>
              <a:off x="6659498" y="4846447"/>
              <a:ext cx="1270" cy="635"/>
            </a:xfrm>
            <a:custGeom>
              <a:avLst/>
              <a:gdLst/>
              <a:ahLst/>
              <a:cxnLst/>
              <a:rect l="l" t="t" r="r" b="b"/>
              <a:pathLst>
                <a:path w="1270" h="635">
                  <a:moveTo>
                    <a:pt x="901" y="152"/>
                  </a:moveTo>
                  <a:lnTo>
                    <a:pt x="0" y="152"/>
                  </a:lnTo>
                  <a:lnTo>
                    <a:pt x="0" y="0"/>
                  </a:lnTo>
                  <a:lnTo>
                    <a:pt x="901" y="0"/>
                  </a:lnTo>
                  <a:lnTo>
                    <a:pt x="901" y="152"/>
                  </a:lnTo>
                  <a:close/>
                </a:path>
              </a:pathLst>
            </a:custGeom>
            <a:ln w="3175">
              <a:solidFill>
                <a:srgbClr val="808285"/>
              </a:solidFill>
            </a:ln>
          </p:spPr>
          <p:txBody>
            <a:bodyPr wrap="square" lIns="0" tIns="0" rIns="0" bIns="0" rtlCol="0"/>
            <a:lstStyle/>
            <a:p>
              <a:endParaRPr/>
            </a:p>
          </p:txBody>
        </p:sp>
      </p:grpSp>
      <p:sp>
        <p:nvSpPr>
          <p:cNvPr id="1078" name="object 1078"/>
          <p:cNvSpPr txBox="1"/>
          <p:nvPr/>
        </p:nvSpPr>
        <p:spPr>
          <a:xfrm>
            <a:off x="6545709" y="4832718"/>
            <a:ext cx="16256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Q</a:t>
            </a:r>
            <a:r>
              <a:rPr sz="100" b="1" spc="-25" dirty="0">
                <a:solidFill>
                  <a:srgbClr val="231F20"/>
                </a:solidFill>
                <a:latin typeface="Yu Gothic UI"/>
                <a:cs typeface="Yu Gothic UI"/>
              </a:rPr>
              <a:t>R</a:t>
            </a:r>
            <a:r>
              <a:rPr sz="100" b="1" spc="-30" dirty="0">
                <a:solidFill>
                  <a:srgbClr val="231F20"/>
                </a:solidFill>
                <a:latin typeface="Yu Gothic UI"/>
                <a:cs typeface="Yu Gothic UI"/>
              </a:rPr>
              <a:t>スキャンしない方を予め手で          </a:t>
            </a: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40" dirty="0">
                <a:solidFill>
                  <a:srgbClr val="231F20"/>
                </a:solidFill>
                <a:latin typeface="Yu Gothic Medium"/>
                <a:cs typeface="Yu Gothic Medium"/>
              </a:rPr>
              <a:t>（</a:t>
            </a:r>
            <a:r>
              <a:rPr sz="100" b="0" spc="-45" dirty="0">
                <a:solidFill>
                  <a:srgbClr val="231F20"/>
                </a:solidFill>
                <a:latin typeface="Yu Gothic Medium"/>
                <a:cs typeface="Yu Gothic Medium"/>
              </a:rPr>
              <a:t>q</a:t>
            </a:r>
            <a:r>
              <a:rPr sz="100" b="0" spc="-25" dirty="0">
                <a:solidFill>
                  <a:srgbClr val="231F20"/>
                </a:solidFill>
                <a:latin typeface="Yu Gothic Medium"/>
                <a:cs typeface="Yu Gothic Medium"/>
              </a:rPr>
              <a:t>(</a:t>
            </a:r>
            <a:r>
              <a:rPr sz="100" b="0" spc="-35" dirty="0">
                <a:solidFill>
                  <a:srgbClr val="231F20"/>
                </a:solidFill>
                <a:latin typeface="Yu Gothic Medium"/>
                <a:cs typeface="Yu Gothic Medium"/>
              </a:rPr>
              <a:t>h</a:t>
            </a:r>
            <a:r>
              <a:rPr sz="100" b="0" spc="-40" dirty="0">
                <a:solidFill>
                  <a:srgbClr val="231F20"/>
                </a:solidFill>
                <a:latin typeface="Yu Gothic Medium"/>
                <a:cs typeface="Yu Gothic Medium"/>
              </a:rPr>
              <a:t>接続すると認証画面</a:t>
            </a:r>
            <a:r>
              <a:rPr sz="100" b="0" spc="-140" dirty="0">
                <a:solidFill>
                  <a:srgbClr val="231F20"/>
                </a:solidFill>
                <a:latin typeface="Yu Gothic Medium"/>
                <a:cs typeface="Yu Gothic Medium"/>
              </a:rPr>
              <a:t>が</a:t>
            </a:r>
            <a:r>
              <a:rPr sz="100" b="0" spc="-40" dirty="0">
                <a:solidFill>
                  <a:srgbClr val="231F20"/>
                </a:solidFill>
                <a:latin typeface="Yu Gothic Medium"/>
                <a:cs typeface="Yu Gothic Medium"/>
              </a:rPr>
              <a:t>②ブラウザアプリ等</a:t>
            </a:r>
            <a:r>
              <a:rPr sz="100" b="0" spc="-140" dirty="0">
                <a:solidFill>
                  <a:srgbClr val="231F20"/>
                </a:solidFill>
                <a:latin typeface="Yu Gothic Medium"/>
                <a:cs typeface="Yu Gothic Medium"/>
              </a:rPr>
              <a:t>で</a:t>
            </a:r>
            <a:r>
              <a:rPr sz="100" b="0" spc="-40" dirty="0">
                <a:solidFill>
                  <a:srgbClr val="231F20"/>
                </a:solidFill>
                <a:latin typeface="Yu Gothic Medium"/>
                <a:cs typeface="Yu Gothic Medium"/>
              </a:rPr>
              <a:t>表示されま</a:t>
            </a:r>
            <a:r>
              <a:rPr sz="100" b="0" spc="-100" dirty="0">
                <a:solidFill>
                  <a:srgbClr val="231F20"/>
                </a:solidFill>
                <a:latin typeface="Yu Gothic Medium"/>
                <a:cs typeface="Yu Gothic Medium"/>
              </a:rPr>
              <a:t>す</a:t>
            </a:r>
            <a:r>
              <a:rPr sz="100" b="0" spc="-35" dirty="0">
                <a:solidFill>
                  <a:srgbClr val="231F20"/>
                </a:solidFill>
                <a:latin typeface="Yu Gothic Medium"/>
                <a:cs typeface="Yu Gothic Medium"/>
              </a:rPr>
              <a:t>T</a:t>
            </a:r>
            <a:r>
              <a:rPr sz="100" b="0" spc="-20" dirty="0">
                <a:solidFill>
                  <a:srgbClr val="231F20"/>
                </a:solidFill>
                <a:latin typeface="Yu Gothic Medium"/>
                <a:cs typeface="Yu Gothic Medium"/>
              </a:rPr>
              <a:t>tit</a:t>
            </a:r>
            <a:r>
              <a:rPr sz="100" b="0" spc="-45" dirty="0">
                <a:solidFill>
                  <a:srgbClr val="231F20"/>
                </a:solidFill>
                <a:latin typeface="Yu Gothic Medium"/>
                <a:cs typeface="Yu Gothic Medium"/>
              </a:rPr>
              <a:t>m</a:t>
            </a:r>
            <a:r>
              <a:rPr sz="100" b="0" spc="-30" dirty="0">
                <a:solidFill>
                  <a:srgbClr val="231F20"/>
                </a:solidFill>
                <a:latin typeface="Yu Gothic Medium"/>
                <a:cs typeface="Yu Gothic Medium"/>
              </a:rPr>
              <a:t>p</a:t>
            </a:r>
            <a:r>
              <a:rPr sz="100" b="0" spc="-20" dirty="0">
                <a:solidFill>
                  <a:srgbClr val="231F20"/>
                </a:solidFill>
                <a:latin typeface="Yu Gothic Medium"/>
                <a:cs typeface="Yu Gothic Medium"/>
              </a:rPr>
              <a:t>r</a:t>
            </a:r>
            <a:r>
              <a:rPr sz="100" b="0" spc="-45" dirty="0">
                <a:solidFill>
                  <a:srgbClr val="231F20"/>
                </a:solidFill>
                <a:latin typeface="Yu Gothic Medium"/>
                <a:cs typeface="Yu Gothic Medium"/>
              </a:rPr>
              <a:t>w</a:t>
            </a:r>
            <a:r>
              <a:rPr sz="100" b="0" spc="-30" dirty="0">
                <a:solidFill>
                  <a:srgbClr val="231F20"/>
                </a:solidFill>
                <a:latin typeface="Yu Gothic Medium"/>
                <a:cs typeface="Yu Gothic Medium"/>
              </a:rPr>
              <a:t>2</a:t>
            </a:r>
            <a:r>
              <a:rPr sz="100" b="0" spc="-25" dirty="0">
                <a:solidFill>
                  <a:srgbClr val="231F20"/>
                </a:solidFill>
                <a:latin typeface="Yu Gothic Medium"/>
                <a:cs typeface="Yu Gothic Medium"/>
              </a:rPr>
              <a:t>e</a:t>
            </a:r>
            <a:r>
              <a:rPr sz="100" b="0" spc="-30" dirty="0">
                <a:solidFill>
                  <a:srgbClr val="231F20"/>
                </a:solidFill>
                <a:latin typeface="Yu Gothic Medium"/>
                <a:cs typeface="Yu Gothic Medium"/>
              </a:rPr>
              <a:t>)</a:t>
            </a:r>
            <a:r>
              <a:rPr sz="100" b="0" spc="-40" dirty="0">
                <a:solidFill>
                  <a:srgbClr val="231F20"/>
                </a:solidFill>
                <a:latin typeface="Yu Gothic Medium"/>
                <a:cs typeface="Yu Gothic Medium"/>
              </a:rPr>
              <a:t>サイト</a:t>
            </a:r>
            <a:r>
              <a:rPr sz="100" b="0" spc="-75" dirty="0">
                <a:solidFill>
                  <a:srgbClr val="231F20"/>
                </a:solidFill>
                <a:latin typeface="Yu Gothic Medium"/>
                <a:cs typeface="Yu Gothic Medium"/>
              </a:rPr>
              <a:t>に</a:t>
            </a:r>
            <a:r>
              <a:rPr sz="100" b="0" spc="-30" dirty="0">
                <a:solidFill>
                  <a:srgbClr val="231F20"/>
                </a:solidFill>
                <a:latin typeface="Yu Gothic Medium"/>
                <a:cs typeface="Yu Gothic Medium"/>
              </a:rPr>
              <a:t>4</a:t>
            </a:r>
            <a:r>
              <a:rPr sz="100" b="0" spc="-50" dirty="0">
                <a:solidFill>
                  <a:srgbClr val="231F20"/>
                </a:solidFill>
                <a:latin typeface="Yu Gothic Medium"/>
                <a:cs typeface="Yu Gothic Medium"/>
              </a:rPr>
              <a:t>W</a:t>
            </a:r>
            <a:r>
              <a:rPr sz="100" b="0" spc="-15" dirty="0">
                <a:solidFill>
                  <a:srgbClr val="231F20"/>
                </a:solidFill>
                <a:latin typeface="Yu Gothic Medium"/>
                <a:cs typeface="Yu Gothic Medium"/>
              </a:rPr>
              <a:t>.j</a:t>
            </a:r>
            <a:r>
              <a:rPr sz="100" b="0" spc="-30" dirty="0">
                <a:solidFill>
                  <a:srgbClr val="231F20"/>
                </a:solidFill>
                <a:latin typeface="Yu Gothic Medium"/>
                <a:cs typeface="Yu Gothic Medium"/>
              </a:rPr>
              <a:t>p</a:t>
            </a:r>
            <a:r>
              <a:rPr sz="100" b="0" spc="-20" dirty="0">
                <a:solidFill>
                  <a:srgbClr val="231F20"/>
                </a:solidFill>
                <a:latin typeface="Yu Gothic Medium"/>
                <a:cs typeface="Yu Gothic Medium"/>
              </a:rPr>
              <a:t>i-Fi</a:t>
            </a:r>
            <a:r>
              <a:rPr sz="100" b="0" spc="-70" dirty="0">
                <a:solidFill>
                  <a:srgbClr val="231F20"/>
                </a:solidFill>
                <a:latin typeface="Yu Gothic Medium"/>
                <a:cs typeface="Yu Gothic Medium"/>
              </a:rPr>
              <a:t>認</a:t>
            </a:r>
            <a:r>
              <a:rPr sz="100" b="0" spc="-40" dirty="0">
                <a:solidFill>
                  <a:srgbClr val="231F20"/>
                </a:solidFill>
                <a:latin typeface="Yu Gothic Medium"/>
                <a:cs typeface="Yu Gothic Medium"/>
              </a:rPr>
              <a:t>など</a:t>
            </a:r>
            <a:r>
              <a:rPr sz="100" b="0" spc="-50" dirty="0">
                <a:solidFill>
                  <a:srgbClr val="231F20"/>
                </a:solidFill>
                <a:latin typeface="Yu Gothic Medium"/>
                <a:cs typeface="Yu Gothic Medium"/>
              </a:rPr>
              <a:t>）</a:t>
            </a:r>
            <a:r>
              <a:rPr sz="100" b="0" spc="-40" dirty="0">
                <a:solidFill>
                  <a:srgbClr val="231F20"/>
                </a:solidFill>
                <a:latin typeface="Yu Gothic Medium"/>
                <a:cs typeface="Yu Gothic Medium"/>
              </a:rPr>
              <a:t>証</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40" dirty="0">
                <a:solidFill>
                  <a:srgbClr val="231F20"/>
                </a:solidFill>
                <a:latin typeface="Yu Gothic Medium"/>
                <a:cs typeface="Yu Gothic Medium"/>
              </a:rPr>
              <a:t>（</a:t>
            </a:r>
            <a:r>
              <a:rPr sz="100" b="0" spc="-55" dirty="0">
                <a:solidFill>
                  <a:srgbClr val="231F20"/>
                </a:solidFill>
                <a:latin typeface="Yu Gothic Medium"/>
                <a:cs typeface="Yu Gothic Medium"/>
              </a:rPr>
              <a:t>w</a:t>
            </a:r>
            <a:r>
              <a:rPr sz="100" b="0" spc="-25" dirty="0">
                <a:solidFill>
                  <a:srgbClr val="231F20"/>
                </a:solidFill>
                <a:latin typeface="Yu Gothic Medium"/>
                <a:cs typeface="Yu Gothic Medium"/>
              </a:rPr>
              <a:t>(</a:t>
            </a:r>
            <a:r>
              <a:rPr sz="100" b="0" spc="-40" dirty="0">
                <a:solidFill>
                  <a:srgbClr val="231F20"/>
                </a:solidFill>
                <a:latin typeface="Yu Gothic Medium"/>
                <a:cs typeface="Yu Gothic Medium"/>
              </a:rPr>
              <a:t>②ブラウザアプリ等</a:t>
            </a:r>
            <a:r>
              <a:rPr sz="100" b="0" spc="-140" dirty="0">
                <a:solidFill>
                  <a:srgbClr val="231F20"/>
                </a:solidFill>
                <a:latin typeface="Yu Gothic Medium"/>
                <a:cs typeface="Yu Gothic Medium"/>
              </a:rPr>
              <a:t>で</a:t>
            </a:r>
            <a:r>
              <a:rPr sz="100" b="0" spc="-35" dirty="0">
                <a:solidFill>
                  <a:srgbClr val="231F20"/>
                </a:solidFill>
                <a:latin typeface="Yu Gothic Medium"/>
                <a:cs typeface="Yu Gothic Medium"/>
              </a:rPr>
              <a:t>h</a:t>
            </a:r>
            <a:r>
              <a:rPr sz="100" b="0" spc="-40" dirty="0">
                <a:solidFill>
                  <a:srgbClr val="231F20"/>
                </a:solidFill>
                <a:latin typeface="Yu Gothic Medium"/>
                <a:cs typeface="Yu Gothic Medium"/>
              </a:rPr>
              <a:t>接続すると</a:t>
            </a:r>
            <a:r>
              <a:rPr sz="100" b="0" spc="-85" dirty="0">
                <a:solidFill>
                  <a:srgbClr val="231F20"/>
                </a:solidFill>
                <a:latin typeface="Yu Gothic Medium"/>
                <a:cs typeface="Yu Gothic Medium"/>
              </a:rPr>
              <a:t>認 </a:t>
            </a:r>
            <a:r>
              <a:rPr sz="100" b="0" spc="-40" dirty="0">
                <a:solidFill>
                  <a:srgbClr val="231F20"/>
                </a:solidFill>
                <a:latin typeface="Yu Gothic Medium"/>
                <a:cs typeface="Yu Gothic Medium"/>
              </a:rPr>
              <a:t>証画面</a:t>
            </a:r>
            <a:r>
              <a:rPr sz="100" b="0" spc="-50" dirty="0">
                <a:solidFill>
                  <a:srgbClr val="231F20"/>
                </a:solidFill>
                <a:latin typeface="Yu Gothic Medium"/>
                <a:cs typeface="Yu Gothic Medium"/>
              </a:rPr>
              <a:t>が</a:t>
            </a:r>
            <a:r>
              <a:rPr sz="100" b="0" spc="-40" dirty="0">
                <a:solidFill>
                  <a:srgbClr val="231F20"/>
                </a:solidFill>
                <a:latin typeface="Yu Gothic Medium"/>
                <a:cs typeface="Yu Gothic Medium"/>
              </a:rPr>
              <a:t>表示されま</a:t>
            </a:r>
            <a:r>
              <a:rPr sz="100" b="0" spc="-50" dirty="0">
                <a:solidFill>
                  <a:srgbClr val="231F20"/>
                </a:solidFill>
                <a:latin typeface="Yu Gothic Medium"/>
                <a:cs typeface="Yu Gothic Medium"/>
              </a:rPr>
              <a:t>す</a:t>
            </a:r>
            <a:r>
              <a:rPr sz="100" b="0" spc="-30" dirty="0">
                <a:solidFill>
                  <a:srgbClr val="231F20"/>
                </a:solidFill>
                <a:latin typeface="Yu Gothic Medium"/>
                <a:cs typeface="Yu Gothic Medium"/>
              </a:rPr>
              <a:t>Ttitmpiwe)</a:t>
            </a:r>
            <a:r>
              <a:rPr sz="100" b="0" spc="-40" dirty="0">
                <a:solidFill>
                  <a:srgbClr val="231F20"/>
                </a:solidFill>
                <a:latin typeface="Yu Gothic Medium"/>
                <a:cs typeface="Yu Gothic Medium"/>
              </a:rPr>
              <a:t>サイト</a:t>
            </a:r>
            <a:r>
              <a:rPr sz="100" b="0" spc="-50" dirty="0">
                <a:solidFill>
                  <a:srgbClr val="231F20"/>
                </a:solidFill>
                <a:latin typeface="Yu Gothic Medium"/>
                <a:cs typeface="Yu Gothic Medium"/>
              </a:rPr>
              <a:t>に</a:t>
            </a:r>
            <a:r>
              <a:rPr sz="100" b="0" spc="-25" dirty="0">
                <a:solidFill>
                  <a:srgbClr val="231F20"/>
                </a:solidFill>
                <a:latin typeface="Yu Gothic Medium"/>
                <a:cs typeface="Yu Gothic Medium"/>
              </a:rPr>
              <a:t>ﬁ2W4.i-Fi</a:t>
            </a:r>
            <a:r>
              <a:rPr sz="100" b="0" spc="-55" dirty="0">
                <a:solidFill>
                  <a:srgbClr val="231F20"/>
                </a:solidFill>
                <a:latin typeface="Yu Gothic Medium"/>
                <a:cs typeface="Yu Gothic Medium"/>
              </a:rPr>
              <a:t>認</a:t>
            </a:r>
            <a:r>
              <a:rPr sz="100" b="0" spc="-20" dirty="0">
                <a:solidFill>
                  <a:srgbClr val="231F20"/>
                </a:solidFill>
                <a:latin typeface="Yu Gothic Medium"/>
                <a:cs typeface="Yu Gothic Medium"/>
              </a:rPr>
              <a:t>jp</a:t>
            </a:r>
            <a:r>
              <a:rPr sz="100" b="0" spc="-40" dirty="0">
                <a:solidFill>
                  <a:srgbClr val="231F20"/>
                </a:solidFill>
                <a:latin typeface="Yu Gothic Medium"/>
                <a:cs typeface="Yu Gothic Medium"/>
              </a:rPr>
              <a:t>など</a:t>
            </a:r>
            <a:r>
              <a:rPr sz="100" b="0" spc="-50" dirty="0">
                <a:solidFill>
                  <a:srgbClr val="231F20"/>
                </a:solidFill>
                <a:latin typeface="Yu Gothic Medium"/>
                <a:cs typeface="Yu Gothic Medium"/>
              </a:rPr>
              <a:t>）</a:t>
            </a:r>
            <a:r>
              <a:rPr sz="100" b="0" spc="-40" dirty="0">
                <a:solidFill>
                  <a:srgbClr val="231F20"/>
                </a:solidFill>
                <a:latin typeface="Yu Gothic Medium"/>
                <a:cs typeface="Yu Gothic Medium"/>
              </a:rPr>
              <a:t>証</a:t>
            </a:r>
            <a:endParaRPr sz="100">
              <a:latin typeface="Yu Gothic Medium"/>
              <a:cs typeface="Yu Gothic Medium"/>
            </a:endParaRPr>
          </a:p>
        </p:txBody>
      </p:sp>
      <p:grpSp>
        <p:nvGrpSpPr>
          <p:cNvPr id="1079" name="object 1079"/>
          <p:cNvGrpSpPr/>
          <p:nvPr/>
        </p:nvGrpSpPr>
        <p:grpSpPr>
          <a:xfrm>
            <a:off x="6641865" y="4838933"/>
            <a:ext cx="20955" cy="8890"/>
            <a:chOff x="6641865" y="4838933"/>
            <a:chExt cx="20955" cy="8890"/>
          </a:xfrm>
        </p:grpSpPr>
        <p:sp>
          <p:nvSpPr>
            <p:cNvPr id="1080" name="object 1080"/>
            <p:cNvSpPr/>
            <p:nvPr/>
          </p:nvSpPr>
          <p:spPr>
            <a:xfrm>
              <a:off x="6657289" y="4845113"/>
              <a:ext cx="5080" cy="2540"/>
            </a:xfrm>
            <a:custGeom>
              <a:avLst/>
              <a:gdLst/>
              <a:ahLst/>
              <a:cxnLst/>
              <a:rect l="l" t="t" r="r" b="b"/>
              <a:pathLst>
                <a:path w="5079" h="2539">
                  <a:moveTo>
                    <a:pt x="4940" y="0"/>
                  </a:moveTo>
                  <a:lnTo>
                    <a:pt x="0" y="0"/>
                  </a:lnTo>
                  <a:lnTo>
                    <a:pt x="0" y="2209"/>
                  </a:lnTo>
                  <a:lnTo>
                    <a:pt x="4940" y="2209"/>
                  </a:lnTo>
                  <a:lnTo>
                    <a:pt x="4940" y="0"/>
                  </a:lnTo>
                  <a:close/>
                </a:path>
              </a:pathLst>
            </a:custGeom>
            <a:solidFill>
              <a:srgbClr val="6D6E71"/>
            </a:solidFill>
          </p:spPr>
          <p:txBody>
            <a:bodyPr wrap="square" lIns="0" tIns="0" rIns="0" bIns="0" rtlCol="0"/>
            <a:lstStyle/>
            <a:p>
              <a:endParaRPr/>
            </a:p>
          </p:txBody>
        </p:sp>
        <p:sp>
          <p:nvSpPr>
            <p:cNvPr id="1081" name="object 1081"/>
            <p:cNvSpPr/>
            <p:nvPr/>
          </p:nvSpPr>
          <p:spPr>
            <a:xfrm>
              <a:off x="6651688" y="4843271"/>
              <a:ext cx="10160" cy="3810"/>
            </a:xfrm>
            <a:custGeom>
              <a:avLst/>
              <a:gdLst/>
              <a:ahLst/>
              <a:cxnLst/>
              <a:rect l="l" t="t" r="r" b="b"/>
              <a:pathLst>
                <a:path w="10159" h="3810">
                  <a:moveTo>
                    <a:pt x="254" y="3302"/>
                  </a:moveTo>
                  <a:lnTo>
                    <a:pt x="114" y="3302"/>
                  </a:lnTo>
                  <a:lnTo>
                    <a:pt x="114" y="3454"/>
                  </a:lnTo>
                  <a:lnTo>
                    <a:pt x="254" y="3454"/>
                  </a:lnTo>
                  <a:lnTo>
                    <a:pt x="254" y="3302"/>
                  </a:lnTo>
                  <a:close/>
                </a:path>
                <a:path w="10159" h="3810">
                  <a:moveTo>
                    <a:pt x="254" y="2413"/>
                  </a:moveTo>
                  <a:lnTo>
                    <a:pt x="101" y="2413"/>
                  </a:lnTo>
                  <a:lnTo>
                    <a:pt x="101" y="2565"/>
                  </a:lnTo>
                  <a:lnTo>
                    <a:pt x="254" y="2565"/>
                  </a:lnTo>
                  <a:lnTo>
                    <a:pt x="254" y="2413"/>
                  </a:lnTo>
                  <a:close/>
                </a:path>
                <a:path w="10159" h="3810">
                  <a:moveTo>
                    <a:pt x="355" y="3213"/>
                  </a:moveTo>
                  <a:lnTo>
                    <a:pt x="317" y="3517"/>
                  </a:lnTo>
                  <a:lnTo>
                    <a:pt x="63" y="3517"/>
                  </a:lnTo>
                  <a:lnTo>
                    <a:pt x="63" y="3251"/>
                  </a:lnTo>
                  <a:lnTo>
                    <a:pt x="317" y="3251"/>
                  </a:lnTo>
                  <a:lnTo>
                    <a:pt x="12" y="3213"/>
                  </a:lnTo>
                  <a:lnTo>
                    <a:pt x="12" y="3517"/>
                  </a:lnTo>
                  <a:lnTo>
                    <a:pt x="355" y="3556"/>
                  </a:lnTo>
                  <a:lnTo>
                    <a:pt x="355" y="3251"/>
                  </a:lnTo>
                  <a:close/>
                </a:path>
                <a:path w="10159" h="3810">
                  <a:moveTo>
                    <a:pt x="355" y="3111"/>
                  </a:moveTo>
                  <a:lnTo>
                    <a:pt x="254" y="2959"/>
                  </a:lnTo>
                  <a:lnTo>
                    <a:pt x="203" y="3162"/>
                  </a:lnTo>
                  <a:lnTo>
                    <a:pt x="355" y="3162"/>
                  </a:lnTo>
                  <a:close/>
                </a:path>
                <a:path w="10159" h="3810">
                  <a:moveTo>
                    <a:pt x="355" y="2705"/>
                  </a:moveTo>
                  <a:close/>
                </a:path>
                <a:path w="10159" h="3810">
                  <a:moveTo>
                    <a:pt x="355" y="2311"/>
                  </a:moveTo>
                  <a:lnTo>
                    <a:pt x="304" y="2603"/>
                  </a:lnTo>
                  <a:lnTo>
                    <a:pt x="50" y="2603"/>
                  </a:lnTo>
                  <a:lnTo>
                    <a:pt x="50" y="2349"/>
                  </a:lnTo>
                  <a:lnTo>
                    <a:pt x="304" y="2349"/>
                  </a:lnTo>
                  <a:lnTo>
                    <a:pt x="12" y="2311"/>
                  </a:lnTo>
                  <a:lnTo>
                    <a:pt x="12" y="2603"/>
                  </a:lnTo>
                  <a:lnTo>
                    <a:pt x="355" y="2654"/>
                  </a:lnTo>
                  <a:lnTo>
                    <a:pt x="355" y="2349"/>
                  </a:lnTo>
                  <a:close/>
                </a:path>
                <a:path w="10159" h="3810">
                  <a:moveTo>
                    <a:pt x="406" y="2908"/>
                  </a:moveTo>
                  <a:lnTo>
                    <a:pt x="254" y="2806"/>
                  </a:lnTo>
                  <a:lnTo>
                    <a:pt x="101" y="2755"/>
                  </a:lnTo>
                  <a:lnTo>
                    <a:pt x="101" y="3009"/>
                  </a:lnTo>
                  <a:lnTo>
                    <a:pt x="101" y="3162"/>
                  </a:lnTo>
                  <a:lnTo>
                    <a:pt x="152" y="2959"/>
                  </a:lnTo>
                  <a:lnTo>
                    <a:pt x="152" y="2806"/>
                  </a:lnTo>
                  <a:lnTo>
                    <a:pt x="254" y="2959"/>
                  </a:lnTo>
                  <a:lnTo>
                    <a:pt x="406" y="2959"/>
                  </a:lnTo>
                  <a:close/>
                </a:path>
                <a:path w="10159" h="3810">
                  <a:moveTo>
                    <a:pt x="457" y="3505"/>
                  </a:moveTo>
                  <a:close/>
                </a:path>
                <a:path w="10159" h="3810">
                  <a:moveTo>
                    <a:pt x="457" y="2552"/>
                  </a:moveTo>
                  <a:close/>
                </a:path>
                <a:path w="10159" h="3810">
                  <a:moveTo>
                    <a:pt x="495" y="2413"/>
                  </a:moveTo>
                  <a:close/>
                </a:path>
                <a:path w="10159" h="3810">
                  <a:moveTo>
                    <a:pt x="495" y="2311"/>
                  </a:moveTo>
                  <a:close/>
                </a:path>
                <a:path w="10159" h="3810">
                  <a:moveTo>
                    <a:pt x="558" y="2514"/>
                  </a:moveTo>
                  <a:close/>
                </a:path>
                <a:path w="10159" h="3810">
                  <a:moveTo>
                    <a:pt x="736" y="3302"/>
                  </a:moveTo>
                  <a:close/>
                </a:path>
                <a:path w="10159" h="3810">
                  <a:moveTo>
                    <a:pt x="850" y="2413"/>
                  </a:moveTo>
                  <a:close/>
                </a:path>
                <a:path w="10159" h="3810">
                  <a:moveTo>
                    <a:pt x="952" y="3200"/>
                  </a:moveTo>
                  <a:close/>
                </a:path>
                <a:path w="10159" h="3810">
                  <a:moveTo>
                    <a:pt x="1155" y="3403"/>
                  </a:moveTo>
                  <a:lnTo>
                    <a:pt x="901" y="3403"/>
                  </a:lnTo>
                  <a:lnTo>
                    <a:pt x="736" y="3365"/>
                  </a:lnTo>
                  <a:lnTo>
                    <a:pt x="609" y="3302"/>
                  </a:lnTo>
                  <a:lnTo>
                    <a:pt x="457" y="3302"/>
                  </a:lnTo>
                  <a:lnTo>
                    <a:pt x="457" y="3505"/>
                  </a:lnTo>
                  <a:lnTo>
                    <a:pt x="609" y="3556"/>
                  </a:lnTo>
                  <a:lnTo>
                    <a:pt x="736" y="3492"/>
                  </a:lnTo>
                  <a:lnTo>
                    <a:pt x="901" y="3556"/>
                  </a:lnTo>
                  <a:lnTo>
                    <a:pt x="1155" y="3454"/>
                  </a:lnTo>
                  <a:close/>
                </a:path>
                <a:path w="10159" h="3810">
                  <a:moveTo>
                    <a:pt x="1155" y="2413"/>
                  </a:moveTo>
                  <a:lnTo>
                    <a:pt x="1003" y="2413"/>
                  </a:lnTo>
                  <a:lnTo>
                    <a:pt x="1003" y="2565"/>
                  </a:lnTo>
                  <a:lnTo>
                    <a:pt x="1155" y="2565"/>
                  </a:lnTo>
                  <a:lnTo>
                    <a:pt x="1155" y="2413"/>
                  </a:lnTo>
                  <a:close/>
                </a:path>
                <a:path w="10159" h="3810">
                  <a:moveTo>
                    <a:pt x="1244" y="3505"/>
                  </a:moveTo>
                  <a:lnTo>
                    <a:pt x="1041" y="3505"/>
                  </a:lnTo>
                  <a:lnTo>
                    <a:pt x="1244" y="3556"/>
                  </a:lnTo>
                  <a:close/>
                </a:path>
                <a:path w="10159" h="3810">
                  <a:moveTo>
                    <a:pt x="1244" y="2311"/>
                  </a:moveTo>
                  <a:lnTo>
                    <a:pt x="1206" y="2603"/>
                  </a:lnTo>
                  <a:lnTo>
                    <a:pt x="952" y="2603"/>
                  </a:lnTo>
                  <a:lnTo>
                    <a:pt x="952" y="2349"/>
                  </a:lnTo>
                  <a:lnTo>
                    <a:pt x="1206" y="2349"/>
                  </a:lnTo>
                  <a:lnTo>
                    <a:pt x="901" y="2311"/>
                  </a:lnTo>
                  <a:lnTo>
                    <a:pt x="901" y="2603"/>
                  </a:lnTo>
                  <a:lnTo>
                    <a:pt x="1244" y="2654"/>
                  </a:lnTo>
                  <a:lnTo>
                    <a:pt x="1244" y="2349"/>
                  </a:lnTo>
                  <a:close/>
                </a:path>
                <a:path w="10159" h="3810">
                  <a:moveTo>
                    <a:pt x="1257" y="3403"/>
                  </a:moveTo>
                  <a:close/>
                </a:path>
                <a:path w="10159" h="3810">
                  <a:moveTo>
                    <a:pt x="1257" y="3302"/>
                  </a:moveTo>
                  <a:close/>
                </a:path>
                <a:path w="10159" h="3810">
                  <a:moveTo>
                    <a:pt x="1257" y="2908"/>
                  </a:moveTo>
                  <a:lnTo>
                    <a:pt x="1104" y="3009"/>
                  </a:lnTo>
                  <a:lnTo>
                    <a:pt x="1104" y="2857"/>
                  </a:lnTo>
                  <a:lnTo>
                    <a:pt x="1041" y="2984"/>
                  </a:lnTo>
                  <a:lnTo>
                    <a:pt x="990" y="3149"/>
                  </a:lnTo>
                  <a:lnTo>
                    <a:pt x="990" y="3302"/>
                  </a:lnTo>
                  <a:lnTo>
                    <a:pt x="850" y="3302"/>
                  </a:lnTo>
                  <a:lnTo>
                    <a:pt x="850" y="3149"/>
                  </a:lnTo>
                  <a:lnTo>
                    <a:pt x="990" y="3149"/>
                  </a:lnTo>
                  <a:lnTo>
                    <a:pt x="990" y="3009"/>
                  </a:lnTo>
                  <a:lnTo>
                    <a:pt x="1041" y="2857"/>
                  </a:lnTo>
                  <a:lnTo>
                    <a:pt x="990" y="2705"/>
                  </a:lnTo>
                  <a:lnTo>
                    <a:pt x="952" y="2857"/>
                  </a:lnTo>
                  <a:lnTo>
                    <a:pt x="952" y="3009"/>
                  </a:lnTo>
                  <a:lnTo>
                    <a:pt x="736" y="3048"/>
                  </a:lnTo>
                  <a:lnTo>
                    <a:pt x="901" y="3098"/>
                  </a:lnTo>
                  <a:lnTo>
                    <a:pt x="901" y="2959"/>
                  </a:lnTo>
                  <a:lnTo>
                    <a:pt x="901" y="2806"/>
                  </a:lnTo>
                  <a:lnTo>
                    <a:pt x="736" y="2755"/>
                  </a:lnTo>
                  <a:lnTo>
                    <a:pt x="850" y="2908"/>
                  </a:lnTo>
                  <a:lnTo>
                    <a:pt x="711" y="2857"/>
                  </a:lnTo>
                  <a:lnTo>
                    <a:pt x="736" y="2705"/>
                  </a:lnTo>
                  <a:lnTo>
                    <a:pt x="850" y="2565"/>
                  </a:lnTo>
                  <a:lnTo>
                    <a:pt x="698" y="2565"/>
                  </a:lnTo>
                  <a:lnTo>
                    <a:pt x="749" y="2413"/>
                  </a:lnTo>
                  <a:lnTo>
                    <a:pt x="596" y="2413"/>
                  </a:lnTo>
                  <a:lnTo>
                    <a:pt x="596" y="2552"/>
                  </a:lnTo>
                  <a:lnTo>
                    <a:pt x="609" y="2705"/>
                  </a:lnTo>
                  <a:lnTo>
                    <a:pt x="406" y="2705"/>
                  </a:lnTo>
                  <a:lnTo>
                    <a:pt x="406" y="2857"/>
                  </a:lnTo>
                  <a:lnTo>
                    <a:pt x="558" y="2857"/>
                  </a:lnTo>
                  <a:lnTo>
                    <a:pt x="457" y="3048"/>
                  </a:lnTo>
                  <a:lnTo>
                    <a:pt x="304" y="3009"/>
                  </a:lnTo>
                  <a:lnTo>
                    <a:pt x="457" y="3098"/>
                  </a:lnTo>
                  <a:lnTo>
                    <a:pt x="406" y="3302"/>
                  </a:lnTo>
                  <a:lnTo>
                    <a:pt x="558" y="3251"/>
                  </a:lnTo>
                  <a:lnTo>
                    <a:pt x="609" y="3098"/>
                  </a:lnTo>
                  <a:lnTo>
                    <a:pt x="800" y="3302"/>
                  </a:lnTo>
                  <a:lnTo>
                    <a:pt x="1104" y="3352"/>
                  </a:lnTo>
                  <a:lnTo>
                    <a:pt x="1155" y="3200"/>
                  </a:lnTo>
                  <a:lnTo>
                    <a:pt x="1104" y="3048"/>
                  </a:lnTo>
                  <a:lnTo>
                    <a:pt x="1155" y="3200"/>
                  </a:lnTo>
                  <a:lnTo>
                    <a:pt x="1257" y="3251"/>
                  </a:lnTo>
                  <a:lnTo>
                    <a:pt x="1257" y="3009"/>
                  </a:lnTo>
                  <a:close/>
                </a:path>
                <a:path w="10159" h="3810">
                  <a:moveTo>
                    <a:pt x="1257" y="2755"/>
                  </a:moveTo>
                  <a:close/>
                </a:path>
                <a:path w="10159" h="3810">
                  <a:moveTo>
                    <a:pt x="9017" y="990"/>
                  </a:moveTo>
                  <a:lnTo>
                    <a:pt x="8877" y="990"/>
                  </a:lnTo>
                  <a:lnTo>
                    <a:pt x="8877" y="1143"/>
                  </a:lnTo>
                  <a:lnTo>
                    <a:pt x="9017" y="1143"/>
                  </a:lnTo>
                  <a:lnTo>
                    <a:pt x="9017" y="990"/>
                  </a:lnTo>
                  <a:close/>
                </a:path>
                <a:path w="10159" h="3810">
                  <a:moveTo>
                    <a:pt x="9029" y="101"/>
                  </a:moveTo>
                  <a:lnTo>
                    <a:pt x="8877" y="101"/>
                  </a:lnTo>
                  <a:lnTo>
                    <a:pt x="8877" y="254"/>
                  </a:lnTo>
                  <a:lnTo>
                    <a:pt x="9029" y="254"/>
                  </a:lnTo>
                  <a:lnTo>
                    <a:pt x="9029" y="101"/>
                  </a:lnTo>
                  <a:close/>
                </a:path>
                <a:path w="10159" h="3810">
                  <a:moveTo>
                    <a:pt x="9118" y="901"/>
                  </a:moveTo>
                  <a:lnTo>
                    <a:pt x="9080" y="1206"/>
                  </a:lnTo>
                  <a:lnTo>
                    <a:pt x="8826" y="1206"/>
                  </a:lnTo>
                  <a:lnTo>
                    <a:pt x="8826" y="939"/>
                  </a:lnTo>
                  <a:lnTo>
                    <a:pt x="9080" y="939"/>
                  </a:lnTo>
                  <a:lnTo>
                    <a:pt x="8775" y="901"/>
                  </a:lnTo>
                  <a:lnTo>
                    <a:pt x="8775" y="1206"/>
                  </a:lnTo>
                  <a:lnTo>
                    <a:pt x="9118" y="1244"/>
                  </a:lnTo>
                  <a:lnTo>
                    <a:pt x="9118" y="939"/>
                  </a:lnTo>
                  <a:close/>
                </a:path>
                <a:path w="10159" h="3810">
                  <a:moveTo>
                    <a:pt x="9131" y="406"/>
                  </a:moveTo>
                  <a:close/>
                </a:path>
                <a:path w="10159" h="3810">
                  <a:moveTo>
                    <a:pt x="9131" y="0"/>
                  </a:moveTo>
                  <a:lnTo>
                    <a:pt x="9080" y="304"/>
                  </a:lnTo>
                  <a:lnTo>
                    <a:pt x="8826" y="304"/>
                  </a:lnTo>
                  <a:lnTo>
                    <a:pt x="8826" y="50"/>
                  </a:lnTo>
                  <a:lnTo>
                    <a:pt x="9080" y="50"/>
                  </a:lnTo>
                  <a:lnTo>
                    <a:pt x="8788" y="0"/>
                  </a:lnTo>
                  <a:lnTo>
                    <a:pt x="8788" y="304"/>
                  </a:lnTo>
                  <a:lnTo>
                    <a:pt x="9131" y="355"/>
                  </a:lnTo>
                  <a:lnTo>
                    <a:pt x="9131" y="50"/>
                  </a:lnTo>
                  <a:close/>
                </a:path>
                <a:path w="10159" h="3810">
                  <a:moveTo>
                    <a:pt x="9182" y="609"/>
                  </a:moveTo>
                  <a:lnTo>
                    <a:pt x="9029" y="508"/>
                  </a:lnTo>
                  <a:lnTo>
                    <a:pt x="8877" y="457"/>
                  </a:lnTo>
                  <a:lnTo>
                    <a:pt x="8877" y="711"/>
                  </a:lnTo>
                  <a:lnTo>
                    <a:pt x="8877" y="863"/>
                  </a:lnTo>
                  <a:lnTo>
                    <a:pt x="8928" y="660"/>
                  </a:lnTo>
                  <a:lnTo>
                    <a:pt x="8966" y="850"/>
                  </a:lnTo>
                  <a:lnTo>
                    <a:pt x="9118" y="850"/>
                  </a:lnTo>
                  <a:lnTo>
                    <a:pt x="9017" y="647"/>
                  </a:lnTo>
                  <a:lnTo>
                    <a:pt x="8928" y="508"/>
                  </a:lnTo>
                  <a:lnTo>
                    <a:pt x="9029" y="660"/>
                  </a:lnTo>
                  <a:lnTo>
                    <a:pt x="9182" y="660"/>
                  </a:lnTo>
                  <a:close/>
                </a:path>
                <a:path w="10159" h="3810">
                  <a:moveTo>
                    <a:pt x="9220" y="254"/>
                  </a:moveTo>
                  <a:close/>
                </a:path>
                <a:path w="10159" h="3810">
                  <a:moveTo>
                    <a:pt x="9232" y="1206"/>
                  </a:moveTo>
                  <a:close/>
                </a:path>
                <a:path w="10159" h="3810">
                  <a:moveTo>
                    <a:pt x="9271" y="101"/>
                  </a:moveTo>
                  <a:close/>
                </a:path>
                <a:path w="10159" h="3810">
                  <a:moveTo>
                    <a:pt x="9271" y="0"/>
                  </a:moveTo>
                  <a:close/>
                </a:path>
                <a:path w="10159" h="3810">
                  <a:moveTo>
                    <a:pt x="9321" y="304"/>
                  </a:moveTo>
                  <a:close/>
                </a:path>
                <a:path w="10159" h="3810">
                  <a:moveTo>
                    <a:pt x="9321" y="203"/>
                  </a:moveTo>
                  <a:close/>
                </a:path>
                <a:path w="10159" h="3810">
                  <a:moveTo>
                    <a:pt x="9525" y="990"/>
                  </a:moveTo>
                  <a:close/>
                </a:path>
                <a:path w="10159" h="3810">
                  <a:moveTo>
                    <a:pt x="9728" y="901"/>
                  </a:moveTo>
                  <a:close/>
                </a:path>
                <a:path w="10159" h="3810">
                  <a:moveTo>
                    <a:pt x="9918" y="1092"/>
                  </a:moveTo>
                  <a:lnTo>
                    <a:pt x="9677" y="1092"/>
                  </a:lnTo>
                  <a:lnTo>
                    <a:pt x="9525" y="1041"/>
                  </a:lnTo>
                  <a:lnTo>
                    <a:pt x="9372" y="990"/>
                  </a:lnTo>
                  <a:lnTo>
                    <a:pt x="9220" y="990"/>
                  </a:lnTo>
                  <a:lnTo>
                    <a:pt x="9220" y="1193"/>
                  </a:lnTo>
                  <a:lnTo>
                    <a:pt x="9372" y="1244"/>
                  </a:lnTo>
                  <a:lnTo>
                    <a:pt x="9525" y="1168"/>
                  </a:lnTo>
                  <a:lnTo>
                    <a:pt x="9677" y="1244"/>
                  </a:lnTo>
                  <a:lnTo>
                    <a:pt x="9918" y="1143"/>
                  </a:lnTo>
                  <a:close/>
                </a:path>
                <a:path w="10159" h="3810">
                  <a:moveTo>
                    <a:pt x="9918" y="101"/>
                  </a:moveTo>
                  <a:lnTo>
                    <a:pt x="9766" y="101"/>
                  </a:lnTo>
                  <a:lnTo>
                    <a:pt x="9766" y="254"/>
                  </a:lnTo>
                  <a:lnTo>
                    <a:pt x="9918" y="254"/>
                  </a:lnTo>
                  <a:lnTo>
                    <a:pt x="9918" y="101"/>
                  </a:lnTo>
                  <a:close/>
                </a:path>
                <a:path w="10159" h="3810">
                  <a:moveTo>
                    <a:pt x="10020" y="1206"/>
                  </a:moveTo>
                  <a:lnTo>
                    <a:pt x="9817" y="1206"/>
                  </a:lnTo>
                  <a:lnTo>
                    <a:pt x="10020" y="1244"/>
                  </a:lnTo>
                  <a:close/>
                </a:path>
                <a:path w="10159" h="3810">
                  <a:moveTo>
                    <a:pt x="10020" y="1092"/>
                  </a:moveTo>
                  <a:close/>
                </a:path>
                <a:path w="10159" h="3810">
                  <a:moveTo>
                    <a:pt x="10020" y="1003"/>
                  </a:moveTo>
                  <a:close/>
                </a:path>
                <a:path w="10159" h="3810">
                  <a:moveTo>
                    <a:pt x="10020" y="596"/>
                  </a:moveTo>
                  <a:lnTo>
                    <a:pt x="9867" y="698"/>
                  </a:lnTo>
                  <a:lnTo>
                    <a:pt x="9867" y="546"/>
                  </a:lnTo>
                  <a:lnTo>
                    <a:pt x="9817" y="698"/>
                  </a:lnTo>
                  <a:lnTo>
                    <a:pt x="9766" y="838"/>
                  </a:lnTo>
                  <a:lnTo>
                    <a:pt x="9766" y="990"/>
                  </a:lnTo>
                  <a:lnTo>
                    <a:pt x="9613" y="990"/>
                  </a:lnTo>
                  <a:lnTo>
                    <a:pt x="9613" y="838"/>
                  </a:lnTo>
                  <a:lnTo>
                    <a:pt x="9766" y="838"/>
                  </a:lnTo>
                  <a:lnTo>
                    <a:pt x="9766" y="698"/>
                  </a:lnTo>
                  <a:lnTo>
                    <a:pt x="9817" y="546"/>
                  </a:lnTo>
                  <a:lnTo>
                    <a:pt x="9766" y="406"/>
                  </a:lnTo>
                  <a:lnTo>
                    <a:pt x="9728" y="546"/>
                  </a:lnTo>
                  <a:lnTo>
                    <a:pt x="9728" y="698"/>
                  </a:lnTo>
                  <a:lnTo>
                    <a:pt x="9525" y="749"/>
                  </a:lnTo>
                  <a:lnTo>
                    <a:pt x="9677" y="800"/>
                  </a:lnTo>
                  <a:lnTo>
                    <a:pt x="9677" y="647"/>
                  </a:lnTo>
                  <a:lnTo>
                    <a:pt x="9677" y="495"/>
                  </a:lnTo>
                  <a:lnTo>
                    <a:pt x="9525" y="444"/>
                  </a:lnTo>
                  <a:lnTo>
                    <a:pt x="9626" y="596"/>
                  </a:lnTo>
                  <a:lnTo>
                    <a:pt x="9474" y="546"/>
                  </a:lnTo>
                  <a:lnTo>
                    <a:pt x="9525" y="406"/>
                  </a:lnTo>
                  <a:lnTo>
                    <a:pt x="9626" y="266"/>
                  </a:lnTo>
                  <a:lnTo>
                    <a:pt x="9474" y="266"/>
                  </a:lnTo>
                  <a:lnTo>
                    <a:pt x="9525" y="114"/>
                  </a:lnTo>
                  <a:lnTo>
                    <a:pt x="9372" y="114"/>
                  </a:lnTo>
                  <a:lnTo>
                    <a:pt x="9372" y="254"/>
                  </a:lnTo>
                  <a:lnTo>
                    <a:pt x="9372" y="406"/>
                  </a:lnTo>
                  <a:lnTo>
                    <a:pt x="9182" y="406"/>
                  </a:lnTo>
                  <a:lnTo>
                    <a:pt x="9182" y="546"/>
                  </a:lnTo>
                  <a:lnTo>
                    <a:pt x="9321" y="546"/>
                  </a:lnTo>
                  <a:lnTo>
                    <a:pt x="9220" y="749"/>
                  </a:lnTo>
                  <a:lnTo>
                    <a:pt x="9080" y="698"/>
                  </a:lnTo>
                  <a:lnTo>
                    <a:pt x="9220" y="800"/>
                  </a:lnTo>
                  <a:lnTo>
                    <a:pt x="9182" y="990"/>
                  </a:lnTo>
                  <a:lnTo>
                    <a:pt x="9321" y="939"/>
                  </a:lnTo>
                  <a:lnTo>
                    <a:pt x="9372" y="800"/>
                  </a:lnTo>
                  <a:lnTo>
                    <a:pt x="9423" y="990"/>
                  </a:lnTo>
                  <a:lnTo>
                    <a:pt x="9575" y="990"/>
                  </a:lnTo>
                  <a:lnTo>
                    <a:pt x="9867" y="1041"/>
                  </a:lnTo>
                  <a:lnTo>
                    <a:pt x="9918" y="901"/>
                  </a:lnTo>
                  <a:lnTo>
                    <a:pt x="9867" y="749"/>
                  </a:lnTo>
                  <a:lnTo>
                    <a:pt x="9918" y="901"/>
                  </a:lnTo>
                  <a:lnTo>
                    <a:pt x="10020" y="939"/>
                  </a:lnTo>
                  <a:lnTo>
                    <a:pt x="10020" y="698"/>
                  </a:lnTo>
                  <a:close/>
                </a:path>
                <a:path w="10159" h="3810">
                  <a:moveTo>
                    <a:pt x="10020" y="444"/>
                  </a:moveTo>
                  <a:close/>
                </a:path>
                <a:path w="10159" h="3810">
                  <a:moveTo>
                    <a:pt x="10020" y="12"/>
                  </a:moveTo>
                  <a:lnTo>
                    <a:pt x="9969" y="304"/>
                  </a:lnTo>
                  <a:lnTo>
                    <a:pt x="9715" y="304"/>
                  </a:lnTo>
                  <a:lnTo>
                    <a:pt x="9715" y="50"/>
                  </a:lnTo>
                  <a:lnTo>
                    <a:pt x="9969" y="50"/>
                  </a:lnTo>
                  <a:lnTo>
                    <a:pt x="9677" y="12"/>
                  </a:lnTo>
                  <a:lnTo>
                    <a:pt x="9677" y="304"/>
                  </a:lnTo>
                  <a:lnTo>
                    <a:pt x="10020" y="355"/>
                  </a:lnTo>
                  <a:lnTo>
                    <a:pt x="10020" y="50"/>
                  </a:lnTo>
                  <a:close/>
                </a:path>
              </a:pathLst>
            </a:custGeom>
            <a:solidFill>
              <a:srgbClr val="231F20"/>
            </a:solidFill>
          </p:spPr>
          <p:txBody>
            <a:bodyPr wrap="square" lIns="0" tIns="0" rIns="0" bIns="0" rtlCol="0"/>
            <a:lstStyle/>
            <a:p>
              <a:endParaRPr/>
            </a:p>
          </p:txBody>
        </p:sp>
        <p:sp>
          <p:nvSpPr>
            <p:cNvPr id="1082" name="object 1082"/>
            <p:cNvSpPr/>
            <p:nvPr/>
          </p:nvSpPr>
          <p:spPr>
            <a:xfrm>
              <a:off x="6641865" y="4838933"/>
              <a:ext cx="7620" cy="5715"/>
            </a:xfrm>
            <a:custGeom>
              <a:avLst/>
              <a:gdLst/>
              <a:ahLst/>
              <a:cxnLst/>
              <a:rect l="l" t="t" r="r" b="b"/>
              <a:pathLst>
                <a:path w="7620" h="5714">
                  <a:moveTo>
                    <a:pt x="5702" y="0"/>
                  </a:moveTo>
                  <a:lnTo>
                    <a:pt x="1638" y="0"/>
                  </a:lnTo>
                  <a:lnTo>
                    <a:pt x="0" y="1219"/>
                  </a:lnTo>
                  <a:lnTo>
                    <a:pt x="0" y="4203"/>
                  </a:lnTo>
                  <a:lnTo>
                    <a:pt x="1638" y="5410"/>
                  </a:lnTo>
                  <a:lnTo>
                    <a:pt x="5702" y="5410"/>
                  </a:lnTo>
                  <a:lnTo>
                    <a:pt x="7353" y="4203"/>
                  </a:lnTo>
                  <a:lnTo>
                    <a:pt x="7353" y="2705"/>
                  </a:lnTo>
                  <a:lnTo>
                    <a:pt x="7353" y="1219"/>
                  </a:lnTo>
                  <a:lnTo>
                    <a:pt x="5702" y="0"/>
                  </a:lnTo>
                  <a:close/>
                </a:path>
              </a:pathLst>
            </a:custGeom>
            <a:solidFill>
              <a:srgbClr val="F48FA0"/>
            </a:solidFill>
          </p:spPr>
          <p:txBody>
            <a:bodyPr wrap="square" lIns="0" tIns="0" rIns="0" bIns="0" rtlCol="0"/>
            <a:lstStyle/>
            <a:p>
              <a:endParaRPr/>
            </a:p>
          </p:txBody>
        </p:sp>
        <p:sp>
          <p:nvSpPr>
            <p:cNvPr id="1083" name="object 1083"/>
            <p:cNvSpPr/>
            <p:nvPr/>
          </p:nvSpPr>
          <p:spPr>
            <a:xfrm>
              <a:off x="6642324" y="4839821"/>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3"/>
                  </a:lnTo>
                  <a:lnTo>
                    <a:pt x="533" y="990"/>
                  </a:lnTo>
                  <a:lnTo>
                    <a:pt x="673" y="812"/>
                  </a:lnTo>
                  <a:lnTo>
                    <a:pt x="800" y="635"/>
                  </a:lnTo>
                  <a:lnTo>
                    <a:pt x="863" y="482"/>
                  </a:lnTo>
                  <a:lnTo>
                    <a:pt x="914" y="342"/>
                  </a:lnTo>
                  <a:close/>
                </a:path>
              </a:pathLst>
            </a:custGeom>
            <a:ln w="3175">
              <a:solidFill>
                <a:srgbClr val="F48FA0"/>
              </a:solidFill>
            </a:ln>
          </p:spPr>
          <p:txBody>
            <a:bodyPr wrap="square" lIns="0" tIns="0" rIns="0" bIns="0" rtlCol="0"/>
            <a:lstStyle/>
            <a:p>
              <a:endParaRPr/>
            </a:p>
          </p:txBody>
        </p:sp>
        <p:sp>
          <p:nvSpPr>
            <p:cNvPr id="1084" name="object 1084"/>
            <p:cNvSpPr/>
            <p:nvPr/>
          </p:nvSpPr>
          <p:spPr>
            <a:xfrm>
              <a:off x="6643805" y="4839839"/>
              <a:ext cx="1270" cy="1270"/>
            </a:xfrm>
            <a:custGeom>
              <a:avLst/>
              <a:gdLst/>
              <a:ahLst/>
              <a:cxnLst/>
              <a:rect l="l" t="t" r="r" b="b"/>
              <a:pathLst>
                <a:path w="1270" h="1270">
                  <a:moveTo>
                    <a:pt x="787" y="25"/>
                  </a:moveTo>
                  <a:lnTo>
                    <a:pt x="558" y="0"/>
                  </a:lnTo>
                  <a:lnTo>
                    <a:pt x="571" y="292"/>
                  </a:lnTo>
                  <a:lnTo>
                    <a:pt x="571" y="749"/>
                  </a:lnTo>
                  <a:lnTo>
                    <a:pt x="469" y="876"/>
                  </a:lnTo>
                  <a:lnTo>
                    <a:pt x="177" y="990"/>
                  </a:lnTo>
                  <a:lnTo>
                    <a:pt x="292" y="1130"/>
                  </a:lnTo>
                  <a:lnTo>
                    <a:pt x="444" y="1054"/>
                  </a:lnTo>
                  <a:lnTo>
                    <a:pt x="622" y="952"/>
                  </a:lnTo>
                  <a:lnTo>
                    <a:pt x="698" y="711"/>
                  </a:lnTo>
                  <a:lnTo>
                    <a:pt x="749" y="571"/>
                  </a:lnTo>
                  <a:lnTo>
                    <a:pt x="749" y="190"/>
                  </a:lnTo>
                  <a:lnTo>
                    <a:pt x="762" y="38"/>
                  </a:lnTo>
                  <a:close/>
                </a:path>
                <a:path w="1270" h="1270">
                  <a:moveTo>
                    <a:pt x="203" y="25"/>
                  </a:moveTo>
                  <a:lnTo>
                    <a:pt x="0" y="12"/>
                  </a:lnTo>
                  <a:lnTo>
                    <a:pt x="0" y="660"/>
                  </a:lnTo>
                  <a:lnTo>
                    <a:pt x="165" y="660"/>
                  </a:lnTo>
                  <a:lnTo>
                    <a:pt x="165" y="76"/>
                  </a:lnTo>
                  <a:close/>
                </a:path>
              </a:pathLst>
            </a:custGeom>
            <a:ln w="3175">
              <a:solidFill>
                <a:srgbClr val="F48FA0"/>
              </a:solidFill>
            </a:ln>
          </p:spPr>
          <p:txBody>
            <a:bodyPr wrap="square" lIns="0" tIns="0" rIns="0" bIns="0" rtlCol="0"/>
            <a:lstStyle/>
            <a:p>
              <a:endParaRPr/>
            </a:p>
          </p:txBody>
        </p:sp>
        <p:sp>
          <p:nvSpPr>
            <p:cNvPr id="1085" name="object 1085"/>
            <p:cNvSpPr/>
            <p:nvPr/>
          </p:nvSpPr>
          <p:spPr>
            <a:xfrm>
              <a:off x="6645127" y="4840119"/>
              <a:ext cx="1270" cy="1270"/>
            </a:xfrm>
            <a:custGeom>
              <a:avLst/>
              <a:gdLst/>
              <a:ahLst/>
              <a:cxnLst/>
              <a:rect l="l" t="t" r="r" b="b"/>
              <a:pathLst>
                <a:path w="1270" h="1270">
                  <a:moveTo>
                    <a:pt x="482" y="228"/>
                  </a:moveTo>
                  <a:lnTo>
                    <a:pt x="431" y="88"/>
                  </a:lnTo>
                  <a:lnTo>
                    <a:pt x="254" y="50"/>
                  </a:lnTo>
                  <a:lnTo>
                    <a:pt x="330" y="190"/>
                  </a:lnTo>
                  <a:close/>
                </a:path>
                <a:path w="1270" h="1270">
                  <a:moveTo>
                    <a:pt x="838" y="76"/>
                  </a:moveTo>
                  <a:lnTo>
                    <a:pt x="685" y="12"/>
                  </a:lnTo>
                  <a:lnTo>
                    <a:pt x="635" y="406"/>
                  </a:lnTo>
                  <a:lnTo>
                    <a:pt x="431" y="596"/>
                  </a:lnTo>
                  <a:lnTo>
                    <a:pt x="177" y="736"/>
                  </a:lnTo>
                  <a:lnTo>
                    <a:pt x="406" y="749"/>
                  </a:lnTo>
                  <a:lnTo>
                    <a:pt x="698" y="584"/>
                  </a:lnTo>
                  <a:lnTo>
                    <a:pt x="787" y="165"/>
                  </a:lnTo>
                  <a:close/>
                </a:path>
                <a:path w="1270" h="1270">
                  <a:moveTo>
                    <a:pt x="228" y="292"/>
                  </a:moveTo>
                  <a:lnTo>
                    <a:pt x="177" y="152"/>
                  </a:lnTo>
                  <a:lnTo>
                    <a:pt x="0" y="126"/>
                  </a:lnTo>
                  <a:lnTo>
                    <a:pt x="88" y="266"/>
                  </a:lnTo>
                  <a:close/>
                </a:path>
              </a:pathLst>
            </a:custGeom>
            <a:ln w="3175">
              <a:solidFill>
                <a:srgbClr val="F48FA0"/>
              </a:solidFill>
            </a:ln>
          </p:spPr>
          <p:txBody>
            <a:bodyPr wrap="square" lIns="0" tIns="0" rIns="0" bIns="0" rtlCol="0"/>
            <a:lstStyle/>
            <a:p>
              <a:endParaRPr/>
            </a:p>
          </p:txBody>
        </p:sp>
        <p:sp>
          <p:nvSpPr>
            <p:cNvPr id="1086" name="object 1086"/>
            <p:cNvSpPr/>
            <p:nvPr/>
          </p:nvSpPr>
          <p:spPr>
            <a:xfrm>
              <a:off x="6646405" y="4839821"/>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3"/>
                  </a:lnTo>
                  <a:lnTo>
                    <a:pt x="533" y="990"/>
                  </a:lnTo>
                  <a:lnTo>
                    <a:pt x="673" y="812"/>
                  </a:lnTo>
                  <a:lnTo>
                    <a:pt x="800" y="635"/>
                  </a:lnTo>
                  <a:lnTo>
                    <a:pt x="863" y="482"/>
                  </a:lnTo>
                  <a:lnTo>
                    <a:pt x="914" y="342"/>
                  </a:lnTo>
                  <a:close/>
                </a:path>
              </a:pathLst>
            </a:custGeom>
            <a:ln w="3175">
              <a:solidFill>
                <a:srgbClr val="F48FA0"/>
              </a:solidFill>
            </a:ln>
          </p:spPr>
          <p:txBody>
            <a:bodyPr wrap="square" lIns="0" tIns="0" rIns="0" bIns="0" rtlCol="0"/>
            <a:lstStyle/>
            <a:p>
              <a:endParaRPr/>
            </a:p>
          </p:txBody>
        </p:sp>
        <p:sp>
          <p:nvSpPr>
            <p:cNvPr id="1087" name="object 1087"/>
            <p:cNvSpPr/>
            <p:nvPr/>
          </p:nvSpPr>
          <p:spPr>
            <a:xfrm>
              <a:off x="6647834" y="4839890"/>
              <a:ext cx="1270" cy="1270"/>
            </a:xfrm>
            <a:custGeom>
              <a:avLst/>
              <a:gdLst/>
              <a:ahLst/>
              <a:cxnLst/>
              <a:rect l="l" t="t" r="r" b="b"/>
              <a:pathLst>
                <a:path w="1270" h="1270">
                  <a:moveTo>
                    <a:pt x="863" y="1028"/>
                  </a:moveTo>
                  <a:lnTo>
                    <a:pt x="863" y="888"/>
                  </a:lnTo>
                  <a:lnTo>
                    <a:pt x="253" y="888"/>
                  </a:lnTo>
                  <a:lnTo>
                    <a:pt x="380" y="761"/>
                  </a:lnTo>
                  <a:lnTo>
                    <a:pt x="546" y="660"/>
                  </a:lnTo>
                  <a:lnTo>
                    <a:pt x="749" y="558"/>
                  </a:lnTo>
                  <a:lnTo>
                    <a:pt x="850" y="317"/>
                  </a:lnTo>
                  <a:lnTo>
                    <a:pt x="850" y="139"/>
                  </a:lnTo>
                  <a:lnTo>
                    <a:pt x="685" y="0"/>
                  </a:lnTo>
                  <a:lnTo>
                    <a:pt x="431" y="0"/>
                  </a:lnTo>
                  <a:lnTo>
                    <a:pt x="190" y="12"/>
                  </a:lnTo>
                  <a:lnTo>
                    <a:pt x="50" y="215"/>
                  </a:lnTo>
                  <a:lnTo>
                    <a:pt x="38" y="368"/>
                  </a:lnTo>
                  <a:lnTo>
                    <a:pt x="203" y="368"/>
                  </a:lnTo>
                  <a:lnTo>
                    <a:pt x="215" y="152"/>
                  </a:lnTo>
                  <a:lnTo>
                    <a:pt x="431" y="152"/>
                  </a:lnTo>
                  <a:lnTo>
                    <a:pt x="558" y="152"/>
                  </a:lnTo>
                  <a:lnTo>
                    <a:pt x="660" y="317"/>
                  </a:lnTo>
                  <a:lnTo>
                    <a:pt x="596" y="469"/>
                  </a:lnTo>
                  <a:lnTo>
                    <a:pt x="393" y="571"/>
                  </a:lnTo>
                  <a:lnTo>
                    <a:pt x="50" y="761"/>
                  </a:lnTo>
                  <a:lnTo>
                    <a:pt x="12" y="927"/>
                  </a:lnTo>
                  <a:lnTo>
                    <a:pt x="863" y="1028"/>
                  </a:lnTo>
                  <a:close/>
                </a:path>
              </a:pathLst>
            </a:custGeom>
            <a:ln w="3175">
              <a:solidFill>
                <a:srgbClr val="F48FA0"/>
              </a:solidFill>
            </a:ln>
          </p:spPr>
          <p:txBody>
            <a:bodyPr wrap="square" lIns="0" tIns="0" rIns="0" bIns="0" rtlCol="0"/>
            <a:lstStyle/>
            <a:p>
              <a:endParaRPr/>
            </a:p>
          </p:txBody>
        </p:sp>
        <p:sp>
          <p:nvSpPr>
            <p:cNvPr id="1088" name="object 1088"/>
            <p:cNvSpPr/>
            <p:nvPr/>
          </p:nvSpPr>
          <p:spPr>
            <a:xfrm>
              <a:off x="6644976" y="4841273"/>
              <a:ext cx="1270" cy="1270"/>
            </a:xfrm>
            <a:custGeom>
              <a:avLst/>
              <a:gdLst/>
              <a:ahLst/>
              <a:cxnLst/>
              <a:rect l="l" t="t" r="r" b="b"/>
              <a:pathLst>
                <a:path w="1270" h="1270">
                  <a:moveTo>
                    <a:pt x="1117" y="507"/>
                  </a:moveTo>
                  <a:lnTo>
                    <a:pt x="1117" y="203"/>
                  </a:lnTo>
                  <a:lnTo>
                    <a:pt x="888" y="0"/>
                  </a:lnTo>
                  <a:lnTo>
                    <a:pt x="609" y="0"/>
                  </a:lnTo>
                  <a:lnTo>
                    <a:pt x="253" y="0"/>
                  </a:lnTo>
                  <a:lnTo>
                    <a:pt x="0" y="279"/>
                  </a:lnTo>
                  <a:lnTo>
                    <a:pt x="0" y="584"/>
                  </a:lnTo>
                  <a:lnTo>
                    <a:pt x="0" y="838"/>
                  </a:lnTo>
                  <a:lnTo>
                    <a:pt x="228" y="965"/>
                  </a:lnTo>
                  <a:lnTo>
                    <a:pt x="406" y="838"/>
                  </a:lnTo>
                  <a:lnTo>
                    <a:pt x="495" y="660"/>
                  </a:lnTo>
                  <a:lnTo>
                    <a:pt x="571" y="469"/>
                  </a:lnTo>
                  <a:lnTo>
                    <a:pt x="622" y="139"/>
                  </a:lnTo>
                  <a:lnTo>
                    <a:pt x="774" y="152"/>
                  </a:lnTo>
                  <a:lnTo>
                    <a:pt x="927" y="304"/>
                  </a:lnTo>
                  <a:lnTo>
                    <a:pt x="952" y="482"/>
                  </a:lnTo>
                  <a:lnTo>
                    <a:pt x="609" y="901"/>
                  </a:lnTo>
                  <a:lnTo>
                    <a:pt x="711" y="1041"/>
                  </a:lnTo>
                  <a:lnTo>
                    <a:pt x="927" y="952"/>
                  </a:lnTo>
                  <a:lnTo>
                    <a:pt x="1028" y="800"/>
                  </a:lnTo>
                  <a:lnTo>
                    <a:pt x="1117" y="622"/>
                  </a:lnTo>
                  <a:close/>
                </a:path>
                <a:path w="1270" h="1270">
                  <a:moveTo>
                    <a:pt x="457" y="165"/>
                  </a:moveTo>
                  <a:lnTo>
                    <a:pt x="431" y="380"/>
                  </a:lnTo>
                  <a:lnTo>
                    <a:pt x="317" y="749"/>
                  </a:lnTo>
                  <a:lnTo>
                    <a:pt x="152" y="685"/>
                  </a:lnTo>
                  <a:lnTo>
                    <a:pt x="152" y="495"/>
                  </a:lnTo>
                  <a:lnTo>
                    <a:pt x="190" y="355"/>
                  </a:lnTo>
                  <a:lnTo>
                    <a:pt x="342" y="203"/>
                  </a:lnTo>
                  <a:close/>
                </a:path>
              </a:pathLst>
            </a:custGeom>
            <a:ln w="3175">
              <a:solidFill>
                <a:srgbClr val="F48FA0"/>
              </a:solidFill>
            </a:ln>
          </p:spPr>
          <p:txBody>
            <a:bodyPr wrap="square" lIns="0" tIns="0" rIns="0" bIns="0" rtlCol="0"/>
            <a:lstStyle/>
            <a:p>
              <a:endParaRPr/>
            </a:p>
          </p:txBody>
        </p:sp>
        <p:sp>
          <p:nvSpPr>
            <p:cNvPr id="1089" name="object 1089"/>
            <p:cNvSpPr/>
            <p:nvPr/>
          </p:nvSpPr>
          <p:spPr>
            <a:xfrm>
              <a:off x="6644257" y="4842569"/>
              <a:ext cx="1270" cy="1270"/>
            </a:xfrm>
            <a:custGeom>
              <a:avLst/>
              <a:gdLst/>
              <a:ahLst/>
              <a:cxnLst/>
              <a:rect l="l" t="t" r="r" b="b"/>
              <a:pathLst>
                <a:path w="1270" h="1270">
                  <a:moveTo>
                    <a:pt x="1079" y="457"/>
                  </a:moveTo>
                  <a:lnTo>
                    <a:pt x="1079" y="25"/>
                  </a:lnTo>
                  <a:lnTo>
                    <a:pt x="508" y="25"/>
                  </a:lnTo>
                  <a:lnTo>
                    <a:pt x="508" y="457"/>
                  </a:lnTo>
                  <a:lnTo>
                    <a:pt x="1079" y="457"/>
                  </a:lnTo>
                  <a:close/>
                </a:path>
                <a:path w="1270" h="1270">
                  <a:moveTo>
                    <a:pt x="939" y="190"/>
                  </a:moveTo>
                  <a:lnTo>
                    <a:pt x="647" y="190"/>
                  </a:lnTo>
                  <a:lnTo>
                    <a:pt x="939" y="139"/>
                  </a:lnTo>
                  <a:close/>
                </a:path>
                <a:path w="1270" h="1270">
                  <a:moveTo>
                    <a:pt x="939" y="355"/>
                  </a:moveTo>
                  <a:lnTo>
                    <a:pt x="647" y="355"/>
                  </a:lnTo>
                  <a:lnTo>
                    <a:pt x="939" y="292"/>
                  </a:lnTo>
                  <a:close/>
                </a:path>
                <a:path w="1270" h="1270">
                  <a:moveTo>
                    <a:pt x="1181" y="622"/>
                  </a:moveTo>
                  <a:lnTo>
                    <a:pt x="406" y="507"/>
                  </a:lnTo>
                  <a:lnTo>
                    <a:pt x="533" y="622"/>
                  </a:lnTo>
                  <a:lnTo>
                    <a:pt x="431" y="774"/>
                  </a:lnTo>
                  <a:lnTo>
                    <a:pt x="292" y="698"/>
                  </a:lnTo>
                  <a:lnTo>
                    <a:pt x="292" y="419"/>
                  </a:lnTo>
                  <a:lnTo>
                    <a:pt x="444" y="419"/>
                  </a:lnTo>
                  <a:lnTo>
                    <a:pt x="444" y="279"/>
                  </a:lnTo>
                  <a:lnTo>
                    <a:pt x="292" y="279"/>
                  </a:lnTo>
                  <a:lnTo>
                    <a:pt x="292" y="76"/>
                  </a:lnTo>
                  <a:lnTo>
                    <a:pt x="152" y="0"/>
                  </a:lnTo>
                  <a:lnTo>
                    <a:pt x="152" y="279"/>
                  </a:lnTo>
                  <a:lnTo>
                    <a:pt x="12" y="279"/>
                  </a:lnTo>
                  <a:lnTo>
                    <a:pt x="12" y="419"/>
                  </a:lnTo>
                  <a:lnTo>
                    <a:pt x="152" y="419"/>
                  </a:lnTo>
                  <a:lnTo>
                    <a:pt x="152" y="736"/>
                  </a:lnTo>
                  <a:lnTo>
                    <a:pt x="0" y="774"/>
                  </a:lnTo>
                  <a:lnTo>
                    <a:pt x="25" y="939"/>
                  </a:lnTo>
                  <a:lnTo>
                    <a:pt x="165" y="888"/>
                  </a:lnTo>
                  <a:lnTo>
                    <a:pt x="317" y="838"/>
                  </a:lnTo>
                  <a:lnTo>
                    <a:pt x="393" y="965"/>
                  </a:lnTo>
                  <a:lnTo>
                    <a:pt x="584" y="787"/>
                  </a:lnTo>
                  <a:lnTo>
                    <a:pt x="495" y="990"/>
                  </a:lnTo>
                  <a:lnTo>
                    <a:pt x="317" y="1066"/>
                  </a:lnTo>
                  <a:lnTo>
                    <a:pt x="508" y="1092"/>
                  </a:lnTo>
                  <a:lnTo>
                    <a:pt x="647" y="977"/>
                  </a:lnTo>
                  <a:lnTo>
                    <a:pt x="762" y="825"/>
                  </a:lnTo>
                  <a:lnTo>
                    <a:pt x="685" y="1028"/>
                  </a:lnTo>
                  <a:lnTo>
                    <a:pt x="533" y="1117"/>
                  </a:lnTo>
                  <a:lnTo>
                    <a:pt x="723" y="1142"/>
                  </a:lnTo>
                  <a:lnTo>
                    <a:pt x="863" y="1181"/>
                  </a:lnTo>
                  <a:lnTo>
                    <a:pt x="1041" y="1155"/>
                  </a:lnTo>
                  <a:lnTo>
                    <a:pt x="1130" y="1015"/>
                  </a:lnTo>
                  <a:lnTo>
                    <a:pt x="1155" y="812"/>
                  </a:lnTo>
                  <a:lnTo>
                    <a:pt x="1168" y="673"/>
                  </a:lnTo>
                  <a:lnTo>
                    <a:pt x="660" y="673"/>
                  </a:lnTo>
                  <a:lnTo>
                    <a:pt x="1181" y="622"/>
                  </a:lnTo>
                  <a:close/>
                </a:path>
                <a:path w="1270" h="1270">
                  <a:moveTo>
                    <a:pt x="1016" y="787"/>
                  </a:moveTo>
                  <a:lnTo>
                    <a:pt x="1003" y="939"/>
                  </a:lnTo>
                  <a:lnTo>
                    <a:pt x="850" y="1041"/>
                  </a:lnTo>
                  <a:lnTo>
                    <a:pt x="952" y="850"/>
                  </a:lnTo>
                  <a:close/>
                </a:path>
              </a:pathLst>
            </a:custGeom>
            <a:ln w="3175">
              <a:solidFill>
                <a:srgbClr val="F48FA0"/>
              </a:solidFill>
            </a:ln>
          </p:spPr>
          <p:txBody>
            <a:bodyPr wrap="square" lIns="0" tIns="0" rIns="0" bIns="0" rtlCol="0"/>
            <a:lstStyle/>
            <a:p>
              <a:endParaRPr/>
            </a:p>
          </p:txBody>
        </p:sp>
        <p:sp>
          <p:nvSpPr>
            <p:cNvPr id="1090" name="object 1090"/>
            <p:cNvSpPr/>
            <p:nvPr/>
          </p:nvSpPr>
          <p:spPr>
            <a:xfrm>
              <a:off x="6645567" y="4842545"/>
              <a:ext cx="1905" cy="1270"/>
            </a:xfrm>
            <a:custGeom>
              <a:avLst/>
              <a:gdLst/>
              <a:ahLst/>
              <a:cxnLst/>
              <a:rect l="l" t="t" r="r" b="b"/>
              <a:pathLst>
                <a:path w="1904" h="1270">
                  <a:moveTo>
                    <a:pt x="1308" y="457"/>
                  </a:moveTo>
                  <a:lnTo>
                    <a:pt x="1104" y="393"/>
                  </a:lnTo>
                  <a:lnTo>
                    <a:pt x="965" y="292"/>
                  </a:lnTo>
                  <a:lnTo>
                    <a:pt x="825" y="203"/>
                  </a:lnTo>
                  <a:lnTo>
                    <a:pt x="761" y="63"/>
                  </a:lnTo>
                  <a:lnTo>
                    <a:pt x="571" y="0"/>
                  </a:lnTo>
                  <a:lnTo>
                    <a:pt x="431" y="266"/>
                  </a:lnTo>
                  <a:lnTo>
                    <a:pt x="177" y="431"/>
                  </a:lnTo>
                  <a:lnTo>
                    <a:pt x="0" y="495"/>
                  </a:lnTo>
                  <a:lnTo>
                    <a:pt x="165" y="596"/>
                  </a:lnTo>
                  <a:lnTo>
                    <a:pt x="368" y="469"/>
                  </a:lnTo>
                  <a:lnTo>
                    <a:pt x="927" y="558"/>
                  </a:lnTo>
                  <a:lnTo>
                    <a:pt x="1092" y="558"/>
                  </a:lnTo>
                  <a:lnTo>
                    <a:pt x="1308" y="457"/>
                  </a:lnTo>
                  <a:close/>
                </a:path>
                <a:path w="1904" h="1270">
                  <a:moveTo>
                    <a:pt x="888" y="419"/>
                  </a:moveTo>
                  <a:lnTo>
                    <a:pt x="444" y="419"/>
                  </a:lnTo>
                  <a:lnTo>
                    <a:pt x="609" y="241"/>
                  </a:lnTo>
                  <a:lnTo>
                    <a:pt x="749" y="304"/>
                  </a:lnTo>
                  <a:lnTo>
                    <a:pt x="888" y="419"/>
                  </a:lnTo>
                  <a:close/>
                </a:path>
                <a:path w="1904" h="1270">
                  <a:moveTo>
                    <a:pt x="1054" y="1206"/>
                  </a:moveTo>
                  <a:lnTo>
                    <a:pt x="1054" y="673"/>
                  </a:lnTo>
                  <a:lnTo>
                    <a:pt x="253" y="673"/>
                  </a:lnTo>
                  <a:lnTo>
                    <a:pt x="253" y="1206"/>
                  </a:lnTo>
                  <a:lnTo>
                    <a:pt x="406" y="1206"/>
                  </a:lnTo>
                  <a:lnTo>
                    <a:pt x="901" y="1168"/>
                  </a:lnTo>
                  <a:lnTo>
                    <a:pt x="1054" y="1206"/>
                  </a:lnTo>
                  <a:close/>
                </a:path>
                <a:path w="1904" h="1270">
                  <a:moveTo>
                    <a:pt x="901" y="1016"/>
                  </a:moveTo>
                  <a:lnTo>
                    <a:pt x="406" y="1016"/>
                  </a:lnTo>
                  <a:lnTo>
                    <a:pt x="406" y="800"/>
                  </a:lnTo>
                  <a:lnTo>
                    <a:pt x="901" y="800"/>
                  </a:lnTo>
                  <a:lnTo>
                    <a:pt x="901" y="1016"/>
                  </a:lnTo>
                  <a:close/>
                </a:path>
              </a:pathLst>
            </a:custGeom>
            <a:ln w="3175">
              <a:solidFill>
                <a:srgbClr val="F48FA0"/>
              </a:solidFill>
            </a:ln>
          </p:spPr>
          <p:txBody>
            <a:bodyPr wrap="square" lIns="0" tIns="0" rIns="0" bIns="0" rtlCol="0"/>
            <a:lstStyle/>
            <a:p>
              <a:endParaRPr/>
            </a:p>
          </p:txBody>
        </p:sp>
      </p:grpSp>
      <p:sp>
        <p:nvSpPr>
          <p:cNvPr id="1091" name="object 1091"/>
          <p:cNvSpPr txBox="1"/>
          <p:nvPr/>
        </p:nvSpPr>
        <p:spPr>
          <a:xfrm>
            <a:off x="6602227" y="4826831"/>
            <a:ext cx="596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5" dirty="0">
                <a:solidFill>
                  <a:srgbClr val="FFFFFF"/>
                </a:solidFill>
                <a:latin typeface="Microsoft JhengHei"/>
                <a:cs typeface="Microsoft JhengHei"/>
              </a:rPr>
              <a:t>クリック</a:t>
            </a:r>
            <a:r>
              <a:rPr sz="100" b="1" spc="-4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5" dirty="0">
                <a:solidFill>
                  <a:srgbClr val="FFFFFF"/>
                </a:solidFill>
                <a:latin typeface="Microsoft JhengHei"/>
                <a:cs typeface="Microsoft JhengHei"/>
              </a:rPr>
              <a:t> </a:t>
            </a:r>
            <a:r>
              <a:rPr sz="100" b="1" spc="-45" dirty="0">
                <a:solidFill>
                  <a:srgbClr val="FFFFFF"/>
                </a:solidFill>
                <a:latin typeface="Microsoft JhengHei"/>
                <a:cs typeface="Microsoft JhengHei"/>
              </a:rPr>
              <a:t>クリック２</a:t>
            </a:r>
            <a:endParaRPr sz="100">
              <a:latin typeface="Microsoft JhengHei"/>
              <a:cs typeface="Microsoft JhengHei"/>
            </a:endParaRPr>
          </a:p>
        </p:txBody>
      </p:sp>
      <p:sp>
        <p:nvSpPr>
          <p:cNvPr id="1092" name="object 1092"/>
          <p:cNvSpPr txBox="1"/>
          <p:nvPr/>
        </p:nvSpPr>
        <p:spPr>
          <a:xfrm>
            <a:off x="6576415" y="4829207"/>
            <a:ext cx="13208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1" spc="-45" dirty="0">
                <a:solidFill>
                  <a:srgbClr val="FFFFFF"/>
                </a:solidFill>
                <a:latin typeface="Microsoft JhengHei"/>
                <a:cs typeface="Microsoft JhengHei"/>
              </a:rPr>
              <a:t>の</a:t>
            </a:r>
            <a:r>
              <a:rPr sz="100" b="0" spc="-20" dirty="0">
                <a:solidFill>
                  <a:srgbClr val="231F20"/>
                </a:solidFill>
                <a:latin typeface="Yu Gothic Medium"/>
                <a:cs typeface="Yu Gothic Medium"/>
              </a:rPr>
              <a:t>-Fi</a:t>
            </a:r>
            <a:r>
              <a:rPr sz="100" b="0" spc="-40" dirty="0">
                <a:solidFill>
                  <a:srgbClr val="231F20"/>
                </a:solidFill>
                <a:latin typeface="Yu Gothic Medium"/>
                <a:cs typeface="Yu Gothic Medium"/>
              </a:rPr>
              <a:t>をご利</a:t>
            </a:r>
            <a:r>
              <a:rPr sz="100" b="0" spc="-50" dirty="0">
                <a:solidFill>
                  <a:srgbClr val="231F20"/>
                </a:solidFill>
                <a:latin typeface="Yu Gothic Medium"/>
                <a:cs typeface="Yu Gothic Medium"/>
              </a:rPr>
              <a:t>用</a:t>
            </a:r>
            <a:r>
              <a:rPr sz="100" b="1" spc="-55" dirty="0">
                <a:solidFill>
                  <a:srgbClr val="FFFFFF"/>
                </a:solidFill>
                <a:latin typeface="Microsoft JhengHei"/>
                <a:cs typeface="Microsoft JhengHei"/>
              </a:rPr>
              <a:t>W</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１</a:t>
            </a:r>
            <a:r>
              <a:rPr sz="100" b="0" spc="-50" dirty="0">
                <a:solidFill>
                  <a:srgbClr val="231F20"/>
                </a:solidFill>
                <a:latin typeface="Yu Gothic Medium"/>
                <a:cs typeface="Yu Gothic Medium"/>
              </a:rPr>
              <a:t>い</a:t>
            </a:r>
            <a:r>
              <a:rPr sz="100" b="1" spc="-20" dirty="0">
                <a:solidFill>
                  <a:srgbClr val="FFFFFF"/>
                </a:solidFill>
                <a:latin typeface="Microsoft JhengHei"/>
                <a:cs typeface="Microsoft JhengHei"/>
              </a:rPr>
              <a:t>i-</a:t>
            </a:r>
            <a:r>
              <a:rPr sz="100" b="0" spc="-50" dirty="0">
                <a:solidFill>
                  <a:srgbClr val="231F20"/>
                </a:solidFill>
                <a:latin typeface="Yu Gothic Medium"/>
                <a:cs typeface="Yu Gothic Medium"/>
              </a:rPr>
              <a:t>た</a:t>
            </a:r>
            <a:r>
              <a:rPr sz="100" b="1" spc="-25" dirty="0">
                <a:solidFill>
                  <a:srgbClr val="FFFFFF"/>
                </a:solidFill>
                <a:latin typeface="Microsoft JhengHei"/>
                <a:cs typeface="Microsoft JhengHei"/>
              </a:rPr>
              <a:t>Fi</a:t>
            </a:r>
            <a:r>
              <a:rPr sz="100" b="0" spc="-25" dirty="0">
                <a:solidFill>
                  <a:srgbClr val="231F20"/>
                </a:solidFill>
                <a:latin typeface="Yu Gothic Medium"/>
                <a:cs typeface="Yu Gothic Medium"/>
              </a:rPr>
              <a:t>L</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50" dirty="0">
                <a:solidFill>
                  <a:srgbClr val="231F20"/>
                </a:solidFill>
                <a:latin typeface="Yu Gothic Medium"/>
                <a:cs typeface="Yu Gothic Medium"/>
              </a:rPr>
              <a:t>だ</a:t>
            </a:r>
            <a:r>
              <a:rPr sz="100" b="0" spc="-25" dirty="0">
                <a:solidFill>
                  <a:srgbClr val="231F20"/>
                </a:solidFill>
                <a:latin typeface="Yu Gothic Medium"/>
                <a:cs typeface="Yu Gothic Medium"/>
              </a:rPr>
              <a:t>oc</a:t>
            </a:r>
            <a:r>
              <a:rPr sz="100" b="0" spc="-45" dirty="0">
                <a:solidFill>
                  <a:srgbClr val="231F20"/>
                </a:solidFill>
                <a:latin typeface="Yu Gothic Medium"/>
                <a:cs typeface="Yu Gothic Medium"/>
              </a:rPr>
              <a:t>くために「暗号化</a:t>
            </a:r>
            <a:r>
              <a:rPr sz="100" b="0" spc="-25" dirty="0">
                <a:solidFill>
                  <a:srgbClr val="231F20"/>
                </a:solidFill>
                <a:latin typeface="Yu Gothic Medium"/>
                <a:cs typeface="Yu Gothic Medium"/>
              </a:rPr>
              <a:t>QRation</a:t>
            </a:r>
            <a:r>
              <a:rPr sz="100" b="1" spc="-40" dirty="0">
                <a:solidFill>
                  <a:srgbClr val="FFFFFF"/>
                </a:solidFill>
                <a:latin typeface="Microsoft JhengHei"/>
                <a:cs typeface="Microsoft JhengHei"/>
              </a:rPr>
              <a:t>クリック</a:t>
            </a:r>
            <a:r>
              <a:rPr sz="100" b="1" spc="-30" dirty="0">
                <a:solidFill>
                  <a:srgbClr val="FFFFFF"/>
                </a:solidFill>
                <a:latin typeface="Microsoft JhengHei"/>
                <a:cs typeface="Microsoft JhengHei"/>
              </a:rPr>
              <a:t>２ID/PW</a:t>
            </a:r>
            <a:r>
              <a:rPr sz="100" b="1" spc="-40" dirty="0">
                <a:solidFill>
                  <a:srgbClr val="FFFFFF"/>
                </a:solidFill>
                <a:latin typeface="Microsoft JhengHei"/>
                <a:cs typeface="Microsoft JhengHei"/>
              </a:rPr>
              <a:t>入力不要</a:t>
            </a:r>
            <a:r>
              <a:rPr sz="100" b="0" spc="-40" dirty="0">
                <a:solidFill>
                  <a:srgbClr val="231F20"/>
                </a:solidFill>
                <a:latin typeface="Yu Gothic Medium"/>
                <a:cs typeface="Yu Gothic Medium"/>
              </a:rPr>
              <a:t>認</a:t>
            </a:r>
            <a:r>
              <a:rPr sz="100" b="0" spc="-50" dirty="0">
                <a:solidFill>
                  <a:srgbClr val="231F20"/>
                </a:solidFill>
                <a:latin typeface="Yu Gothic Medium"/>
                <a:cs typeface="Yu Gothic Medium"/>
              </a:rPr>
              <a:t>証</a:t>
            </a: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1" spc="-50" dirty="0">
                <a:solidFill>
                  <a:srgbClr val="FFFFFF"/>
                </a:solidFill>
                <a:latin typeface="Microsoft JhengHei"/>
                <a:cs typeface="Microsoft JhengHei"/>
              </a:rPr>
              <a:t>の</a:t>
            </a:r>
            <a:r>
              <a:rPr sz="100" b="0" spc="-20" dirty="0">
                <a:solidFill>
                  <a:srgbClr val="231F20"/>
                </a:solidFill>
                <a:latin typeface="Yu Gothic Medium"/>
                <a:cs typeface="Yu Gothic Medium"/>
              </a:rPr>
              <a:t>-Fi</a:t>
            </a:r>
            <a:r>
              <a:rPr sz="100" b="0" spc="-40" dirty="0">
                <a:solidFill>
                  <a:srgbClr val="231F20"/>
                </a:solidFill>
                <a:latin typeface="Yu Gothic Medium"/>
                <a:cs typeface="Yu Gothic Medium"/>
              </a:rPr>
              <a:t>をご利</a:t>
            </a:r>
            <a:r>
              <a:rPr sz="100" b="0" spc="-50" dirty="0">
                <a:solidFill>
                  <a:srgbClr val="231F20"/>
                </a:solidFill>
                <a:latin typeface="Yu Gothic Medium"/>
                <a:cs typeface="Yu Gothic Medium"/>
              </a:rPr>
              <a:t>用</a:t>
            </a:r>
            <a:r>
              <a:rPr sz="100" b="1" spc="-55" dirty="0">
                <a:solidFill>
                  <a:srgbClr val="FFFFFF"/>
                </a:solidFill>
                <a:latin typeface="Microsoft JhengHei"/>
                <a:cs typeface="Microsoft JhengHei"/>
              </a:rPr>
              <a:t>W</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１</a:t>
            </a:r>
            <a:r>
              <a:rPr sz="100" b="0" spc="-50" dirty="0">
                <a:solidFill>
                  <a:srgbClr val="231F20"/>
                </a:solidFill>
                <a:latin typeface="Yu Gothic Medium"/>
                <a:cs typeface="Yu Gothic Medium"/>
              </a:rPr>
              <a:t>い</a:t>
            </a:r>
            <a:r>
              <a:rPr sz="100" b="1" spc="-20" dirty="0">
                <a:solidFill>
                  <a:srgbClr val="FFFFFF"/>
                </a:solidFill>
                <a:latin typeface="Microsoft JhengHei"/>
                <a:cs typeface="Microsoft JhengHei"/>
              </a:rPr>
              <a:t>i-</a:t>
            </a:r>
            <a:r>
              <a:rPr sz="100" b="0" spc="-50" dirty="0">
                <a:solidFill>
                  <a:srgbClr val="231F20"/>
                </a:solidFill>
                <a:latin typeface="Yu Gothic Medium"/>
                <a:cs typeface="Yu Gothic Medium"/>
              </a:rPr>
              <a:t>た</a:t>
            </a:r>
            <a:r>
              <a:rPr sz="100" b="1" spc="-25" dirty="0">
                <a:solidFill>
                  <a:srgbClr val="FFFFFF"/>
                </a:solidFill>
                <a:latin typeface="Microsoft JhengHei"/>
                <a:cs typeface="Microsoft JhengHei"/>
              </a:rPr>
              <a:t>Fi</a:t>
            </a:r>
            <a:r>
              <a:rPr sz="100" b="0" spc="-25" dirty="0">
                <a:solidFill>
                  <a:srgbClr val="231F20"/>
                </a:solidFill>
                <a:latin typeface="Yu Gothic Medium"/>
                <a:cs typeface="Yu Gothic Medium"/>
              </a:rPr>
              <a:t>L</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50" dirty="0">
                <a:solidFill>
                  <a:srgbClr val="231F20"/>
                </a:solidFill>
                <a:latin typeface="Yu Gothic Medium"/>
                <a:cs typeface="Yu Gothic Medium"/>
              </a:rPr>
              <a:t>だ</a:t>
            </a:r>
            <a:r>
              <a:rPr sz="100" b="0" spc="-25" dirty="0">
                <a:solidFill>
                  <a:srgbClr val="231F20"/>
                </a:solidFill>
                <a:latin typeface="Yu Gothic Medium"/>
                <a:cs typeface="Yu Gothic Medium"/>
              </a:rPr>
              <a:t>oc</a:t>
            </a:r>
            <a:r>
              <a:rPr sz="100" b="0" spc="-45" dirty="0">
                <a:solidFill>
                  <a:srgbClr val="231F20"/>
                </a:solidFill>
                <a:latin typeface="Yu Gothic Medium"/>
                <a:cs typeface="Yu Gothic Medium"/>
              </a:rPr>
              <a:t>くために「暗号化</a:t>
            </a:r>
            <a:r>
              <a:rPr sz="100" b="0" spc="-25" dirty="0">
                <a:solidFill>
                  <a:srgbClr val="231F20"/>
                </a:solidFill>
                <a:latin typeface="Yu Gothic Medium"/>
                <a:cs typeface="Yu Gothic Medium"/>
              </a:rPr>
              <a:t>QRation</a:t>
            </a:r>
            <a:r>
              <a:rPr sz="100" b="1" spc="-40" dirty="0">
                <a:solidFill>
                  <a:srgbClr val="FFFFFF"/>
                </a:solidFill>
                <a:latin typeface="Microsoft JhengHei"/>
                <a:cs typeface="Microsoft JhengHei"/>
              </a:rPr>
              <a:t>クリック２ID/PW入 </a:t>
            </a:r>
            <a:r>
              <a:rPr sz="100" b="1" spc="110" dirty="0">
                <a:solidFill>
                  <a:srgbClr val="FFFFFF"/>
                </a:solidFill>
                <a:latin typeface="Microsoft JhengHei"/>
                <a:cs typeface="Microsoft JhengHei"/>
              </a:rPr>
              <a:t> </a:t>
            </a:r>
            <a:r>
              <a:rPr sz="100" b="1" spc="-40" dirty="0">
                <a:solidFill>
                  <a:srgbClr val="FFFFFF"/>
                </a:solidFill>
                <a:latin typeface="Microsoft JhengHei"/>
                <a:cs typeface="Microsoft JhengHei"/>
              </a:rPr>
              <a:t>力不要</a:t>
            </a:r>
            <a:r>
              <a:rPr sz="100" b="0" spc="-40" dirty="0">
                <a:solidFill>
                  <a:srgbClr val="231F20"/>
                </a:solidFill>
                <a:latin typeface="Yu Gothic Medium"/>
                <a:cs typeface="Yu Gothic Medium"/>
              </a:rPr>
              <a:t>認証</a:t>
            </a:r>
            <a:endParaRPr sz="100">
              <a:latin typeface="Yu Gothic Medium"/>
              <a:cs typeface="Yu Gothic Medium"/>
            </a:endParaRPr>
          </a:p>
        </p:txBody>
      </p:sp>
      <p:sp>
        <p:nvSpPr>
          <p:cNvPr id="1093" name="object 1093"/>
          <p:cNvSpPr txBox="1"/>
          <p:nvPr/>
        </p:nvSpPr>
        <p:spPr>
          <a:xfrm>
            <a:off x="6545709" y="4830218"/>
            <a:ext cx="15875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QR</a:t>
            </a:r>
            <a:r>
              <a:rPr sz="100" b="1" spc="-25" dirty="0">
                <a:solidFill>
                  <a:srgbClr val="231F20"/>
                </a:solidFill>
                <a:latin typeface="Yu Gothic UI"/>
                <a:cs typeface="Yu Gothic UI"/>
              </a:rPr>
              <a:t>コード</a:t>
            </a:r>
            <a:r>
              <a:rPr sz="100" b="1" spc="-30" dirty="0">
                <a:solidFill>
                  <a:srgbClr val="231F20"/>
                </a:solidFill>
                <a:latin typeface="Yu Gothic UI"/>
                <a:cs typeface="Yu Gothic UI"/>
              </a:rPr>
              <a:t>の</a:t>
            </a:r>
            <a:r>
              <a:rPr sz="100" b="1" spc="-35" dirty="0">
                <a:solidFill>
                  <a:srgbClr val="231F20"/>
                </a:solidFill>
                <a:latin typeface="Yu Gothic UI"/>
                <a:cs typeface="Yu Gothic UI"/>
              </a:rPr>
              <a:t>読み間違</a:t>
            </a:r>
            <a:r>
              <a:rPr sz="100" b="1" spc="-30" dirty="0">
                <a:solidFill>
                  <a:srgbClr val="231F20"/>
                </a:solidFill>
                <a:latin typeface="Yu Gothic UI"/>
                <a:cs typeface="Yu Gothic UI"/>
              </a:rPr>
              <a:t>いを</a:t>
            </a:r>
            <a:r>
              <a:rPr sz="100" b="1" spc="-35" dirty="0">
                <a:solidFill>
                  <a:srgbClr val="231F20"/>
                </a:solidFill>
                <a:latin typeface="Yu Gothic UI"/>
                <a:cs typeface="Yu Gothic UI"/>
              </a:rPr>
              <a:t>防</a:t>
            </a:r>
            <a:r>
              <a:rPr sz="100" b="1" spc="-25" dirty="0">
                <a:solidFill>
                  <a:srgbClr val="231F20"/>
                </a:solidFill>
                <a:latin typeface="Yu Gothic UI"/>
                <a:cs typeface="Yu Gothic UI"/>
              </a:rPr>
              <a:t>ぐ</a:t>
            </a:r>
            <a:r>
              <a:rPr sz="100" b="1" spc="-30" dirty="0">
                <a:solidFill>
                  <a:srgbClr val="231F20"/>
                </a:solidFill>
                <a:latin typeface="Yu Gothic UI"/>
                <a:cs typeface="Yu Gothic UI"/>
              </a:rPr>
              <a:t>ために</a:t>
            </a:r>
            <a:r>
              <a:rPr sz="100" b="1" spc="114" dirty="0">
                <a:solidFill>
                  <a:srgbClr val="231F20"/>
                </a:solidFill>
                <a:latin typeface="Yu Gothic UI"/>
                <a:cs typeface="Yu Gothic UI"/>
              </a:rPr>
              <a:t> </a:t>
            </a:r>
            <a:r>
              <a:rPr sz="100" b="1" spc="-45" dirty="0">
                <a:solidFill>
                  <a:srgbClr val="FFFFFF"/>
                </a:solidFill>
                <a:latin typeface="Microsoft JhengHei"/>
                <a:cs typeface="Microsoft JhengHei"/>
              </a:rPr>
              <a:t>場</a:t>
            </a:r>
            <a:r>
              <a:rPr sz="100" b="1" spc="-55" dirty="0">
                <a:solidFill>
                  <a:srgbClr val="FFFFFF"/>
                </a:solidFill>
                <a:latin typeface="Microsoft JhengHei"/>
                <a:cs typeface="Microsoft JhengHei"/>
              </a:rPr>
              <a:t>合</a:t>
            </a:r>
            <a:r>
              <a:rPr sz="100" b="1" spc="-45" dirty="0">
                <a:solidFill>
                  <a:srgbClr val="231F20"/>
                </a:solidFill>
                <a:latin typeface="Yu Gothic UI"/>
                <a:cs typeface="Yu Gothic UI"/>
              </a:rPr>
              <a:t>盗</a:t>
            </a:r>
            <a:r>
              <a:rPr sz="100" b="1" spc="-50" dirty="0">
                <a:solidFill>
                  <a:srgbClr val="231F20"/>
                </a:solidFill>
                <a:latin typeface="Yu Gothic UI"/>
                <a:cs typeface="Yu Gothic UI"/>
              </a:rPr>
              <a:t>み</a:t>
            </a:r>
            <a:r>
              <a:rPr sz="100" b="1" spc="-25" dirty="0">
                <a:solidFill>
                  <a:srgbClr val="231F20"/>
                </a:solidFill>
                <a:latin typeface="Yu Gothic UI"/>
                <a:cs typeface="Yu Gothic UI"/>
              </a:rPr>
              <a:t>「</a:t>
            </a:r>
            <a:r>
              <a:rPr sz="100" b="1" spc="-40" dirty="0">
                <a:solidFill>
                  <a:srgbClr val="231F20"/>
                </a:solidFill>
                <a:latin typeface="Yu Gothic UI"/>
                <a:cs typeface="Yu Gothic UI"/>
              </a:rPr>
              <a:t>初</a:t>
            </a:r>
            <a:r>
              <a:rPr sz="100" b="1" spc="-35" dirty="0">
                <a:solidFill>
                  <a:srgbClr val="231F20"/>
                </a:solidFill>
                <a:latin typeface="Yu Gothic UI"/>
                <a:cs typeface="Yu Gothic UI"/>
              </a:rPr>
              <a:t>め</a:t>
            </a:r>
            <a:r>
              <a:rPr sz="100" b="1" spc="-30" dirty="0">
                <a:solidFill>
                  <a:srgbClr val="231F20"/>
                </a:solidFill>
                <a:latin typeface="Yu Gothic UI"/>
                <a:cs typeface="Yu Gothic UI"/>
              </a:rPr>
              <a:t>て</a:t>
            </a:r>
            <a:r>
              <a:rPr sz="100" b="1" spc="-35" dirty="0">
                <a:solidFill>
                  <a:srgbClr val="231F20"/>
                </a:solidFill>
                <a:latin typeface="Yu Gothic UI"/>
                <a:cs typeface="Yu Gothic UI"/>
              </a:rPr>
              <a:t>の</a:t>
            </a:r>
            <a:r>
              <a:rPr sz="100" b="1" spc="-40" dirty="0">
                <a:solidFill>
                  <a:srgbClr val="231F20"/>
                </a:solidFill>
                <a:latin typeface="Yu Gothic UI"/>
                <a:cs typeface="Yu Gothic UI"/>
              </a:rPr>
              <a:t>方</a:t>
            </a:r>
            <a:r>
              <a:rPr sz="100" b="1" spc="-35" dirty="0">
                <a:solidFill>
                  <a:srgbClr val="231F20"/>
                </a:solidFill>
                <a:latin typeface="Yu Gothic UI"/>
                <a:cs typeface="Yu Gothic UI"/>
              </a:rPr>
              <a:t>は</a:t>
            </a:r>
            <a:r>
              <a:rPr sz="100" b="1" spc="-30" dirty="0">
                <a:solidFill>
                  <a:srgbClr val="231F20"/>
                </a:solidFill>
                <a:latin typeface="Yu Gothic UI"/>
                <a:cs typeface="Yu Gothic UI"/>
              </a:rPr>
              <a:t>こちら</a:t>
            </a:r>
            <a:r>
              <a:rPr sz="100" b="1" spc="-35" dirty="0">
                <a:solidFill>
                  <a:srgbClr val="231F20"/>
                </a:solidFill>
                <a:latin typeface="Yu Gothic UI"/>
                <a:cs typeface="Yu Gothic UI"/>
              </a:rPr>
              <a:t>か</a:t>
            </a:r>
            <a:r>
              <a:rPr sz="100" b="1" spc="-40" dirty="0">
                <a:solidFill>
                  <a:srgbClr val="231F20"/>
                </a:solidFill>
                <a:latin typeface="Yu Gothic UI"/>
                <a:cs typeface="Yu Gothic UI"/>
              </a:rPr>
              <a:t>ら</a:t>
            </a:r>
            <a:r>
              <a:rPr sz="100" b="1" spc="-50" dirty="0">
                <a:solidFill>
                  <a:srgbClr val="231F20"/>
                </a:solidFill>
                <a:latin typeface="Yu Gothic UI"/>
                <a:cs typeface="Yu Gothic UI"/>
              </a:rPr>
              <a:t>見</a:t>
            </a:r>
            <a:r>
              <a:rPr sz="100" b="1" spc="-40" dirty="0">
                <a:solidFill>
                  <a:srgbClr val="231F20"/>
                </a:solidFill>
                <a:latin typeface="Yu Gothic UI"/>
                <a:cs typeface="Yu Gothic UI"/>
              </a:rPr>
              <a:t>暗さ号</a:t>
            </a:r>
            <a:r>
              <a:rPr sz="100" b="1" spc="-50" dirty="0">
                <a:solidFill>
                  <a:srgbClr val="231F20"/>
                </a:solidFill>
                <a:latin typeface="Yu Gothic UI"/>
                <a:cs typeface="Yu Gothic UI"/>
              </a:rPr>
              <a:t>れ</a:t>
            </a:r>
            <a:r>
              <a:rPr sz="100" b="1" spc="-40" dirty="0">
                <a:solidFill>
                  <a:srgbClr val="231F20"/>
                </a:solidFill>
                <a:latin typeface="Yu Gothic UI"/>
                <a:cs typeface="Yu Gothic UI"/>
              </a:rPr>
              <a:t>化る接</a:t>
            </a:r>
            <a:r>
              <a:rPr sz="100" b="1" spc="-50" dirty="0">
                <a:solidFill>
                  <a:srgbClr val="231F20"/>
                </a:solidFill>
                <a:latin typeface="Yu Gothic UI"/>
                <a:cs typeface="Yu Gothic UI"/>
              </a:rPr>
              <a:t>心続</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35" dirty="0">
                <a:solidFill>
                  <a:srgbClr val="231F20"/>
                </a:solidFill>
                <a:latin typeface="Yu Gothic UI"/>
                <a:cs typeface="Yu Gothic UI"/>
              </a:rPr>
              <a:t>(W</a:t>
            </a:r>
            <a:r>
              <a:rPr sz="100" b="1" spc="-50" dirty="0">
                <a:solidFill>
                  <a:srgbClr val="231F20"/>
                </a:solidFill>
                <a:latin typeface="Yu Gothic UI"/>
                <a:cs typeface="Yu Gothic UI"/>
              </a:rPr>
              <a:t>配</a:t>
            </a:r>
            <a:r>
              <a:rPr sz="100" b="1" spc="-25" dirty="0">
                <a:solidFill>
                  <a:srgbClr val="231F20"/>
                </a:solidFill>
                <a:latin typeface="Yu Gothic UI"/>
                <a:cs typeface="Yu Gothic UI"/>
              </a:rPr>
              <a:t>」</a:t>
            </a:r>
            <a:r>
              <a:rPr sz="100" b="1" spc="-40" dirty="0">
                <a:solidFill>
                  <a:srgbClr val="231F20"/>
                </a:solidFill>
                <a:latin typeface="Yu Gothic UI"/>
                <a:cs typeface="Yu Gothic UI"/>
              </a:rPr>
              <a:t>不要</a:t>
            </a:r>
            <a:r>
              <a:rPr sz="100" b="1" spc="-35" dirty="0">
                <a:solidFill>
                  <a:srgbClr val="231F20"/>
                </a:solidFill>
                <a:latin typeface="Yu Gothic UI"/>
                <a:cs typeface="Yu Gothic UI"/>
              </a:rPr>
              <a:t>なので</a:t>
            </a:r>
            <a:r>
              <a:rPr sz="100" b="1" spc="-40" dirty="0">
                <a:solidFill>
                  <a:srgbClr val="231F20"/>
                </a:solidFill>
                <a:latin typeface="Yu Gothic UI"/>
                <a:cs typeface="Yu Gothic UI"/>
              </a:rPr>
              <a:t>超簡単</a:t>
            </a:r>
            <a:r>
              <a:rPr sz="100" b="1" spc="-45" dirty="0">
                <a:solidFill>
                  <a:srgbClr val="231F20"/>
                </a:solidFill>
                <a:latin typeface="Yu Gothic UI"/>
                <a:cs typeface="Yu Gothic UI"/>
              </a:rPr>
              <a:t>に</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N</a:t>
            </a:r>
            <a:r>
              <a:rPr sz="100" b="1" spc="-45" dirty="0">
                <a:solidFill>
                  <a:srgbClr val="231F20"/>
                </a:solidFill>
                <a:latin typeface="Yu Gothic UI"/>
                <a:cs typeface="Yu Gothic UI"/>
              </a:rPr>
              <a:t>がで</a:t>
            </a:r>
            <a:r>
              <a:rPr sz="100" b="1" spc="-25" dirty="0">
                <a:solidFill>
                  <a:srgbClr val="231F20"/>
                </a:solidFill>
                <a:latin typeface="Yu Gothic UI"/>
                <a:cs typeface="Yu Gothic UI"/>
              </a:rPr>
              <a:t>Fi</a:t>
            </a:r>
            <a:r>
              <a:rPr sz="100" b="0" spc="-25" dirty="0">
                <a:solidFill>
                  <a:srgbClr val="231F20"/>
                </a:solidFill>
                <a:latin typeface="Yu Gothic Medium"/>
                <a:cs typeface="Yu Gothic Medium"/>
              </a:rPr>
              <a:t>e</a:t>
            </a:r>
            <a:r>
              <a:rPr sz="100" b="1" spc="-40" dirty="0">
                <a:solidFill>
                  <a:srgbClr val="231F20"/>
                </a:solidFill>
                <a:latin typeface="Yu Gothic UI"/>
                <a:cs typeface="Yu Gothic UI"/>
              </a:rPr>
              <a:t>接続</a:t>
            </a:r>
            <a:r>
              <a:rPr sz="100" b="1" spc="-35" dirty="0">
                <a:solidFill>
                  <a:srgbClr val="231F20"/>
                </a:solidFill>
                <a:latin typeface="Yu Gothic UI"/>
                <a:cs typeface="Yu Gothic UI"/>
              </a:rPr>
              <a:t>が</a:t>
            </a:r>
            <a:r>
              <a:rPr sz="100" b="1" spc="-40" dirty="0">
                <a:solidFill>
                  <a:srgbClr val="231F20"/>
                </a:solidFill>
                <a:latin typeface="Yu Gothic UI"/>
                <a:cs typeface="Yu Gothic UI"/>
              </a:rPr>
              <a:t>出来</a:t>
            </a:r>
            <a:r>
              <a:rPr sz="100" b="1" spc="-30" dirty="0">
                <a:solidFill>
                  <a:srgbClr val="231F20"/>
                </a:solidFill>
                <a:latin typeface="Yu Gothic UI"/>
                <a:cs typeface="Yu Gothic UI"/>
              </a:rPr>
              <a:t>ま</a:t>
            </a:r>
            <a:r>
              <a:rPr sz="100" b="1" spc="-35" dirty="0">
                <a:solidFill>
                  <a:srgbClr val="231F20"/>
                </a:solidFill>
                <a:latin typeface="Yu Gothic UI"/>
                <a:cs typeface="Yu Gothic UI"/>
              </a:rPr>
              <a:t>す</a:t>
            </a:r>
            <a:r>
              <a:rPr sz="100" b="1" spc="-40" dirty="0">
                <a:solidFill>
                  <a:srgbClr val="231F20"/>
                </a:solidFill>
                <a:latin typeface="Yu Gothic UI"/>
                <a:cs typeface="Yu Gothic UI"/>
              </a:rPr>
              <a:t>。</a:t>
            </a:r>
            <a:r>
              <a:rPr sz="100" b="1" spc="-50" dirty="0">
                <a:solidFill>
                  <a:srgbClr val="231F20"/>
                </a:solidFill>
                <a:latin typeface="Yu Gothic UI"/>
                <a:cs typeface="Yu Gothic UI"/>
              </a:rPr>
              <a:t>通無</a:t>
            </a:r>
            <a:r>
              <a:rPr sz="100" b="1" spc="-40" dirty="0">
                <a:solidFill>
                  <a:srgbClr val="231F20"/>
                </a:solidFill>
                <a:latin typeface="Yu Gothic UI"/>
                <a:cs typeface="Yu Gothic UI"/>
              </a:rPr>
              <a:t>面倒</a:t>
            </a:r>
            <a:r>
              <a:rPr sz="100" b="1" spc="-35" dirty="0">
                <a:solidFill>
                  <a:srgbClr val="231F20"/>
                </a:solidFill>
                <a:latin typeface="Yu Gothic UI"/>
                <a:cs typeface="Yu Gothic UI"/>
              </a:rPr>
              <a:t>な</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two</a:t>
            </a:r>
            <a:r>
              <a:rPr sz="100" b="1" spc="-50" dirty="0">
                <a:solidFill>
                  <a:srgbClr val="231F20"/>
                </a:solidFill>
                <a:latin typeface="Yu Gothic UI"/>
                <a:cs typeface="Yu Gothic UI"/>
              </a:rPr>
              <a:t>信</a:t>
            </a:r>
            <a:r>
              <a:rPr sz="100" b="1" spc="-40" dirty="0">
                <a:solidFill>
                  <a:srgbClr val="231F20"/>
                </a:solidFill>
                <a:latin typeface="Yu Gothic UI"/>
                <a:cs typeface="Yu Gothic UI"/>
              </a:rPr>
              <a:t>い</a:t>
            </a:r>
            <a:r>
              <a:rPr sz="100" b="0" spc="-20" dirty="0">
                <a:solidFill>
                  <a:srgbClr val="231F20"/>
                </a:solidFill>
                <a:latin typeface="Yu Gothic Medium"/>
                <a:cs typeface="Yu Gothic Medium"/>
              </a:rPr>
              <a:t>r</a:t>
            </a:r>
            <a:r>
              <a:rPr sz="100" b="1" spc="-45" dirty="0">
                <a:solidFill>
                  <a:srgbClr val="231F20"/>
                </a:solidFill>
                <a:latin typeface="Yu Gothic UI"/>
                <a:cs typeface="Yu Gothic UI"/>
              </a:rPr>
              <a:t>がか</a:t>
            </a:r>
            <a:r>
              <a:rPr sz="100" b="0" spc="-35" dirty="0">
                <a:solidFill>
                  <a:srgbClr val="231F20"/>
                </a:solidFill>
                <a:latin typeface="Yu Gothic Medium"/>
                <a:cs typeface="Yu Gothic Medium"/>
              </a:rPr>
              <a:t>k</a:t>
            </a:r>
            <a:r>
              <a:rPr sz="100" b="1" spc="-35" dirty="0">
                <a:solidFill>
                  <a:srgbClr val="231F20"/>
                </a:solidFill>
                <a:latin typeface="Yu Gothic UI"/>
                <a:cs typeface="Yu Gothic UI"/>
              </a:rPr>
              <a:t>PW</a:t>
            </a:r>
            <a:r>
              <a:rPr sz="100" b="1" spc="-40" dirty="0">
                <a:solidFill>
                  <a:srgbClr val="231F20"/>
                </a:solidFill>
                <a:latin typeface="Yu Gothic UI"/>
                <a:cs typeface="Yu Gothic UI"/>
              </a:rPr>
              <a:t>ら</a:t>
            </a:r>
            <a:r>
              <a:rPr sz="100" b="0" spc="-30" dirty="0">
                <a:solidFill>
                  <a:srgbClr val="231F20"/>
                </a:solidFill>
                <a:latin typeface="Yu Gothic Medium"/>
                <a:cs typeface="Yu Gothic Medium"/>
              </a:rPr>
              <a:t>n</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25" dirty="0">
                <a:solidFill>
                  <a:srgbClr val="231F20"/>
                </a:solidFill>
                <a:latin typeface="Yu Gothic Medium"/>
                <a:cs typeface="Yu Gothic Medium"/>
              </a:rPr>
              <a:t>e(SSID)</a:t>
            </a:r>
            <a:r>
              <a:rPr sz="100" b="0" spc="135" dirty="0">
                <a:solidFill>
                  <a:srgbClr val="231F20"/>
                </a:solidFill>
                <a:latin typeface="Yu Gothic Medium"/>
                <a:cs typeface="Yu Gothic Medium"/>
              </a:rPr>
              <a:t> </a:t>
            </a:r>
            <a:r>
              <a:rPr sz="100" b="1" spc="-50" dirty="0">
                <a:solidFill>
                  <a:srgbClr val="231F20"/>
                </a:solidFill>
                <a:latin typeface="Yu Gothic UI"/>
                <a:cs typeface="Yu Gothic UI"/>
              </a:rPr>
              <a:t>盗</a:t>
            </a:r>
            <a:r>
              <a:rPr sz="100" b="1" spc="-45" dirty="0">
                <a:solidFill>
                  <a:srgbClr val="FFFFFF"/>
                </a:solidFill>
                <a:latin typeface="Microsoft JhengHei"/>
                <a:cs typeface="Microsoft JhengHei"/>
              </a:rPr>
              <a:t>場</a:t>
            </a:r>
            <a:r>
              <a:rPr sz="100" b="1" spc="-25" dirty="0">
                <a:solidFill>
                  <a:srgbClr val="231F20"/>
                </a:solidFill>
                <a:latin typeface="Yu Gothic UI"/>
                <a:cs typeface="Yu Gothic UI"/>
              </a:rPr>
              <a:t>「</a:t>
            </a:r>
            <a:r>
              <a:rPr sz="100" b="1" spc="-50" dirty="0">
                <a:solidFill>
                  <a:srgbClr val="231F20"/>
                </a:solidFill>
                <a:latin typeface="Yu Gothic UI"/>
                <a:cs typeface="Yu Gothic UI"/>
              </a:rPr>
              <a:t>み初</a:t>
            </a:r>
            <a:r>
              <a:rPr sz="100" b="1" spc="-45" dirty="0">
                <a:solidFill>
                  <a:srgbClr val="FFFFFF"/>
                </a:solidFill>
                <a:latin typeface="Microsoft JhengHei"/>
                <a:cs typeface="Microsoft JhengHei"/>
              </a:rPr>
              <a:t>合</a:t>
            </a:r>
            <a:r>
              <a:rPr sz="100" b="1" spc="-40" dirty="0">
                <a:solidFill>
                  <a:srgbClr val="231F20"/>
                </a:solidFill>
                <a:latin typeface="Yu Gothic UI"/>
                <a:cs typeface="Yu Gothic UI"/>
              </a:rPr>
              <a:t>暗号化接続</a:t>
            </a:r>
            <a:r>
              <a:rPr sz="100" b="1" spc="-20" dirty="0">
                <a:solidFill>
                  <a:srgbClr val="231F20"/>
                </a:solidFill>
                <a:latin typeface="Yu Gothic UI"/>
                <a:cs typeface="Yu Gothic UI"/>
              </a:rPr>
              <a:t>」</a:t>
            </a:r>
            <a:r>
              <a:rPr sz="100" b="1" spc="-35" dirty="0">
                <a:solidFill>
                  <a:srgbClr val="231F20"/>
                </a:solidFill>
                <a:latin typeface="Yu Gothic UI"/>
                <a:cs typeface="Yu Gothic UI"/>
              </a:rPr>
              <a:t>で</a:t>
            </a:r>
            <a:r>
              <a:rPr sz="100" b="1" spc="-40" dirty="0">
                <a:solidFill>
                  <a:srgbClr val="231F20"/>
                </a:solidFill>
                <a:latin typeface="Yu Gothic UI"/>
                <a:cs typeface="Yu Gothic UI"/>
              </a:rPr>
              <a:t>通信</a:t>
            </a:r>
            <a:r>
              <a:rPr sz="100" b="1" spc="-45" dirty="0">
                <a:solidFill>
                  <a:srgbClr val="231F20"/>
                </a:solidFill>
                <a:latin typeface="Yu Gothic UI"/>
                <a:cs typeface="Yu Gothic UI"/>
              </a:rPr>
              <a:t>が</a:t>
            </a:r>
            <a:r>
              <a:rPr sz="100" b="1" spc="-50" dirty="0">
                <a:solidFill>
                  <a:srgbClr val="231F20"/>
                </a:solidFill>
                <a:latin typeface="Yu Gothic UI"/>
                <a:cs typeface="Yu Gothic UI"/>
              </a:rPr>
              <a:t>見</a:t>
            </a:r>
            <a:r>
              <a:rPr sz="100" b="1" spc="-40" dirty="0">
                <a:solidFill>
                  <a:srgbClr val="231F20"/>
                </a:solidFill>
                <a:latin typeface="Yu Gothic UI"/>
                <a:cs typeface="Yu Gothic UI"/>
              </a:rPr>
              <a:t>めさ</a:t>
            </a:r>
            <a:r>
              <a:rPr sz="100" b="1" spc="-35" dirty="0">
                <a:solidFill>
                  <a:srgbClr val="231F20"/>
                </a:solidFill>
                <a:latin typeface="Yu Gothic UI"/>
                <a:cs typeface="Yu Gothic UI"/>
              </a:rPr>
              <a:t>て</a:t>
            </a:r>
            <a:r>
              <a:rPr sz="100" b="1" spc="-50" dirty="0">
                <a:solidFill>
                  <a:srgbClr val="231F20"/>
                </a:solidFill>
                <a:latin typeface="Yu Gothic UI"/>
                <a:cs typeface="Yu Gothic UI"/>
              </a:rPr>
              <a:t>れ</a:t>
            </a:r>
            <a:r>
              <a:rPr sz="100" b="1" spc="-40" dirty="0">
                <a:solidFill>
                  <a:srgbClr val="231F20"/>
                </a:solidFill>
                <a:latin typeface="Yu Gothic UI"/>
                <a:cs typeface="Yu Gothic UI"/>
              </a:rPr>
              <a:t>のる</a:t>
            </a:r>
            <a:r>
              <a:rPr sz="100" b="1" spc="-45" dirty="0">
                <a:solidFill>
                  <a:srgbClr val="231F20"/>
                </a:solidFill>
                <a:latin typeface="Yu Gothic UI"/>
                <a:cs typeface="Yu Gothic UI"/>
              </a:rPr>
              <a:t>方</a:t>
            </a:r>
            <a:r>
              <a:rPr sz="100" b="1" spc="-50" dirty="0">
                <a:solidFill>
                  <a:srgbClr val="231F20"/>
                </a:solidFill>
                <a:latin typeface="Yu Gothic UI"/>
                <a:cs typeface="Yu Gothic UI"/>
              </a:rPr>
              <a:t>心</a:t>
            </a:r>
            <a:r>
              <a:rPr sz="100" b="1" spc="-45" dirty="0">
                <a:solidFill>
                  <a:srgbClr val="231F20"/>
                </a:solidFill>
                <a:latin typeface="Yu Gothic UI"/>
                <a:cs typeface="Yu Gothic UI"/>
              </a:rPr>
              <a:t>は</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35" dirty="0">
                <a:solidFill>
                  <a:srgbClr val="231F20"/>
                </a:solidFill>
                <a:latin typeface="Yu Gothic UI"/>
                <a:cs typeface="Yu Gothic UI"/>
              </a:rPr>
              <a:t>(W</a:t>
            </a:r>
            <a:r>
              <a:rPr sz="100" b="1" spc="-50" dirty="0">
                <a:solidFill>
                  <a:srgbClr val="231F20"/>
                </a:solidFill>
                <a:latin typeface="Yu Gothic UI"/>
                <a:cs typeface="Yu Gothic UI"/>
              </a:rPr>
              <a:t>配</a:t>
            </a:r>
            <a:r>
              <a:rPr sz="100" b="1" spc="-35" dirty="0">
                <a:solidFill>
                  <a:srgbClr val="231F20"/>
                </a:solidFill>
                <a:latin typeface="Yu Gothic UI"/>
                <a:cs typeface="Yu Gothic UI"/>
              </a:rPr>
              <a:t>こ </a:t>
            </a:r>
            <a:r>
              <a:rPr sz="100" b="1" spc="-40" dirty="0">
                <a:solidFill>
                  <a:srgbClr val="231F20"/>
                </a:solidFill>
                <a:latin typeface="Yu Gothic UI"/>
                <a:cs typeface="Yu Gothic UI"/>
              </a:rPr>
              <a:t>不要</a:t>
            </a:r>
            <a:r>
              <a:rPr sz="100" b="1" spc="-35" dirty="0">
                <a:solidFill>
                  <a:srgbClr val="231F20"/>
                </a:solidFill>
                <a:latin typeface="Yu Gothic UI"/>
                <a:cs typeface="Yu Gothic UI"/>
              </a:rPr>
              <a:t>なので</a:t>
            </a:r>
            <a:r>
              <a:rPr sz="100" b="1" spc="-40" dirty="0">
                <a:solidFill>
                  <a:srgbClr val="231F20"/>
                </a:solidFill>
                <a:latin typeface="Yu Gothic UI"/>
                <a:cs typeface="Yu Gothic UI"/>
              </a:rPr>
              <a:t>超簡単</a:t>
            </a:r>
            <a:r>
              <a:rPr sz="100" b="1" spc="-45" dirty="0">
                <a:solidFill>
                  <a:srgbClr val="231F20"/>
                </a:solidFill>
                <a:latin typeface="Yu Gothic UI"/>
                <a:cs typeface="Yu Gothic UI"/>
              </a:rPr>
              <a:t>に</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N</a:t>
            </a:r>
            <a:r>
              <a:rPr sz="100" b="1" spc="-45" dirty="0">
                <a:solidFill>
                  <a:srgbClr val="231F20"/>
                </a:solidFill>
                <a:latin typeface="Yu Gothic UI"/>
                <a:cs typeface="Yu Gothic UI"/>
              </a:rPr>
              <a:t>が</a:t>
            </a:r>
            <a:r>
              <a:rPr sz="100" b="1" spc="-40" dirty="0">
                <a:solidFill>
                  <a:srgbClr val="231F20"/>
                </a:solidFill>
                <a:latin typeface="Yu Gothic UI"/>
                <a:cs typeface="Yu Gothic UI"/>
              </a:rPr>
              <a:t>ち</a:t>
            </a:r>
            <a:r>
              <a:rPr sz="100" b="1" spc="-25" dirty="0">
                <a:solidFill>
                  <a:srgbClr val="231F20"/>
                </a:solidFill>
                <a:latin typeface="Yu Gothic UI"/>
                <a:cs typeface="Yu Gothic UI"/>
              </a:rPr>
              <a:t>Fi</a:t>
            </a:r>
            <a:r>
              <a:rPr sz="100" b="0" spc="-25" dirty="0">
                <a:solidFill>
                  <a:srgbClr val="231F20"/>
                </a:solidFill>
                <a:latin typeface="Yu Gothic Medium"/>
                <a:cs typeface="Yu Gothic Medium"/>
              </a:rPr>
              <a:t>e</a:t>
            </a:r>
            <a:r>
              <a:rPr sz="100" b="1" spc="-40" dirty="0">
                <a:solidFill>
                  <a:srgbClr val="231F20"/>
                </a:solidFill>
                <a:latin typeface="Yu Gothic UI"/>
                <a:cs typeface="Yu Gothic UI"/>
              </a:rPr>
              <a:t>接続</a:t>
            </a:r>
            <a:r>
              <a:rPr sz="100" b="1" spc="-35" dirty="0">
                <a:solidFill>
                  <a:srgbClr val="231F20"/>
                </a:solidFill>
                <a:latin typeface="Yu Gothic UI"/>
                <a:cs typeface="Yu Gothic UI"/>
              </a:rPr>
              <a:t>が</a:t>
            </a:r>
            <a:r>
              <a:rPr sz="100" b="1" spc="-40" dirty="0">
                <a:solidFill>
                  <a:srgbClr val="231F20"/>
                </a:solidFill>
                <a:latin typeface="Yu Gothic UI"/>
                <a:cs typeface="Yu Gothic UI"/>
              </a:rPr>
              <a:t>出来</a:t>
            </a:r>
            <a:r>
              <a:rPr sz="100" b="1" spc="-30" dirty="0">
                <a:solidFill>
                  <a:srgbClr val="231F20"/>
                </a:solidFill>
                <a:latin typeface="Yu Gothic UI"/>
                <a:cs typeface="Yu Gothic UI"/>
              </a:rPr>
              <a:t>ま</a:t>
            </a:r>
            <a:r>
              <a:rPr sz="100" b="1" spc="-35" dirty="0">
                <a:solidFill>
                  <a:srgbClr val="231F20"/>
                </a:solidFill>
                <a:latin typeface="Yu Gothic UI"/>
                <a:cs typeface="Yu Gothic UI"/>
              </a:rPr>
              <a:t>す</a:t>
            </a:r>
            <a:r>
              <a:rPr sz="100" b="1" spc="-40" dirty="0">
                <a:solidFill>
                  <a:srgbClr val="231F20"/>
                </a:solidFill>
                <a:latin typeface="Yu Gothic UI"/>
                <a:cs typeface="Yu Gothic UI"/>
              </a:rPr>
              <a:t>。</a:t>
            </a:r>
            <a:r>
              <a:rPr sz="100" b="1" spc="-50" dirty="0">
                <a:solidFill>
                  <a:srgbClr val="231F20"/>
                </a:solidFill>
                <a:latin typeface="Yu Gothic UI"/>
                <a:cs typeface="Yu Gothic UI"/>
              </a:rPr>
              <a:t>無</a:t>
            </a:r>
            <a:r>
              <a:rPr sz="100" b="1" spc="-40" dirty="0">
                <a:solidFill>
                  <a:srgbClr val="231F20"/>
                </a:solidFill>
                <a:latin typeface="Yu Gothic UI"/>
                <a:cs typeface="Yu Gothic UI"/>
              </a:rPr>
              <a:t>ら面倒</a:t>
            </a:r>
            <a:r>
              <a:rPr sz="100" b="1" spc="-35" dirty="0">
                <a:solidFill>
                  <a:srgbClr val="231F20"/>
                </a:solidFill>
                <a:latin typeface="Yu Gothic UI"/>
                <a:cs typeface="Yu Gothic UI"/>
              </a:rPr>
              <a:t>な</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two</a:t>
            </a:r>
            <a:r>
              <a:rPr sz="100" b="1" spc="-45" dirty="0">
                <a:solidFill>
                  <a:srgbClr val="231F20"/>
                </a:solidFill>
                <a:latin typeface="Yu Gothic UI"/>
                <a:cs typeface="Yu Gothic UI"/>
              </a:rPr>
              <a:t>い</a:t>
            </a:r>
            <a:r>
              <a:rPr sz="100" b="1" spc="-40" dirty="0">
                <a:solidFill>
                  <a:srgbClr val="231F20"/>
                </a:solidFill>
                <a:latin typeface="Yu Gothic UI"/>
                <a:cs typeface="Yu Gothic UI"/>
              </a:rPr>
              <a:t>か</a:t>
            </a:r>
            <a:r>
              <a:rPr sz="100" b="0" spc="-20" dirty="0">
                <a:solidFill>
                  <a:srgbClr val="231F20"/>
                </a:solidFill>
                <a:latin typeface="Yu Gothic Medium"/>
                <a:cs typeface="Yu Gothic Medium"/>
              </a:rPr>
              <a:t>r</a:t>
            </a:r>
            <a:r>
              <a:rPr sz="100" b="1" spc="-45" dirty="0">
                <a:solidFill>
                  <a:srgbClr val="231F20"/>
                </a:solidFill>
                <a:latin typeface="Yu Gothic UI"/>
                <a:cs typeface="Yu Gothic UI"/>
              </a:rPr>
              <a:t>か</a:t>
            </a:r>
            <a:r>
              <a:rPr sz="100" b="1" spc="-40" dirty="0">
                <a:solidFill>
                  <a:srgbClr val="231F20"/>
                </a:solidFill>
                <a:latin typeface="Yu Gothic UI"/>
                <a:cs typeface="Yu Gothic UI"/>
              </a:rPr>
              <a:t>ら</a:t>
            </a:r>
            <a:r>
              <a:rPr sz="100" b="0" spc="-35" dirty="0">
                <a:solidFill>
                  <a:srgbClr val="231F20"/>
                </a:solidFill>
                <a:latin typeface="Yu Gothic Medium"/>
                <a:cs typeface="Yu Gothic Medium"/>
              </a:rPr>
              <a:t>k</a:t>
            </a:r>
            <a:r>
              <a:rPr sz="100" b="1" spc="-35" dirty="0">
                <a:solidFill>
                  <a:srgbClr val="231F20"/>
                </a:solidFill>
                <a:latin typeface="Yu Gothic UI"/>
                <a:cs typeface="Yu Gothic UI"/>
              </a:rPr>
              <a:t>PW</a:t>
            </a:r>
            <a:r>
              <a:rPr sz="100" b="1" spc="-40" dirty="0">
                <a:solidFill>
                  <a:srgbClr val="231F20"/>
                </a:solidFill>
                <a:latin typeface="Yu Gothic UI"/>
                <a:cs typeface="Yu Gothic UI"/>
              </a:rPr>
              <a:t>ら</a:t>
            </a:r>
            <a:r>
              <a:rPr sz="100" b="0" spc="-30" dirty="0">
                <a:solidFill>
                  <a:srgbClr val="231F20"/>
                </a:solidFill>
                <a:latin typeface="Yu Gothic Medium"/>
                <a:cs typeface="Yu Gothic Medium"/>
              </a:rPr>
              <a:t>n</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a</a:t>
            </a:r>
            <a:r>
              <a:rPr sz="100" b="1" spc="-30" dirty="0">
                <a:solidFill>
                  <a:srgbClr val="231F20"/>
                </a:solidFill>
                <a:latin typeface="Yu Gothic UI"/>
                <a:cs typeface="Yu Gothic UI"/>
              </a:rPr>
              <a:t>)</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25" dirty="0">
                <a:solidFill>
                  <a:srgbClr val="231F20"/>
                </a:solidFill>
                <a:latin typeface="Yu Gothic Medium"/>
                <a:cs typeface="Yu Gothic Medium"/>
              </a:rPr>
              <a:t>e(SSID)</a:t>
            </a:r>
            <a:endParaRPr sz="100">
              <a:latin typeface="Yu Gothic Medium"/>
              <a:cs typeface="Yu Gothic Medium"/>
            </a:endParaRPr>
          </a:p>
        </p:txBody>
      </p:sp>
      <p:sp>
        <p:nvSpPr>
          <p:cNvPr id="1094" name="object 1094"/>
          <p:cNvSpPr txBox="1"/>
          <p:nvPr/>
        </p:nvSpPr>
        <p:spPr>
          <a:xfrm>
            <a:off x="6610722" y="4837466"/>
            <a:ext cx="6540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0" dirty="0">
                <a:solidFill>
                  <a:srgbClr val="F48FA0"/>
                </a:solidFill>
                <a:latin typeface="Microsoft JhengHei"/>
                <a:cs typeface="Microsoft JhengHei"/>
              </a:rPr>
              <a:t>ピンク</a:t>
            </a:r>
            <a:r>
              <a:rPr sz="100" b="0" spc="-40" dirty="0">
                <a:solidFill>
                  <a:srgbClr val="231F20"/>
                </a:solidFill>
                <a:latin typeface="Yu Gothic Medium"/>
                <a:cs typeface="Yu Gothic Medium"/>
              </a:rPr>
              <a:t>の部分を隠す        </a:t>
            </a:r>
            <a:r>
              <a:rPr sz="100" b="1" spc="-40" dirty="0">
                <a:solidFill>
                  <a:srgbClr val="00A9BE"/>
                </a:solidFill>
                <a:latin typeface="Microsoft JhengHei"/>
                <a:cs typeface="Microsoft JhengHei"/>
              </a:rPr>
              <a:t>ブルー</a:t>
            </a:r>
            <a:r>
              <a:rPr sz="100" b="0" spc="-40" dirty="0">
                <a:solidFill>
                  <a:srgbClr val="231F20"/>
                </a:solidFill>
                <a:latin typeface="Yu Gothic Medium"/>
                <a:cs typeface="Yu Gothic Medium"/>
              </a:rPr>
              <a:t>の部分を隠す</a:t>
            </a:r>
            <a:endParaRPr sz="100">
              <a:latin typeface="Yu Gothic Medium"/>
              <a:cs typeface="Yu Gothic Medium"/>
            </a:endParaRPr>
          </a:p>
        </p:txBody>
      </p:sp>
      <p:grpSp>
        <p:nvGrpSpPr>
          <p:cNvPr id="1095" name="object 1095"/>
          <p:cNvGrpSpPr/>
          <p:nvPr/>
        </p:nvGrpSpPr>
        <p:grpSpPr>
          <a:xfrm>
            <a:off x="6643960" y="4839155"/>
            <a:ext cx="24130" cy="15240"/>
            <a:chOff x="6643960" y="4839155"/>
            <a:chExt cx="24130" cy="15240"/>
          </a:xfrm>
        </p:grpSpPr>
        <p:sp>
          <p:nvSpPr>
            <p:cNvPr id="1096" name="object 1096"/>
            <p:cNvSpPr/>
            <p:nvPr/>
          </p:nvSpPr>
          <p:spPr>
            <a:xfrm>
              <a:off x="6643960" y="4840325"/>
              <a:ext cx="13970" cy="13335"/>
            </a:xfrm>
            <a:custGeom>
              <a:avLst/>
              <a:gdLst/>
              <a:ahLst/>
              <a:cxnLst/>
              <a:rect l="l" t="t" r="r" b="b"/>
              <a:pathLst>
                <a:path w="13970" h="13335">
                  <a:moveTo>
                    <a:pt x="10566" y="279"/>
                  </a:moveTo>
                  <a:lnTo>
                    <a:pt x="9361" y="1028"/>
                  </a:lnTo>
                  <a:lnTo>
                    <a:pt x="8824" y="1663"/>
                  </a:lnTo>
                  <a:lnTo>
                    <a:pt x="7378" y="2933"/>
                  </a:lnTo>
                  <a:lnTo>
                    <a:pt x="6921" y="3911"/>
                  </a:lnTo>
                  <a:lnTo>
                    <a:pt x="4699" y="7785"/>
                  </a:lnTo>
                  <a:lnTo>
                    <a:pt x="0" y="12064"/>
                  </a:lnTo>
                  <a:lnTo>
                    <a:pt x="2755" y="13271"/>
                  </a:lnTo>
                  <a:lnTo>
                    <a:pt x="7493" y="8483"/>
                  </a:lnTo>
                  <a:lnTo>
                    <a:pt x="8369" y="8331"/>
                  </a:lnTo>
                  <a:lnTo>
                    <a:pt x="9334" y="7391"/>
                  </a:lnTo>
                  <a:lnTo>
                    <a:pt x="10642" y="6769"/>
                  </a:lnTo>
                  <a:lnTo>
                    <a:pt x="11010" y="6426"/>
                  </a:lnTo>
                  <a:lnTo>
                    <a:pt x="11556" y="6299"/>
                  </a:lnTo>
                  <a:lnTo>
                    <a:pt x="12725" y="6235"/>
                  </a:lnTo>
                  <a:lnTo>
                    <a:pt x="12538" y="6070"/>
                  </a:lnTo>
                  <a:lnTo>
                    <a:pt x="10160" y="6070"/>
                  </a:lnTo>
                  <a:lnTo>
                    <a:pt x="11192" y="4597"/>
                  </a:lnTo>
                  <a:lnTo>
                    <a:pt x="9715" y="4597"/>
                  </a:lnTo>
                  <a:lnTo>
                    <a:pt x="11038" y="3301"/>
                  </a:lnTo>
                  <a:lnTo>
                    <a:pt x="8394" y="3301"/>
                  </a:lnTo>
                  <a:lnTo>
                    <a:pt x="9156" y="2184"/>
                  </a:lnTo>
                  <a:lnTo>
                    <a:pt x="10185" y="990"/>
                  </a:lnTo>
                  <a:lnTo>
                    <a:pt x="10464" y="622"/>
                  </a:lnTo>
                  <a:lnTo>
                    <a:pt x="10566" y="279"/>
                  </a:lnTo>
                  <a:close/>
                </a:path>
                <a:path w="13970" h="13335">
                  <a:moveTo>
                    <a:pt x="11049" y="5499"/>
                  </a:moveTo>
                  <a:lnTo>
                    <a:pt x="10160" y="6070"/>
                  </a:lnTo>
                  <a:lnTo>
                    <a:pt x="12538" y="6070"/>
                  </a:lnTo>
                  <a:lnTo>
                    <a:pt x="11988" y="5524"/>
                  </a:lnTo>
                  <a:lnTo>
                    <a:pt x="11049" y="5499"/>
                  </a:lnTo>
                  <a:close/>
                </a:path>
                <a:path w="13970" h="13335">
                  <a:moveTo>
                    <a:pt x="13157" y="1333"/>
                  </a:moveTo>
                  <a:lnTo>
                    <a:pt x="12107" y="2362"/>
                  </a:lnTo>
                  <a:lnTo>
                    <a:pt x="11052" y="3454"/>
                  </a:lnTo>
                  <a:lnTo>
                    <a:pt x="9715" y="4597"/>
                  </a:lnTo>
                  <a:lnTo>
                    <a:pt x="11192" y="4597"/>
                  </a:lnTo>
                  <a:lnTo>
                    <a:pt x="11379" y="4330"/>
                  </a:lnTo>
                  <a:lnTo>
                    <a:pt x="11595" y="4089"/>
                  </a:lnTo>
                  <a:lnTo>
                    <a:pt x="12252" y="3301"/>
                  </a:lnTo>
                  <a:lnTo>
                    <a:pt x="13017" y="2362"/>
                  </a:lnTo>
                  <a:lnTo>
                    <a:pt x="13436" y="1574"/>
                  </a:lnTo>
                  <a:lnTo>
                    <a:pt x="13157" y="1333"/>
                  </a:lnTo>
                  <a:close/>
                </a:path>
                <a:path w="13970" h="13335">
                  <a:moveTo>
                    <a:pt x="12026" y="139"/>
                  </a:moveTo>
                  <a:lnTo>
                    <a:pt x="11445" y="622"/>
                  </a:lnTo>
                  <a:lnTo>
                    <a:pt x="10655" y="1168"/>
                  </a:lnTo>
                  <a:lnTo>
                    <a:pt x="9296" y="2362"/>
                  </a:lnTo>
                  <a:lnTo>
                    <a:pt x="8394" y="3301"/>
                  </a:lnTo>
                  <a:lnTo>
                    <a:pt x="11038" y="3301"/>
                  </a:lnTo>
                  <a:lnTo>
                    <a:pt x="12179" y="2184"/>
                  </a:lnTo>
                  <a:lnTo>
                    <a:pt x="12915" y="1155"/>
                  </a:lnTo>
                  <a:lnTo>
                    <a:pt x="13040" y="1028"/>
                  </a:lnTo>
                  <a:lnTo>
                    <a:pt x="11950" y="1028"/>
                  </a:lnTo>
                  <a:lnTo>
                    <a:pt x="12433" y="507"/>
                  </a:lnTo>
                  <a:lnTo>
                    <a:pt x="12026" y="139"/>
                  </a:lnTo>
                  <a:close/>
                </a:path>
                <a:path w="13970" h="13335">
                  <a:moveTo>
                    <a:pt x="13042" y="0"/>
                  </a:moveTo>
                  <a:lnTo>
                    <a:pt x="11950" y="1028"/>
                  </a:lnTo>
                  <a:lnTo>
                    <a:pt x="13040" y="1028"/>
                  </a:lnTo>
                  <a:lnTo>
                    <a:pt x="13438" y="622"/>
                  </a:lnTo>
                  <a:lnTo>
                    <a:pt x="13042" y="0"/>
                  </a:lnTo>
                  <a:close/>
                </a:path>
              </a:pathLst>
            </a:custGeom>
            <a:solidFill>
              <a:srgbClr val="F1C9BB"/>
            </a:solidFill>
          </p:spPr>
          <p:txBody>
            <a:bodyPr wrap="square" lIns="0" tIns="0" rIns="0" bIns="0" rtlCol="0"/>
            <a:lstStyle/>
            <a:p>
              <a:endParaRPr/>
            </a:p>
          </p:txBody>
        </p:sp>
        <p:pic>
          <p:nvPicPr>
            <p:cNvPr id="1097" name="object 1097"/>
            <p:cNvPicPr/>
            <p:nvPr/>
          </p:nvPicPr>
          <p:blipFill>
            <a:blip r:embed="rId5" cstate="print"/>
            <a:stretch>
              <a:fillRect/>
            </a:stretch>
          </p:blipFill>
          <p:spPr>
            <a:xfrm>
              <a:off x="6652805" y="4840484"/>
              <a:ext cx="4534" cy="3510"/>
            </a:xfrm>
            <a:prstGeom prst="rect">
              <a:avLst/>
            </a:prstGeom>
          </p:spPr>
        </p:pic>
        <p:sp>
          <p:nvSpPr>
            <p:cNvPr id="1098" name="object 1098"/>
            <p:cNvSpPr/>
            <p:nvPr/>
          </p:nvSpPr>
          <p:spPr>
            <a:xfrm>
              <a:off x="6658696" y="4842854"/>
              <a:ext cx="8890" cy="11430"/>
            </a:xfrm>
            <a:custGeom>
              <a:avLst/>
              <a:gdLst/>
              <a:ahLst/>
              <a:cxnLst/>
              <a:rect l="l" t="t" r="r" b="b"/>
              <a:pathLst>
                <a:path w="8890" h="11429">
                  <a:moveTo>
                    <a:pt x="1943" y="5232"/>
                  </a:moveTo>
                  <a:lnTo>
                    <a:pt x="3454" y="6578"/>
                  </a:lnTo>
                  <a:lnTo>
                    <a:pt x="4775" y="6921"/>
                  </a:lnTo>
                  <a:lnTo>
                    <a:pt x="6197" y="11239"/>
                  </a:lnTo>
                  <a:lnTo>
                    <a:pt x="8890" y="10566"/>
                  </a:lnTo>
                  <a:lnTo>
                    <a:pt x="7187" y="6921"/>
                  </a:lnTo>
                  <a:lnTo>
                    <a:pt x="6927" y="5410"/>
                  </a:lnTo>
                  <a:lnTo>
                    <a:pt x="2349" y="5410"/>
                  </a:lnTo>
                  <a:lnTo>
                    <a:pt x="1943" y="5232"/>
                  </a:lnTo>
                  <a:close/>
                </a:path>
                <a:path w="8890" h="11429">
                  <a:moveTo>
                    <a:pt x="1014" y="3739"/>
                  </a:moveTo>
                  <a:lnTo>
                    <a:pt x="977" y="4559"/>
                  </a:lnTo>
                  <a:lnTo>
                    <a:pt x="1943" y="4940"/>
                  </a:lnTo>
                  <a:lnTo>
                    <a:pt x="2349" y="5410"/>
                  </a:lnTo>
                  <a:lnTo>
                    <a:pt x="6927" y="5410"/>
                  </a:lnTo>
                  <a:lnTo>
                    <a:pt x="6900" y="4165"/>
                  </a:lnTo>
                  <a:lnTo>
                    <a:pt x="2451" y="4165"/>
                  </a:lnTo>
                  <a:lnTo>
                    <a:pt x="1014" y="3739"/>
                  </a:lnTo>
                  <a:close/>
                </a:path>
                <a:path w="8890" h="11429">
                  <a:moveTo>
                    <a:pt x="1016" y="3695"/>
                  </a:moveTo>
                  <a:lnTo>
                    <a:pt x="2451" y="4165"/>
                  </a:lnTo>
                  <a:lnTo>
                    <a:pt x="1016" y="3695"/>
                  </a:lnTo>
                  <a:close/>
                </a:path>
                <a:path w="8890" h="11429">
                  <a:moveTo>
                    <a:pt x="6924" y="3695"/>
                  </a:moveTo>
                  <a:lnTo>
                    <a:pt x="1016" y="3695"/>
                  </a:lnTo>
                  <a:lnTo>
                    <a:pt x="2451" y="4165"/>
                  </a:lnTo>
                  <a:lnTo>
                    <a:pt x="6900" y="4165"/>
                  </a:lnTo>
                  <a:lnTo>
                    <a:pt x="6924" y="3695"/>
                  </a:lnTo>
                  <a:close/>
                </a:path>
                <a:path w="8890" h="11429">
                  <a:moveTo>
                    <a:pt x="698" y="2628"/>
                  </a:moveTo>
                  <a:lnTo>
                    <a:pt x="609" y="3619"/>
                  </a:lnTo>
                  <a:lnTo>
                    <a:pt x="1014" y="3739"/>
                  </a:lnTo>
                  <a:lnTo>
                    <a:pt x="6924" y="3695"/>
                  </a:lnTo>
                  <a:lnTo>
                    <a:pt x="6934" y="3505"/>
                  </a:lnTo>
                  <a:lnTo>
                    <a:pt x="6731" y="3047"/>
                  </a:lnTo>
                  <a:lnTo>
                    <a:pt x="2616" y="3047"/>
                  </a:lnTo>
                  <a:lnTo>
                    <a:pt x="698" y="2628"/>
                  </a:lnTo>
                  <a:close/>
                </a:path>
                <a:path w="8890" h="11429">
                  <a:moveTo>
                    <a:pt x="598" y="1500"/>
                  </a:moveTo>
                  <a:lnTo>
                    <a:pt x="241" y="2158"/>
                  </a:lnTo>
                  <a:lnTo>
                    <a:pt x="1429" y="2578"/>
                  </a:lnTo>
                  <a:lnTo>
                    <a:pt x="2616" y="3047"/>
                  </a:lnTo>
                  <a:lnTo>
                    <a:pt x="6731" y="3047"/>
                  </a:lnTo>
                  <a:lnTo>
                    <a:pt x="6523" y="2578"/>
                  </a:lnTo>
                  <a:lnTo>
                    <a:pt x="5316" y="2565"/>
                  </a:lnTo>
                  <a:lnTo>
                    <a:pt x="4622" y="2362"/>
                  </a:lnTo>
                  <a:lnTo>
                    <a:pt x="2832" y="2311"/>
                  </a:lnTo>
                  <a:lnTo>
                    <a:pt x="598" y="1500"/>
                  </a:lnTo>
                  <a:close/>
                </a:path>
                <a:path w="8890" h="11429">
                  <a:moveTo>
                    <a:pt x="5600" y="546"/>
                  </a:moveTo>
                  <a:lnTo>
                    <a:pt x="4991" y="838"/>
                  </a:lnTo>
                  <a:lnTo>
                    <a:pt x="4955" y="1500"/>
                  </a:lnTo>
                  <a:lnTo>
                    <a:pt x="5359" y="2578"/>
                  </a:lnTo>
                  <a:lnTo>
                    <a:pt x="6523" y="2578"/>
                  </a:lnTo>
                  <a:lnTo>
                    <a:pt x="6261" y="2362"/>
                  </a:lnTo>
                  <a:lnTo>
                    <a:pt x="5600" y="546"/>
                  </a:lnTo>
                  <a:close/>
                </a:path>
                <a:path w="8890" h="11429">
                  <a:moveTo>
                    <a:pt x="723" y="1269"/>
                  </a:moveTo>
                  <a:lnTo>
                    <a:pt x="598" y="1500"/>
                  </a:lnTo>
                  <a:lnTo>
                    <a:pt x="2832" y="2311"/>
                  </a:lnTo>
                  <a:lnTo>
                    <a:pt x="723" y="1269"/>
                  </a:lnTo>
                  <a:close/>
                </a:path>
                <a:path w="8890" h="11429">
                  <a:moveTo>
                    <a:pt x="2718" y="1269"/>
                  </a:moveTo>
                  <a:lnTo>
                    <a:pt x="723" y="1269"/>
                  </a:lnTo>
                  <a:lnTo>
                    <a:pt x="2832" y="2311"/>
                  </a:lnTo>
                  <a:lnTo>
                    <a:pt x="4535" y="2311"/>
                  </a:lnTo>
                  <a:lnTo>
                    <a:pt x="3035" y="1435"/>
                  </a:lnTo>
                  <a:lnTo>
                    <a:pt x="2718" y="1269"/>
                  </a:lnTo>
                  <a:close/>
                </a:path>
                <a:path w="8890" h="11429">
                  <a:moveTo>
                    <a:pt x="279" y="0"/>
                  </a:moveTo>
                  <a:lnTo>
                    <a:pt x="0" y="1282"/>
                  </a:lnTo>
                  <a:lnTo>
                    <a:pt x="598" y="1500"/>
                  </a:lnTo>
                  <a:lnTo>
                    <a:pt x="723" y="1269"/>
                  </a:lnTo>
                  <a:lnTo>
                    <a:pt x="2718" y="1269"/>
                  </a:lnTo>
                  <a:lnTo>
                    <a:pt x="279" y="0"/>
                  </a:lnTo>
                  <a:close/>
                </a:path>
              </a:pathLst>
            </a:custGeom>
            <a:solidFill>
              <a:srgbClr val="F1C9BB"/>
            </a:solidFill>
          </p:spPr>
          <p:txBody>
            <a:bodyPr wrap="square" lIns="0" tIns="0" rIns="0" bIns="0" rtlCol="0"/>
            <a:lstStyle/>
            <a:p>
              <a:endParaRPr/>
            </a:p>
          </p:txBody>
        </p:sp>
        <p:sp>
          <p:nvSpPr>
            <p:cNvPr id="1099" name="object 1099"/>
            <p:cNvSpPr/>
            <p:nvPr/>
          </p:nvSpPr>
          <p:spPr>
            <a:xfrm>
              <a:off x="6658851" y="4839157"/>
              <a:ext cx="6350" cy="10160"/>
            </a:xfrm>
            <a:custGeom>
              <a:avLst/>
              <a:gdLst/>
              <a:ahLst/>
              <a:cxnLst/>
              <a:rect l="l" t="t" r="r" b="b"/>
              <a:pathLst>
                <a:path w="6350" h="10160">
                  <a:moveTo>
                    <a:pt x="5943" y="8648"/>
                  </a:moveTo>
                  <a:lnTo>
                    <a:pt x="4508" y="546"/>
                  </a:lnTo>
                  <a:lnTo>
                    <a:pt x="4470" y="228"/>
                  </a:lnTo>
                  <a:lnTo>
                    <a:pt x="4140" y="0"/>
                  </a:lnTo>
                  <a:lnTo>
                    <a:pt x="546" y="622"/>
                  </a:lnTo>
                  <a:lnTo>
                    <a:pt x="228" y="698"/>
                  </a:lnTo>
                  <a:lnTo>
                    <a:pt x="0" y="1003"/>
                  </a:lnTo>
                  <a:lnTo>
                    <a:pt x="1473" y="9423"/>
                  </a:lnTo>
                  <a:lnTo>
                    <a:pt x="1803" y="9652"/>
                  </a:lnTo>
                  <a:lnTo>
                    <a:pt x="5384" y="9029"/>
                  </a:lnTo>
                  <a:lnTo>
                    <a:pt x="5715" y="8953"/>
                  </a:lnTo>
                  <a:lnTo>
                    <a:pt x="5943" y="8648"/>
                  </a:lnTo>
                  <a:close/>
                </a:path>
              </a:pathLst>
            </a:custGeom>
            <a:solidFill>
              <a:srgbClr val="3E3C3C"/>
            </a:solidFill>
          </p:spPr>
          <p:txBody>
            <a:bodyPr wrap="square" lIns="0" tIns="0" rIns="0" bIns="0" rtlCol="0"/>
            <a:lstStyle/>
            <a:p>
              <a:endParaRPr/>
            </a:p>
          </p:txBody>
        </p:sp>
        <p:sp>
          <p:nvSpPr>
            <p:cNvPr id="1100" name="object 1100"/>
            <p:cNvSpPr/>
            <p:nvPr/>
          </p:nvSpPr>
          <p:spPr>
            <a:xfrm>
              <a:off x="6659164" y="4839529"/>
              <a:ext cx="3810" cy="8255"/>
            </a:xfrm>
            <a:custGeom>
              <a:avLst/>
              <a:gdLst/>
              <a:ahLst/>
              <a:cxnLst/>
              <a:rect l="l" t="t" r="r" b="b"/>
              <a:pathLst>
                <a:path w="3809" h="8254">
                  <a:moveTo>
                    <a:pt x="3505" y="0"/>
                  </a:moveTo>
                  <a:lnTo>
                    <a:pt x="2984" y="101"/>
                  </a:lnTo>
                  <a:lnTo>
                    <a:pt x="3035" y="342"/>
                  </a:lnTo>
                  <a:lnTo>
                    <a:pt x="1130" y="787"/>
                  </a:lnTo>
                  <a:lnTo>
                    <a:pt x="1003" y="800"/>
                  </a:lnTo>
                  <a:lnTo>
                    <a:pt x="850" y="469"/>
                  </a:lnTo>
                  <a:lnTo>
                    <a:pt x="177" y="596"/>
                  </a:lnTo>
                  <a:lnTo>
                    <a:pt x="0" y="838"/>
                  </a:lnTo>
                  <a:lnTo>
                    <a:pt x="50" y="1092"/>
                  </a:lnTo>
                  <a:lnTo>
                    <a:pt x="1257" y="7937"/>
                  </a:lnTo>
                  <a:lnTo>
                    <a:pt x="3683" y="50"/>
                  </a:lnTo>
                  <a:lnTo>
                    <a:pt x="3505" y="0"/>
                  </a:lnTo>
                  <a:close/>
                </a:path>
              </a:pathLst>
            </a:custGeom>
            <a:solidFill>
              <a:srgbClr val="FFFFFF">
                <a:alpha val="50000"/>
              </a:srgbClr>
            </a:solidFill>
          </p:spPr>
          <p:txBody>
            <a:bodyPr wrap="square" lIns="0" tIns="0" rIns="0" bIns="0" rtlCol="0"/>
            <a:lstStyle/>
            <a:p>
              <a:endParaRPr/>
            </a:p>
          </p:txBody>
        </p:sp>
        <p:sp>
          <p:nvSpPr>
            <p:cNvPr id="1101" name="object 1101"/>
            <p:cNvSpPr/>
            <p:nvPr/>
          </p:nvSpPr>
          <p:spPr>
            <a:xfrm>
              <a:off x="6659164" y="4839529"/>
              <a:ext cx="3810" cy="8255"/>
            </a:xfrm>
            <a:custGeom>
              <a:avLst/>
              <a:gdLst/>
              <a:ahLst/>
              <a:cxnLst/>
              <a:rect l="l" t="t" r="r" b="b"/>
              <a:pathLst>
                <a:path w="3809" h="8254">
                  <a:moveTo>
                    <a:pt x="50" y="1092"/>
                  </a:moveTo>
                  <a:lnTo>
                    <a:pt x="0" y="838"/>
                  </a:lnTo>
                  <a:lnTo>
                    <a:pt x="177" y="596"/>
                  </a:lnTo>
                  <a:lnTo>
                    <a:pt x="419" y="546"/>
                  </a:lnTo>
                  <a:lnTo>
                    <a:pt x="850" y="469"/>
                  </a:lnTo>
                  <a:lnTo>
                    <a:pt x="876" y="622"/>
                  </a:lnTo>
                  <a:lnTo>
                    <a:pt x="1003" y="800"/>
                  </a:lnTo>
                  <a:lnTo>
                    <a:pt x="1130" y="787"/>
                  </a:lnTo>
                  <a:lnTo>
                    <a:pt x="2844" y="469"/>
                  </a:lnTo>
                  <a:lnTo>
                    <a:pt x="3035" y="342"/>
                  </a:lnTo>
                  <a:lnTo>
                    <a:pt x="2984" y="101"/>
                  </a:lnTo>
                  <a:lnTo>
                    <a:pt x="3429" y="25"/>
                  </a:lnTo>
                  <a:lnTo>
                    <a:pt x="3606" y="25"/>
                  </a:lnTo>
                  <a:lnTo>
                    <a:pt x="1257" y="7937"/>
                  </a:lnTo>
                  <a:lnTo>
                    <a:pt x="50" y="1092"/>
                  </a:lnTo>
                  <a:close/>
                </a:path>
              </a:pathLst>
            </a:custGeom>
            <a:ln w="3175">
              <a:solidFill>
                <a:srgbClr val="3A3939"/>
              </a:solidFill>
            </a:ln>
          </p:spPr>
          <p:txBody>
            <a:bodyPr wrap="square" lIns="0" tIns="0" rIns="0" bIns="0" rtlCol="0"/>
            <a:lstStyle/>
            <a:p>
              <a:endParaRPr/>
            </a:p>
          </p:txBody>
        </p:sp>
        <p:sp>
          <p:nvSpPr>
            <p:cNvPr id="1102" name="object 1102"/>
            <p:cNvSpPr/>
            <p:nvPr/>
          </p:nvSpPr>
          <p:spPr>
            <a:xfrm>
              <a:off x="6659168" y="4839503"/>
              <a:ext cx="5715" cy="9525"/>
            </a:xfrm>
            <a:custGeom>
              <a:avLst/>
              <a:gdLst/>
              <a:ahLst/>
              <a:cxnLst/>
              <a:rect l="l" t="t" r="r" b="b"/>
              <a:pathLst>
                <a:path w="5715" h="9525">
                  <a:moveTo>
                    <a:pt x="3670" y="0"/>
                  </a:moveTo>
                  <a:lnTo>
                    <a:pt x="2984" y="126"/>
                  </a:lnTo>
                  <a:lnTo>
                    <a:pt x="3035" y="368"/>
                  </a:lnTo>
                  <a:lnTo>
                    <a:pt x="2832" y="495"/>
                  </a:lnTo>
                  <a:lnTo>
                    <a:pt x="1130" y="812"/>
                  </a:lnTo>
                  <a:lnTo>
                    <a:pt x="901" y="749"/>
                  </a:lnTo>
                  <a:lnTo>
                    <a:pt x="850" y="495"/>
                  </a:lnTo>
                  <a:lnTo>
                    <a:pt x="419" y="571"/>
                  </a:lnTo>
                  <a:lnTo>
                    <a:pt x="165" y="622"/>
                  </a:lnTo>
                  <a:lnTo>
                    <a:pt x="0" y="863"/>
                  </a:lnTo>
                  <a:lnTo>
                    <a:pt x="1409" y="8851"/>
                  </a:lnTo>
                  <a:lnTo>
                    <a:pt x="1651" y="9016"/>
                  </a:lnTo>
                  <a:lnTo>
                    <a:pt x="5156" y="8407"/>
                  </a:lnTo>
                  <a:lnTo>
                    <a:pt x="5321" y="8166"/>
                  </a:lnTo>
                  <a:lnTo>
                    <a:pt x="3911" y="177"/>
                  </a:lnTo>
                  <a:lnTo>
                    <a:pt x="3670" y="0"/>
                  </a:lnTo>
                  <a:close/>
                </a:path>
              </a:pathLst>
            </a:custGeom>
            <a:solidFill>
              <a:srgbClr val="FFFFFF"/>
            </a:solidFill>
          </p:spPr>
          <p:txBody>
            <a:bodyPr wrap="square" lIns="0" tIns="0" rIns="0" bIns="0" rtlCol="0"/>
            <a:lstStyle/>
            <a:p>
              <a:endParaRPr/>
            </a:p>
          </p:txBody>
        </p:sp>
        <p:sp>
          <p:nvSpPr>
            <p:cNvPr id="1103" name="object 1103"/>
            <p:cNvSpPr/>
            <p:nvPr/>
          </p:nvSpPr>
          <p:spPr>
            <a:xfrm>
              <a:off x="6659168" y="4839503"/>
              <a:ext cx="5715" cy="9525"/>
            </a:xfrm>
            <a:custGeom>
              <a:avLst/>
              <a:gdLst/>
              <a:ahLst/>
              <a:cxnLst/>
              <a:rect l="l" t="t" r="r" b="b"/>
              <a:pathLst>
                <a:path w="5715" h="9525">
                  <a:moveTo>
                    <a:pt x="419" y="571"/>
                  </a:moveTo>
                  <a:lnTo>
                    <a:pt x="850" y="495"/>
                  </a:lnTo>
                  <a:lnTo>
                    <a:pt x="876" y="647"/>
                  </a:lnTo>
                  <a:lnTo>
                    <a:pt x="1003" y="825"/>
                  </a:lnTo>
                  <a:lnTo>
                    <a:pt x="2832" y="495"/>
                  </a:lnTo>
                  <a:lnTo>
                    <a:pt x="2959" y="482"/>
                  </a:lnTo>
                  <a:lnTo>
                    <a:pt x="3009" y="266"/>
                  </a:lnTo>
                  <a:lnTo>
                    <a:pt x="2984" y="126"/>
                  </a:lnTo>
                  <a:lnTo>
                    <a:pt x="3416" y="50"/>
                  </a:lnTo>
                  <a:lnTo>
                    <a:pt x="3670" y="0"/>
                  </a:lnTo>
                  <a:lnTo>
                    <a:pt x="3911" y="177"/>
                  </a:lnTo>
                  <a:lnTo>
                    <a:pt x="3949" y="419"/>
                  </a:lnTo>
                  <a:lnTo>
                    <a:pt x="5283" y="7899"/>
                  </a:lnTo>
                  <a:lnTo>
                    <a:pt x="5321" y="8166"/>
                  </a:lnTo>
                  <a:lnTo>
                    <a:pt x="5156" y="8407"/>
                  </a:lnTo>
                  <a:lnTo>
                    <a:pt x="4902" y="8445"/>
                  </a:lnTo>
                  <a:lnTo>
                    <a:pt x="1905" y="8978"/>
                  </a:lnTo>
                  <a:lnTo>
                    <a:pt x="1651" y="9016"/>
                  </a:lnTo>
                  <a:lnTo>
                    <a:pt x="1409" y="8851"/>
                  </a:lnTo>
                  <a:lnTo>
                    <a:pt x="1358" y="8597"/>
                  </a:lnTo>
                  <a:lnTo>
                    <a:pt x="50" y="1117"/>
                  </a:lnTo>
                  <a:lnTo>
                    <a:pt x="0" y="863"/>
                  </a:lnTo>
                  <a:lnTo>
                    <a:pt x="165" y="622"/>
                  </a:lnTo>
                  <a:lnTo>
                    <a:pt x="419" y="571"/>
                  </a:lnTo>
                  <a:close/>
                </a:path>
              </a:pathLst>
            </a:custGeom>
            <a:ln w="3175">
              <a:solidFill>
                <a:srgbClr val="FFFFFF"/>
              </a:solidFill>
            </a:ln>
          </p:spPr>
          <p:txBody>
            <a:bodyPr wrap="square" lIns="0" tIns="0" rIns="0" bIns="0" rtlCol="0"/>
            <a:lstStyle/>
            <a:p>
              <a:endParaRPr/>
            </a:p>
          </p:txBody>
        </p:sp>
        <p:sp>
          <p:nvSpPr>
            <p:cNvPr id="1104" name="object 1104"/>
            <p:cNvSpPr/>
            <p:nvPr/>
          </p:nvSpPr>
          <p:spPr>
            <a:xfrm>
              <a:off x="6659080" y="4843411"/>
              <a:ext cx="6350" cy="4445"/>
            </a:xfrm>
            <a:custGeom>
              <a:avLst/>
              <a:gdLst/>
              <a:ahLst/>
              <a:cxnLst/>
              <a:rect l="l" t="t" r="r" b="b"/>
              <a:pathLst>
                <a:path w="6350" h="4445">
                  <a:moveTo>
                    <a:pt x="762" y="1308"/>
                  </a:moveTo>
                  <a:lnTo>
                    <a:pt x="609" y="977"/>
                  </a:lnTo>
                  <a:lnTo>
                    <a:pt x="381" y="1016"/>
                  </a:lnTo>
                  <a:lnTo>
                    <a:pt x="139" y="1041"/>
                  </a:lnTo>
                  <a:lnTo>
                    <a:pt x="0" y="1181"/>
                  </a:lnTo>
                  <a:lnTo>
                    <a:pt x="0" y="1384"/>
                  </a:lnTo>
                  <a:lnTo>
                    <a:pt x="12" y="1511"/>
                  </a:lnTo>
                  <a:lnTo>
                    <a:pt x="228" y="1778"/>
                  </a:lnTo>
                  <a:lnTo>
                    <a:pt x="660" y="1879"/>
                  </a:lnTo>
                  <a:lnTo>
                    <a:pt x="685" y="1676"/>
                  </a:lnTo>
                  <a:lnTo>
                    <a:pt x="723" y="1485"/>
                  </a:lnTo>
                  <a:lnTo>
                    <a:pt x="762" y="1308"/>
                  </a:lnTo>
                  <a:close/>
                </a:path>
                <a:path w="6350" h="4445">
                  <a:moveTo>
                    <a:pt x="952" y="2552"/>
                  </a:moveTo>
                  <a:lnTo>
                    <a:pt x="812" y="2260"/>
                  </a:lnTo>
                  <a:lnTo>
                    <a:pt x="609" y="2286"/>
                  </a:lnTo>
                  <a:lnTo>
                    <a:pt x="393" y="2311"/>
                  </a:lnTo>
                  <a:lnTo>
                    <a:pt x="254" y="2451"/>
                  </a:lnTo>
                  <a:lnTo>
                    <a:pt x="266" y="2628"/>
                  </a:lnTo>
                  <a:lnTo>
                    <a:pt x="381" y="2921"/>
                  </a:lnTo>
                  <a:lnTo>
                    <a:pt x="787" y="2997"/>
                  </a:lnTo>
                  <a:lnTo>
                    <a:pt x="914" y="2730"/>
                  </a:lnTo>
                  <a:lnTo>
                    <a:pt x="952" y="2552"/>
                  </a:lnTo>
                  <a:close/>
                </a:path>
                <a:path w="6350" h="4445">
                  <a:moveTo>
                    <a:pt x="1079" y="3454"/>
                  </a:moveTo>
                  <a:lnTo>
                    <a:pt x="965" y="3175"/>
                  </a:lnTo>
                  <a:lnTo>
                    <a:pt x="571" y="3225"/>
                  </a:lnTo>
                  <a:lnTo>
                    <a:pt x="444" y="3352"/>
                  </a:lnTo>
                  <a:lnTo>
                    <a:pt x="444" y="3517"/>
                  </a:lnTo>
                  <a:lnTo>
                    <a:pt x="635" y="3937"/>
                  </a:lnTo>
                  <a:lnTo>
                    <a:pt x="812" y="3987"/>
                  </a:lnTo>
                  <a:lnTo>
                    <a:pt x="1003" y="4013"/>
                  </a:lnTo>
                  <a:lnTo>
                    <a:pt x="1016" y="3771"/>
                  </a:lnTo>
                  <a:lnTo>
                    <a:pt x="1054" y="3619"/>
                  </a:lnTo>
                  <a:lnTo>
                    <a:pt x="1079" y="3454"/>
                  </a:lnTo>
                  <a:close/>
                </a:path>
                <a:path w="6350" h="4445">
                  <a:moveTo>
                    <a:pt x="6070" y="2908"/>
                  </a:moveTo>
                  <a:lnTo>
                    <a:pt x="5842" y="2400"/>
                  </a:lnTo>
                  <a:lnTo>
                    <a:pt x="5422" y="1384"/>
                  </a:lnTo>
                  <a:lnTo>
                    <a:pt x="5257" y="952"/>
                  </a:lnTo>
                  <a:lnTo>
                    <a:pt x="5207" y="0"/>
                  </a:lnTo>
                  <a:lnTo>
                    <a:pt x="4940" y="114"/>
                  </a:lnTo>
                  <a:lnTo>
                    <a:pt x="4610" y="292"/>
                  </a:lnTo>
                  <a:lnTo>
                    <a:pt x="4635" y="635"/>
                  </a:lnTo>
                  <a:lnTo>
                    <a:pt x="4648" y="977"/>
                  </a:lnTo>
                  <a:lnTo>
                    <a:pt x="4673" y="1308"/>
                  </a:lnTo>
                  <a:lnTo>
                    <a:pt x="5283" y="2260"/>
                  </a:lnTo>
                  <a:lnTo>
                    <a:pt x="6070" y="2908"/>
                  </a:lnTo>
                  <a:close/>
                </a:path>
              </a:pathLst>
            </a:custGeom>
            <a:solidFill>
              <a:srgbClr val="F1C9BB"/>
            </a:solidFill>
          </p:spPr>
          <p:txBody>
            <a:bodyPr wrap="square" lIns="0" tIns="0" rIns="0" bIns="0" rtlCol="0"/>
            <a:lstStyle/>
            <a:p>
              <a:endParaRPr/>
            </a:p>
          </p:txBody>
        </p:sp>
        <p:sp>
          <p:nvSpPr>
            <p:cNvPr id="1105" name="object 1105"/>
            <p:cNvSpPr/>
            <p:nvPr/>
          </p:nvSpPr>
          <p:spPr>
            <a:xfrm>
              <a:off x="6659194" y="4839550"/>
              <a:ext cx="5715" cy="9525"/>
            </a:xfrm>
            <a:custGeom>
              <a:avLst/>
              <a:gdLst/>
              <a:ahLst/>
              <a:cxnLst/>
              <a:rect l="l" t="t" r="r" b="b"/>
              <a:pathLst>
                <a:path w="5715" h="9525">
                  <a:moveTo>
                    <a:pt x="825" y="444"/>
                  </a:moveTo>
                  <a:lnTo>
                    <a:pt x="139" y="571"/>
                  </a:lnTo>
                  <a:lnTo>
                    <a:pt x="57" y="698"/>
                  </a:lnTo>
                  <a:lnTo>
                    <a:pt x="0" y="1066"/>
                  </a:lnTo>
                  <a:lnTo>
                    <a:pt x="1268" y="8115"/>
                  </a:lnTo>
                  <a:lnTo>
                    <a:pt x="1371" y="8801"/>
                  </a:lnTo>
                  <a:lnTo>
                    <a:pt x="1612" y="8966"/>
                  </a:lnTo>
                  <a:lnTo>
                    <a:pt x="5118" y="8356"/>
                  </a:lnTo>
                  <a:lnTo>
                    <a:pt x="5295" y="8115"/>
                  </a:lnTo>
                  <a:lnTo>
                    <a:pt x="4008" y="774"/>
                  </a:lnTo>
                  <a:lnTo>
                    <a:pt x="977" y="774"/>
                  </a:lnTo>
                  <a:lnTo>
                    <a:pt x="825" y="444"/>
                  </a:lnTo>
                  <a:close/>
                </a:path>
                <a:path w="5715" h="9525">
                  <a:moveTo>
                    <a:pt x="3695" y="0"/>
                  </a:moveTo>
                  <a:lnTo>
                    <a:pt x="3390" y="0"/>
                  </a:lnTo>
                  <a:lnTo>
                    <a:pt x="2959" y="76"/>
                  </a:lnTo>
                  <a:lnTo>
                    <a:pt x="2921" y="444"/>
                  </a:lnTo>
                  <a:lnTo>
                    <a:pt x="977" y="774"/>
                  </a:lnTo>
                  <a:lnTo>
                    <a:pt x="4008" y="774"/>
                  </a:lnTo>
                  <a:lnTo>
                    <a:pt x="3898" y="152"/>
                  </a:lnTo>
                  <a:lnTo>
                    <a:pt x="3695" y="0"/>
                  </a:lnTo>
                  <a:close/>
                </a:path>
              </a:pathLst>
            </a:custGeom>
            <a:solidFill>
              <a:srgbClr val="FFFFFF"/>
            </a:solidFill>
          </p:spPr>
          <p:txBody>
            <a:bodyPr wrap="square" lIns="0" tIns="0" rIns="0" bIns="0" rtlCol="0"/>
            <a:lstStyle/>
            <a:p>
              <a:endParaRPr/>
            </a:p>
          </p:txBody>
        </p:sp>
        <p:sp>
          <p:nvSpPr>
            <p:cNvPr id="1106" name="object 1106"/>
            <p:cNvSpPr/>
            <p:nvPr/>
          </p:nvSpPr>
          <p:spPr>
            <a:xfrm>
              <a:off x="6659603" y="4842207"/>
              <a:ext cx="5080" cy="5080"/>
            </a:xfrm>
            <a:custGeom>
              <a:avLst/>
              <a:gdLst/>
              <a:ahLst/>
              <a:cxnLst/>
              <a:rect l="l" t="t" r="r" b="b"/>
              <a:pathLst>
                <a:path w="5079" h="5079">
                  <a:moveTo>
                    <a:pt x="3929" y="0"/>
                  </a:moveTo>
                  <a:lnTo>
                    <a:pt x="0" y="683"/>
                  </a:lnTo>
                  <a:lnTo>
                    <a:pt x="780" y="5021"/>
                  </a:lnTo>
                  <a:lnTo>
                    <a:pt x="4690" y="4341"/>
                  </a:lnTo>
                  <a:lnTo>
                    <a:pt x="3929" y="0"/>
                  </a:lnTo>
                  <a:close/>
                </a:path>
              </a:pathLst>
            </a:custGeom>
            <a:solidFill>
              <a:srgbClr val="F48FA0">
                <a:alpha val="39999"/>
              </a:srgbClr>
            </a:solidFill>
          </p:spPr>
          <p:txBody>
            <a:bodyPr wrap="square" lIns="0" tIns="0" rIns="0" bIns="0" rtlCol="0"/>
            <a:lstStyle/>
            <a:p>
              <a:endParaRPr/>
            </a:p>
          </p:txBody>
        </p:sp>
        <p:sp>
          <p:nvSpPr>
            <p:cNvPr id="1107" name="object 1107"/>
            <p:cNvSpPr/>
            <p:nvPr/>
          </p:nvSpPr>
          <p:spPr>
            <a:xfrm>
              <a:off x="6660554" y="4847587"/>
              <a:ext cx="4445" cy="1270"/>
            </a:xfrm>
            <a:custGeom>
              <a:avLst/>
              <a:gdLst/>
              <a:ahLst/>
              <a:cxnLst/>
              <a:rect l="l" t="t" r="r" b="b"/>
              <a:pathLst>
                <a:path w="4445" h="1270">
                  <a:moveTo>
                    <a:pt x="3921" y="0"/>
                  </a:moveTo>
                  <a:lnTo>
                    <a:pt x="0" y="688"/>
                  </a:lnTo>
                  <a:lnTo>
                    <a:pt x="252" y="929"/>
                  </a:lnTo>
                  <a:lnTo>
                    <a:pt x="3757" y="320"/>
                  </a:lnTo>
                  <a:lnTo>
                    <a:pt x="3935" y="78"/>
                  </a:lnTo>
                  <a:close/>
                </a:path>
              </a:pathLst>
            </a:custGeom>
            <a:solidFill>
              <a:srgbClr val="00A9BE">
                <a:alpha val="19999"/>
              </a:srgbClr>
            </a:solidFill>
          </p:spPr>
          <p:txBody>
            <a:bodyPr wrap="square" lIns="0" tIns="0" rIns="0" bIns="0" rtlCol="0"/>
            <a:lstStyle/>
            <a:p>
              <a:endParaRPr/>
            </a:p>
          </p:txBody>
        </p:sp>
        <p:sp>
          <p:nvSpPr>
            <p:cNvPr id="1108" name="object 1108"/>
            <p:cNvSpPr/>
            <p:nvPr/>
          </p:nvSpPr>
          <p:spPr>
            <a:xfrm>
              <a:off x="6659280" y="4840479"/>
              <a:ext cx="3810" cy="1270"/>
            </a:xfrm>
            <a:custGeom>
              <a:avLst/>
              <a:gdLst/>
              <a:ahLst/>
              <a:cxnLst/>
              <a:rect l="l" t="t" r="r" b="b"/>
              <a:pathLst>
                <a:path w="3809" h="1270">
                  <a:moveTo>
                    <a:pt x="3567" y="0"/>
                  </a:moveTo>
                  <a:lnTo>
                    <a:pt x="0" y="621"/>
                  </a:lnTo>
                  <a:lnTo>
                    <a:pt x="43" y="861"/>
                  </a:lnTo>
                  <a:lnTo>
                    <a:pt x="3605" y="241"/>
                  </a:lnTo>
                  <a:lnTo>
                    <a:pt x="3567" y="0"/>
                  </a:lnTo>
                  <a:close/>
                </a:path>
              </a:pathLst>
            </a:custGeom>
            <a:solidFill>
              <a:srgbClr val="FFF200"/>
            </a:solidFill>
          </p:spPr>
          <p:txBody>
            <a:bodyPr wrap="square" lIns="0" tIns="0" rIns="0" bIns="0" rtlCol="0"/>
            <a:lstStyle/>
            <a:p>
              <a:endParaRPr/>
            </a:p>
          </p:txBody>
        </p:sp>
      </p:grpSp>
      <p:sp>
        <p:nvSpPr>
          <p:cNvPr id="1109" name="object 1109"/>
          <p:cNvSpPr txBox="1"/>
          <p:nvPr/>
        </p:nvSpPr>
        <p:spPr>
          <a:xfrm rot="21060000">
            <a:off x="6659343" y="4837644"/>
            <a:ext cx="4622" cy="6350"/>
          </a:xfrm>
          <a:prstGeom prst="rect">
            <a:avLst/>
          </a:prstGeom>
        </p:spPr>
        <p:txBody>
          <a:bodyPr vert="horz" wrap="square" lIns="0" tIns="635" rIns="0" bIns="0" rtlCol="0">
            <a:spAutoFit/>
          </a:bodyPr>
          <a:lstStyle/>
          <a:p>
            <a:pPr>
              <a:lnSpc>
                <a:spcPts val="5"/>
              </a:lnSpc>
              <a:spcBef>
                <a:spcPts val="5"/>
              </a:spcBef>
            </a:pPr>
            <a:r>
              <a:rPr sz="100" b="1" spc="-50" dirty="0">
                <a:solidFill>
                  <a:srgbClr val="414042"/>
                </a:solidFill>
                <a:latin typeface="Microsoft JhengHei"/>
                <a:cs typeface="Microsoft JhengHei"/>
              </a:rPr>
              <a:t>だ</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く</a:t>
            </a:r>
            <a:r>
              <a:rPr sz="100" b="0" spc="-45" dirty="0">
                <a:solidFill>
                  <a:srgbClr val="231F20"/>
                </a:solidFill>
                <a:latin typeface="Yu Gothic Medium"/>
                <a:cs typeface="Yu Gothic Medium"/>
              </a:rPr>
              <a:t>が</a:t>
            </a:r>
            <a:r>
              <a:rPr sz="100" b="1" spc="-50" dirty="0">
                <a:solidFill>
                  <a:srgbClr val="414042"/>
                </a:solidFill>
                <a:latin typeface="Microsoft JhengHei"/>
                <a:cs typeface="Microsoft JhengHei"/>
              </a:rPr>
              <a:t>た</a:t>
            </a:r>
            <a:r>
              <a:rPr sz="100" b="0" spc="-40" dirty="0">
                <a:solidFill>
                  <a:srgbClr val="231F20"/>
                </a:solidFill>
                <a:latin typeface="Yu Gothic Medium"/>
                <a:cs typeface="Yu Gothic Medium"/>
              </a:rPr>
              <a:t>と</a:t>
            </a:r>
            <a:endParaRPr sz="100">
              <a:latin typeface="Yu Gothic Medium"/>
              <a:cs typeface="Yu Gothic Medium"/>
            </a:endParaRPr>
          </a:p>
        </p:txBody>
      </p:sp>
      <p:sp>
        <p:nvSpPr>
          <p:cNvPr id="1110" name="object 1110"/>
          <p:cNvSpPr txBox="1"/>
          <p:nvPr/>
        </p:nvSpPr>
        <p:spPr>
          <a:xfrm rot="21060000">
            <a:off x="6659664" y="4838469"/>
            <a:ext cx="4016"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号</a:t>
            </a:r>
            <a:r>
              <a:rPr sz="100" b="0" spc="-40" dirty="0">
                <a:solidFill>
                  <a:srgbClr val="231F20"/>
                </a:solidFill>
                <a:latin typeface="Yu Gothic Medium"/>
                <a:cs typeface="Yu Gothic Medium"/>
              </a:rPr>
              <a:t>化</a:t>
            </a:r>
            <a:r>
              <a:rPr sz="100" b="0" spc="-30" dirty="0">
                <a:solidFill>
                  <a:srgbClr val="231F20"/>
                </a:solidFill>
                <a:latin typeface="Yu Gothic Medium"/>
                <a:cs typeface="Yu Gothic Medium"/>
              </a:rPr>
              <a:t>Q</a:t>
            </a:r>
            <a:endParaRPr sz="100">
              <a:latin typeface="Yu Gothic Medium"/>
              <a:cs typeface="Yu Gothic Medium"/>
            </a:endParaRPr>
          </a:p>
        </p:txBody>
      </p:sp>
      <p:sp>
        <p:nvSpPr>
          <p:cNvPr id="1111" name="object 1111"/>
          <p:cNvSpPr txBox="1"/>
          <p:nvPr/>
        </p:nvSpPr>
        <p:spPr>
          <a:xfrm rot="21060000">
            <a:off x="6659405" y="4842375"/>
            <a:ext cx="5854" cy="6350"/>
          </a:xfrm>
          <a:prstGeom prst="rect">
            <a:avLst/>
          </a:prstGeom>
        </p:spPr>
        <p:txBody>
          <a:bodyPr vert="horz" wrap="square" lIns="0" tIns="635" rIns="0" bIns="0" rtlCol="0">
            <a:spAutoFit/>
          </a:bodyPr>
          <a:lstStyle/>
          <a:p>
            <a:pPr>
              <a:lnSpc>
                <a:spcPts val="5"/>
              </a:lnSpc>
              <a:spcBef>
                <a:spcPts val="5"/>
              </a:spcBef>
            </a:pPr>
            <a:r>
              <a:rPr sz="100" b="1" spc="-50" dirty="0">
                <a:solidFill>
                  <a:srgbClr val="231F20"/>
                </a:solidFill>
                <a:latin typeface="Yu Gothic UI"/>
                <a:cs typeface="Yu Gothic UI"/>
              </a:rPr>
              <a:t>来</a:t>
            </a:r>
            <a:r>
              <a:rPr sz="100" b="1" spc="-45" dirty="0">
                <a:solidFill>
                  <a:srgbClr val="231F20"/>
                </a:solidFill>
                <a:latin typeface="Yu Gothic UI"/>
                <a:cs typeface="Yu Gothic UI"/>
              </a:rPr>
              <a:t>簡</a:t>
            </a:r>
            <a:r>
              <a:rPr sz="100" b="1" spc="-40" dirty="0">
                <a:solidFill>
                  <a:srgbClr val="231F20"/>
                </a:solidFill>
                <a:latin typeface="Yu Gothic UI"/>
                <a:cs typeface="Yu Gothic UI"/>
              </a:rPr>
              <a:t>ま</a:t>
            </a:r>
            <a:r>
              <a:rPr sz="100" b="1" spc="-45" dirty="0">
                <a:solidFill>
                  <a:srgbClr val="231F20"/>
                </a:solidFill>
                <a:latin typeface="Yu Gothic UI"/>
                <a:cs typeface="Yu Gothic UI"/>
              </a:rPr>
              <a:t>単す</a:t>
            </a:r>
            <a:r>
              <a:rPr sz="100" b="1" spc="-35" dirty="0">
                <a:solidFill>
                  <a:srgbClr val="231F20"/>
                </a:solidFill>
                <a:latin typeface="Yu Gothic UI"/>
                <a:cs typeface="Yu Gothic UI"/>
              </a:rPr>
              <a:t>に</a:t>
            </a:r>
            <a:r>
              <a:rPr sz="100" b="1" spc="-25" dirty="0">
                <a:solidFill>
                  <a:srgbClr val="231F20"/>
                </a:solidFill>
                <a:latin typeface="Yu Gothic UI"/>
                <a:cs typeface="Yu Gothic UI"/>
              </a:rPr>
              <a:t>。</a:t>
            </a:r>
            <a:endParaRPr sz="100">
              <a:latin typeface="Yu Gothic UI"/>
              <a:cs typeface="Yu Gothic UI"/>
            </a:endParaRPr>
          </a:p>
        </p:txBody>
      </p:sp>
      <p:grpSp>
        <p:nvGrpSpPr>
          <p:cNvPr id="1112" name="object 1112"/>
          <p:cNvGrpSpPr/>
          <p:nvPr/>
        </p:nvGrpSpPr>
        <p:grpSpPr>
          <a:xfrm>
            <a:off x="6659267" y="4842173"/>
            <a:ext cx="3175" cy="2540"/>
            <a:chOff x="6659267" y="4842173"/>
            <a:chExt cx="3175" cy="2540"/>
          </a:xfrm>
        </p:grpSpPr>
        <p:sp>
          <p:nvSpPr>
            <p:cNvPr id="1113" name="object 1113"/>
            <p:cNvSpPr/>
            <p:nvPr/>
          </p:nvSpPr>
          <p:spPr>
            <a:xfrm>
              <a:off x="6659705" y="4843460"/>
              <a:ext cx="635" cy="1270"/>
            </a:xfrm>
            <a:custGeom>
              <a:avLst/>
              <a:gdLst/>
              <a:ahLst/>
              <a:cxnLst/>
              <a:rect l="l" t="t" r="r" b="b"/>
              <a:pathLst>
                <a:path w="634" h="1270">
                  <a:moveTo>
                    <a:pt x="0" y="0"/>
                  </a:moveTo>
                  <a:lnTo>
                    <a:pt x="158" y="878"/>
                  </a:lnTo>
                  <a:lnTo>
                    <a:pt x="215" y="155"/>
                  </a:lnTo>
                  <a:lnTo>
                    <a:pt x="0" y="0"/>
                  </a:lnTo>
                  <a:close/>
                </a:path>
              </a:pathLst>
            </a:custGeom>
            <a:solidFill>
              <a:srgbClr val="F48FA0"/>
            </a:solidFill>
          </p:spPr>
          <p:txBody>
            <a:bodyPr wrap="square" lIns="0" tIns="0" rIns="0" bIns="0" rtlCol="0"/>
            <a:lstStyle/>
            <a:p>
              <a:endParaRPr/>
            </a:p>
          </p:txBody>
        </p:sp>
        <p:sp>
          <p:nvSpPr>
            <p:cNvPr id="1114" name="object 1114"/>
            <p:cNvSpPr/>
            <p:nvPr/>
          </p:nvSpPr>
          <p:spPr>
            <a:xfrm>
              <a:off x="6659584" y="4842695"/>
              <a:ext cx="635" cy="1270"/>
            </a:xfrm>
            <a:custGeom>
              <a:avLst/>
              <a:gdLst/>
              <a:ahLst/>
              <a:cxnLst/>
              <a:rect l="l" t="t" r="r" b="b"/>
              <a:pathLst>
                <a:path w="634" h="1270">
                  <a:moveTo>
                    <a:pt x="585" y="165"/>
                  </a:moveTo>
                  <a:lnTo>
                    <a:pt x="458" y="76"/>
                  </a:lnTo>
                  <a:lnTo>
                    <a:pt x="141" y="152"/>
                  </a:lnTo>
                  <a:lnTo>
                    <a:pt x="14" y="0"/>
                  </a:lnTo>
                </a:path>
                <a:path w="634" h="1270">
                  <a:moveTo>
                    <a:pt x="48" y="362"/>
                  </a:moveTo>
                  <a:lnTo>
                    <a:pt x="395" y="241"/>
                  </a:lnTo>
                  <a:lnTo>
                    <a:pt x="370" y="419"/>
                  </a:lnTo>
                  <a:lnTo>
                    <a:pt x="293" y="584"/>
                  </a:lnTo>
                  <a:lnTo>
                    <a:pt x="179" y="812"/>
                  </a:lnTo>
                </a:path>
                <a:path w="634" h="1270">
                  <a:moveTo>
                    <a:pt x="163" y="1003"/>
                  </a:moveTo>
                  <a:lnTo>
                    <a:pt x="547" y="241"/>
                  </a:lnTo>
                </a:path>
              </a:pathLst>
            </a:custGeom>
            <a:ln w="3175">
              <a:solidFill>
                <a:srgbClr val="F48FA0"/>
              </a:solidFill>
            </a:ln>
          </p:spPr>
          <p:txBody>
            <a:bodyPr wrap="square" lIns="0" tIns="0" rIns="0" bIns="0" rtlCol="0"/>
            <a:lstStyle/>
            <a:p>
              <a:endParaRPr/>
            </a:p>
          </p:txBody>
        </p:sp>
        <p:sp>
          <p:nvSpPr>
            <p:cNvPr id="1115" name="object 1115"/>
            <p:cNvSpPr/>
            <p:nvPr/>
          </p:nvSpPr>
          <p:spPr>
            <a:xfrm>
              <a:off x="6660658" y="4842490"/>
              <a:ext cx="1270" cy="1270"/>
            </a:xfrm>
            <a:custGeom>
              <a:avLst/>
              <a:gdLst/>
              <a:ahLst/>
              <a:cxnLst/>
              <a:rect l="l" t="t" r="r" b="b"/>
              <a:pathLst>
                <a:path w="1270" h="1270">
                  <a:moveTo>
                    <a:pt x="850" y="901"/>
                  </a:moveTo>
                  <a:lnTo>
                    <a:pt x="825" y="762"/>
                  </a:lnTo>
                  <a:lnTo>
                    <a:pt x="279" y="863"/>
                  </a:lnTo>
                  <a:lnTo>
                    <a:pt x="520" y="622"/>
                  </a:lnTo>
                  <a:lnTo>
                    <a:pt x="673" y="482"/>
                  </a:lnTo>
                  <a:lnTo>
                    <a:pt x="736" y="266"/>
                  </a:lnTo>
                  <a:lnTo>
                    <a:pt x="698" y="101"/>
                  </a:lnTo>
                  <a:lnTo>
                    <a:pt x="533" y="0"/>
                  </a:lnTo>
                  <a:lnTo>
                    <a:pt x="304" y="38"/>
                  </a:lnTo>
                  <a:lnTo>
                    <a:pt x="88" y="88"/>
                  </a:lnTo>
                  <a:lnTo>
                    <a:pt x="38" y="215"/>
                  </a:lnTo>
                  <a:lnTo>
                    <a:pt x="0" y="368"/>
                  </a:lnTo>
                  <a:lnTo>
                    <a:pt x="165" y="406"/>
                  </a:lnTo>
                  <a:lnTo>
                    <a:pt x="127" y="215"/>
                  </a:lnTo>
                  <a:lnTo>
                    <a:pt x="330" y="177"/>
                  </a:lnTo>
                  <a:lnTo>
                    <a:pt x="546" y="203"/>
                  </a:lnTo>
                  <a:lnTo>
                    <a:pt x="584" y="368"/>
                  </a:lnTo>
                  <a:lnTo>
                    <a:pt x="355" y="558"/>
                  </a:lnTo>
                  <a:lnTo>
                    <a:pt x="63" y="787"/>
                  </a:lnTo>
                  <a:lnTo>
                    <a:pt x="63" y="952"/>
                  </a:lnTo>
                  <a:lnTo>
                    <a:pt x="850" y="901"/>
                  </a:lnTo>
                </a:path>
              </a:pathLst>
            </a:custGeom>
            <a:ln w="3175">
              <a:solidFill>
                <a:srgbClr val="F48FA0"/>
              </a:solidFill>
            </a:ln>
          </p:spPr>
          <p:txBody>
            <a:bodyPr wrap="square" lIns="0" tIns="0" rIns="0" bIns="0" rtlCol="0"/>
            <a:lstStyle/>
            <a:p>
              <a:endParaRPr/>
            </a:p>
          </p:txBody>
        </p:sp>
      </p:grpSp>
      <p:sp>
        <p:nvSpPr>
          <p:cNvPr id="1116" name="object 1116"/>
          <p:cNvSpPr txBox="1"/>
          <p:nvPr/>
        </p:nvSpPr>
        <p:spPr>
          <a:xfrm rot="21060000">
            <a:off x="6659054" y="4839877"/>
            <a:ext cx="5236"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FFFFFF"/>
                </a:solidFill>
                <a:latin typeface="Microsoft JhengHei"/>
                <a:cs typeface="Microsoft JhengHei"/>
              </a:rPr>
              <a:t>ク入２</a:t>
            </a:r>
            <a:r>
              <a:rPr sz="100" b="1" spc="-45" dirty="0">
                <a:solidFill>
                  <a:srgbClr val="FFFFFF"/>
                </a:solidFill>
                <a:latin typeface="Microsoft JhengHei"/>
                <a:cs typeface="Microsoft JhengHei"/>
              </a:rPr>
              <a:t>力</a:t>
            </a:r>
            <a:r>
              <a:rPr sz="100" b="1" spc="-40" dirty="0">
                <a:solidFill>
                  <a:srgbClr val="FFFFFF"/>
                </a:solidFill>
                <a:latin typeface="Microsoft JhengHei"/>
                <a:cs typeface="Microsoft JhengHei"/>
              </a:rPr>
              <a:t>不</a:t>
            </a:r>
            <a:endParaRPr sz="100">
              <a:latin typeface="Microsoft JhengHei"/>
              <a:cs typeface="Microsoft JhengHei"/>
            </a:endParaRPr>
          </a:p>
        </p:txBody>
      </p:sp>
      <p:sp>
        <p:nvSpPr>
          <p:cNvPr id="1117" name="object 1117"/>
          <p:cNvSpPr txBox="1"/>
          <p:nvPr/>
        </p:nvSpPr>
        <p:spPr>
          <a:xfrm rot="21060000">
            <a:off x="6659424" y="4841273"/>
            <a:ext cx="4622"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D</a:t>
            </a:r>
            <a:r>
              <a:rPr sz="100" b="1" spc="-40" dirty="0">
                <a:solidFill>
                  <a:srgbClr val="231F20"/>
                </a:solidFill>
                <a:latin typeface="Yu Gothic UI"/>
                <a:cs typeface="Yu Gothic UI"/>
              </a:rPr>
              <a:t>と</a:t>
            </a:r>
            <a:r>
              <a:rPr sz="100" b="1" spc="-45" dirty="0">
                <a:solidFill>
                  <a:srgbClr val="231F20"/>
                </a:solidFill>
                <a:latin typeface="Yu Gothic UI"/>
                <a:cs typeface="Yu Gothic UI"/>
              </a:rPr>
              <a:t>の</a:t>
            </a:r>
            <a:r>
              <a:rPr sz="100" b="0" spc="-20" dirty="0">
                <a:solidFill>
                  <a:srgbClr val="231F20"/>
                </a:solidFill>
                <a:latin typeface="Yu Gothic Medium"/>
                <a:cs typeface="Yu Gothic Medium"/>
              </a:rPr>
              <a:t>)</a:t>
            </a:r>
            <a:r>
              <a:rPr sz="100" b="1" spc="-45" dirty="0">
                <a:solidFill>
                  <a:srgbClr val="231F20"/>
                </a:solidFill>
                <a:latin typeface="Yu Gothic UI"/>
                <a:cs typeface="Yu Gothic UI"/>
              </a:rPr>
              <a:t>入</a:t>
            </a:r>
            <a:r>
              <a:rPr sz="100" b="1" spc="-40" dirty="0">
                <a:solidFill>
                  <a:srgbClr val="231F20"/>
                </a:solidFill>
                <a:latin typeface="Yu Gothic UI"/>
                <a:cs typeface="Yu Gothic UI"/>
              </a:rPr>
              <a:t>力</a:t>
            </a:r>
            <a:endParaRPr sz="100">
              <a:latin typeface="Yu Gothic UI"/>
              <a:cs typeface="Yu Gothic UI"/>
            </a:endParaRPr>
          </a:p>
        </p:txBody>
      </p:sp>
      <p:sp>
        <p:nvSpPr>
          <p:cNvPr id="1118" name="object 1118"/>
          <p:cNvSpPr/>
          <p:nvPr/>
        </p:nvSpPr>
        <p:spPr>
          <a:xfrm>
            <a:off x="6660419" y="4846742"/>
            <a:ext cx="4445" cy="1905"/>
          </a:xfrm>
          <a:custGeom>
            <a:avLst/>
            <a:gdLst/>
            <a:ahLst/>
            <a:cxnLst/>
            <a:rect l="l" t="t" r="r" b="b"/>
            <a:pathLst>
              <a:path w="4445" h="1904">
                <a:moveTo>
                  <a:pt x="3908" y="0"/>
                </a:moveTo>
                <a:lnTo>
                  <a:pt x="0" y="681"/>
                </a:lnTo>
                <a:lnTo>
                  <a:pt x="120" y="1432"/>
                </a:lnTo>
                <a:lnTo>
                  <a:pt x="4040" y="750"/>
                </a:lnTo>
                <a:lnTo>
                  <a:pt x="3908" y="0"/>
                </a:lnTo>
                <a:close/>
              </a:path>
            </a:pathLst>
          </a:custGeom>
          <a:solidFill>
            <a:srgbClr val="6D6E71"/>
          </a:solidFill>
        </p:spPr>
        <p:txBody>
          <a:bodyPr wrap="square" lIns="0" tIns="0" rIns="0" bIns="0" rtlCol="0"/>
          <a:lstStyle/>
          <a:p>
            <a:endParaRPr/>
          </a:p>
        </p:txBody>
      </p:sp>
      <p:sp>
        <p:nvSpPr>
          <p:cNvPr id="1119" name="object 1119"/>
          <p:cNvSpPr txBox="1"/>
          <p:nvPr/>
        </p:nvSpPr>
        <p:spPr>
          <a:xfrm rot="21060000">
            <a:off x="6659651" y="4844295"/>
            <a:ext cx="5854" cy="6350"/>
          </a:xfrm>
          <a:prstGeom prst="rect">
            <a:avLst/>
          </a:prstGeom>
        </p:spPr>
        <p:txBody>
          <a:bodyPr vert="horz" wrap="square" lIns="0" tIns="635" rIns="0" bIns="0" rtlCol="0">
            <a:spAutoFit/>
          </a:bodyPr>
          <a:lstStyle/>
          <a:p>
            <a:pPr>
              <a:lnSpc>
                <a:spcPts val="5"/>
              </a:lnSpc>
              <a:spcBef>
                <a:spcPts val="5"/>
              </a:spcBef>
            </a:pPr>
            <a:r>
              <a:rPr sz="100" b="0" spc="-45" dirty="0">
                <a:solidFill>
                  <a:srgbClr val="FFFFFF"/>
                </a:solidFill>
                <a:latin typeface="Yu Gothic Medium"/>
                <a:cs typeface="Yu Gothic Medium"/>
              </a:rPr>
              <a:t>読</a:t>
            </a:r>
            <a:r>
              <a:rPr sz="100" b="0" spc="-50" dirty="0">
                <a:solidFill>
                  <a:srgbClr val="231F20"/>
                </a:solidFill>
                <a:latin typeface="Yu Gothic Medium"/>
                <a:cs typeface="Yu Gothic Medium"/>
              </a:rPr>
              <a:t>選</a:t>
            </a:r>
            <a:r>
              <a:rPr sz="100" b="0" spc="-45" dirty="0">
                <a:solidFill>
                  <a:srgbClr val="FFFFFF"/>
                </a:solidFill>
                <a:latin typeface="Yu Gothic Medium"/>
                <a:cs typeface="Yu Gothic Medium"/>
              </a:rPr>
              <a:t>め</a:t>
            </a:r>
            <a:r>
              <a:rPr sz="100" b="0" spc="-50" dirty="0">
                <a:solidFill>
                  <a:srgbClr val="231F20"/>
                </a:solidFill>
                <a:latin typeface="Yu Gothic Medium"/>
                <a:cs typeface="Yu Gothic Medium"/>
              </a:rPr>
              <a:t>択</a:t>
            </a:r>
            <a:r>
              <a:rPr sz="100" b="0" spc="-45" dirty="0">
                <a:solidFill>
                  <a:srgbClr val="FFFFFF"/>
                </a:solidFill>
                <a:latin typeface="Yu Gothic Medium"/>
                <a:cs typeface="Yu Gothic Medium"/>
              </a:rPr>
              <a:t>な</a:t>
            </a:r>
            <a:r>
              <a:rPr sz="100" b="0" spc="-35" dirty="0">
                <a:solidFill>
                  <a:srgbClr val="231F20"/>
                </a:solidFill>
                <a:latin typeface="Yu Gothic Medium"/>
                <a:cs typeface="Yu Gothic Medium"/>
              </a:rPr>
              <a:t>・</a:t>
            </a:r>
            <a:r>
              <a:rPr sz="100" b="0" spc="-40" dirty="0">
                <a:solidFill>
                  <a:srgbClr val="FFFFFF"/>
                </a:solidFill>
                <a:latin typeface="Yu Gothic Medium"/>
                <a:cs typeface="Yu Gothic Medium"/>
              </a:rPr>
              <a:t>い</a:t>
            </a:r>
            <a:endParaRPr sz="100">
              <a:latin typeface="Yu Gothic Medium"/>
              <a:cs typeface="Yu Gothic Medium"/>
            </a:endParaRPr>
          </a:p>
        </p:txBody>
      </p:sp>
      <p:grpSp>
        <p:nvGrpSpPr>
          <p:cNvPr id="1120" name="object 1120"/>
          <p:cNvGrpSpPr/>
          <p:nvPr/>
        </p:nvGrpSpPr>
        <p:grpSpPr>
          <a:xfrm>
            <a:off x="6626453" y="4818570"/>
            <a:ext cx="41910" cy="29845"/>
            <a:chOff x="6626453" y="4818570"/>
            <a:chExt cx="41910" cy="29845"/>
          </a:xfrm>
        </p:grpSpPr>
        <p:sp>
          <p:nvSpPr>
            <p:cNvPr id="1121" name="object 1121"/>
            <p:cNvSpPr/>
            <p:nvPr/>
          </p:nvSpPr>
          <p:spPr>
            <a:xfrm>
              <a:off x="6660419" y="4846747"/>
              <a:ext cx="4445" cy="1905"/>
            </a:xfrm>
            <a:custGeom>
              <a:avLst/>
              <a:gdLst/>
              <a:ahLst/>
              <a:cxnLst/>
              <a:rect l="l" t="t" r="r" b="b"/>
              <a:pathLst>
                <a:path w="4445" h="1904">
                  <a:moveTo>
                    <a:pt x="3909" y="0"/>
                  </a:moveTo>
                  <a:lnTo>
                    <a:pt x="0" y="680"/>
                  </a:lnTo>
                  <a:lnTo>
                    <a:pt x="145" y="1604"/>
                  </a:lnTo>
                  <a:lnTo>
                    <a:pt x="7" y="720"/>
                  </a:lnTo>
                  <a:lnTo>
                    <a:pt x="3916" y="42"/>
                  </a:lnTo>
                  <a:close/>
                </a:path>
              </a:pathLst>
            </a:custGeom>
            <a:solidFill>
              <a:srgbClr val="6D6E71"/>
            </a:solidFill>
          </p:spPr>
          <p:txBody>
            <a:bodyPr wrap="square" lIns="0" tIns="0" rIns="0" bIns="0" rtlCol="0"/>
            <a:lstStyle/>
            <a:p>
              <a:endParaRPr/>
            </a:p>
          </p:txBody>
        </p:sp>
        <p:sp>
          <p:nvSpPr>
            <p:cNvPr id="1122" name="object 1122"/>
            <p:cNvSpPr/>
            <p:nvPr/>
          </p:nvSpPr>
          <p:spPr>
            <a:xfrm>
              <a:off x="6660159" y="4842980"/>
              <a:ext cx="3810" cy="3810"/>
            </a:xfrm>
            <a:custGeom>
              <a:avLst/>
              <a:gdLst/>
              <a:ahLst/>
              <a:cxnLst/>
              <a:rect l="l" t="t" r="r" b="b"/>
              <a:pathLst>
                <a:path w="3809" h="3810">
                  <a:moveTo>
                    <a:pt x="3086" y="0"/>
                  </a:moveTo>
                  <a:lnTo>
                    <a:pt x="0" y="546"/>
                  </a:lnTo>
                  <a:lnTo>
                    <a:pt x="533" y="3632"/>
                  </a:lnTo>
                  <a:lnTo>
                    <a:pt x="3619" y="3098"/>
                  </a:lnTo>
                  <a:lnTo>
                    <a:pt x="3086" y="0"/>
                  </a:lnTo>
                  <a:close/>
                </a:path>
              </a:pathLst>
            </a:custGeom>
            <a:solidFill>
              <a:srgbClr val="FFFFFF"/>
            </a:solidFill>
          </p:spPr>
          <p:txBody>
            <a:bodyPr wrap="square" lIns="0" tIns="0" rIns="0" bIns="0" rtlCol="0"/>
            <a:lstStyle/>
            <a:p>
              <a:endParaRPr/>
            </a:p>
          </p:txBody>
        </p:sp>
        <p:sp>
          <p:nvSpPr>
            <p:cNvPr id="1123" name="object 1123"/>
            <p:cNvSpPr/>
            <p:nvPr/>
          </p:nvSpPr>
          <p:spPr>
            <a:xfrm>
              <a:off x="6660591" y="4843449"/>
              <a:ext cx="3175" cy="3175"/>
            </a:xfrm>
            <a:custGeom>
              <a:avLst/>
              <a:gdLst/>
              <a:ahLst/>
              <a:cxnLst/>
              <a:rect l="l" t="t" r="r" b="b"/>
              <a:pathLst>
                <a:path w="3175" h="3175">
                  <a:moveTo>
                    <a:pt x="546" y="787"/>
                  </a:moveTo>
                  <a:lnTo>
                    <a:pt x="508" y="508"/>
                  </a:lnTo>
                  <a:lnTo>
                    <a:pt x="228" y="546"/>
                  </a:lnTo>
                  <a:lnTo>
                    <a:pt x="266" y="825"/>
                  </a:lnTo>
                  <a:lnTo>
                    <a:pt x="546" y="787"/>
                  </a:lnTo>
                  <a:close/>
                </a:path>
                <a:path w="3175" h="3175">
                  <a:moveTo>
                    <a:pt x="762" y="952"/>
                  </a:moveTo>
                  <a:lnTo>
                    <a:pt x="673" y="406"/>
                  </a:lnTo>
                  <a:lnTo>
                    <a:pt x="0" y="406"/>
                  </a:lnTo>
                  <a:lnTo>
                    <a:pt x="101" y="952"/>
                  </a:lnTo>
                  <a:lnTo>
                    <a:pt x="101" y="482"/>
                  </a:lnTo>
                  <a:lnTo>
                    <a:pt x="571" y="406"/>
                  </a:lnTo>
                  <a:lnTo>
                    <a:pt x="647" y="876"/>
                  </a:lnTo>
                  <a:lnTo>
                    <a:pt x="190" y="952"/>
                  </a:lnTo>
                  <a:lnTo>
                    <a:pt x="762" y="952"/>
                  </a:lnTo>
                  <a:close/>
                </a:path>
                <a:path w="3175" h="3175">
                  <a:moveTo>
                    <a:pt x="800" y="1117"/>
                  </a:moveTo>
                  <a:lnTo>
                    <a:pt x="584" y="1066"/>
                  </a:lnTo>
                  <a:lnTo>
                    <a:pt x="800" y="1117"/>
                  </a:lnTo>
                  <a:close/>
                </a:path>
                <a:path w="3175" h="3175">
                  <a:moveTo>
                    <a:pt x="838" y="2463"/>
                  </a:moveTo>
                  <a:lnTo>
                    <a:pt x="800" y="2184"/>
                  </a:lnTo>
                  <a:lnTo>
                    <a:pt x="520" y="2235"/>
                  </a:lnTo>
                  <a:lnTo>
                    <a:pt x="558" y="2514"/>
                  </a:lnTo>
                  <a:lnTo>
                    <a:pt x="838" y="2463"/>
                  </a:lnTo>
                  <a:close/>
                </a:path>
                <a:path w="3175" h="3175">
                  <a:moveTo>
                    <a:pt x="952" y="1485"/>
                  </a:moveTo>
                  <a:lnTo>
                    <a:pt x="749" y="1422"/>
                  </a:lnTo>
                  <a:lnTo>
                    <a:pt x="812" y="1219"/>
                  </a:lnTo>
                  <a:lnTo>
                    <a:pt x="635" y="1244"/>
                  </a:lnTo>
                  <a:lnTo>
                    <a:pt x="508" y="1092"/>
                  </a:lnTo>
                  <a:lnTo>
                    <a:pt x="330" y="1206"/>
                  </a:lnTo>
                  <a:lnTo>
                    <a:pt x="139" y="1155"/>
                  </a:lnTo>
                  <a:lnTo>
                    <a:pt x="266" y="1409"/>
                  </a:lnTo>
                  <a:lnTo>
                    <a:pt x="419" y="1676"/>
                  </a:lnTo>
                  <a:lnTo>
                    <a:pt x="292" y="1498"/>
                  </a:lnTo>
                  <a:lnTo>
                    <a:pt x="215" y="1651"/>
                  </a:lnTo>
                  <a:lnTo>
                    <a:pt x="266" y="1892"/>
                  </a:lnTo>
                  <a:lnTo>
                    <a:pt x="431" y="1765"/>
                  </a:lnTo>
                  <a:lnTo>
                    <a:pt x="469" y="1955"/>
                  </a:lnTo>
                  <a:lnTo>
                    <a:pt x="495" y="1574"/>
                  </a:lnTo>
                  <a:lnTo>
                    <a:pt x="622" y="1828"/>
                  </a:lnTo>
                  <a:lnTo>
                    <a:pt x="927" y="1866"/>
                  </a:lnTo>
                  <a:lnTo>
                    <a:pt x="723" y="1816"/>
                  </a:lnTo>
                  <a:lnTo>
                    <a:pt x="673" y="1536"/>
                  </a:lnTo>
                  <a:lnTo>
                    <a:pt x="482" y="1473"/>
                  </a:lnTo>
                  <a:lnTo>
                    <a:pt x="444" y="1282"/>
                  </a:lnTo>
                  <a:lnTo>
                    <a:pt x="647" y="1346"/>
                  </a:lnTo>
                  <a:lnTo>
                    <a:pt x="673" y="1536"/>
                  </a:lnTo>
                  <a:lnTo>
                    <a:pt x="952" y="1485"/>
                  </a:lnTo>
                  <a:close/>
                </a:path>
                <a:path w="3175" h="3175">
                  <a:moveTo>
                    <a:pt x="952" y="914"/>
                  </a:moveTo>
                  <a:lnTo>
                    <a:pt x="914" y="723"/>
                  </a:lnTo>
                  <a:lnTo>
                    <a:pt x="863" y="927"/>
                  </a:lnTo>
                  <a:close/>
                </a:path>
                <a:path w="3175" h="3175">
                  <a:moveTo>
                    <a:pt x="952" y="342"/>
                  </a:moveTo>
                  <a:close/>
                </a:path>
                <a:path w="3175" h="3175">
                  <a:moveTo>
                    <a:pt x="977" y="533"/>
                  </a:moveTo>
                  <a:close/>
                </a:path>
                <a:path w="3175" h="3175">
                  <a:moveTo>
                    <a:pt x="1054" y="2603"/>
                  </a:moveTo>
                  <a:lnTo>
                    <a:pt x="952" y="2057"/>
                  </a:lnTo>
                  <a:lnTo>
                    <a:pt x="355" y="2057"/>
                  </a:lnTo>
                  <a:lnTo>
                    <a:pt x="381" y="2603"/>
                  </a:lnTo>
                  <a:lnTo>
                    <a:pt x="406" y="2146"/>
                  </a:lnTo>
                  <a:lnTo>
                    <a:pt x="863" y="2057"/>
                  </a:lnTo>
                  <a:lnTo>
                    <a:pt x="952" y="2527"/>
                  </a:lnTo>
                  <a:lnTo>
                    <a:pt x="482" y="2603"/>
                  </a:lnTo>
                  <a:lnTo>
                    <a:pt x="1054" y="2603"/>
                  </a:lnTo>
                  <a:close/>
                </a:path>
                <a:path w="3175" h="3175">
                  <a:moveTo>
                    <a:pt x="1206" y="774"/>
                  </a:moveTo>
                  <a:lnTo>
                    <a:pt x="1092" y="596"/>
                  </a:lnTo>
                  <a:lnTo>
                    <a:pt x="901" y="622"/>
                  </a:lnTo>
                  <a:lnTo>
                    <a:pt x="1092" y="711"/>
                  </a:lnTo>
                  <a:close/>
                </a:path>
                <a:path w="3175" h="3175">
                  <a:moveTo>
                    <a:pt x="1231" y="2590"/>
                  </a:moveTo>
                  <a:close/>
                </a:path>
                <a:path w="3175" h="3175">
                  <a:moveTo>
                    <a:pt x="1498" y="254"/>
                  </a:moveTo>
                  <a:close/>
                </a:path>
                <a:path w="3175" h="3175">
                  <a:moveTo>
                    <a:pt x="1625" y="419"/>
                  </a:moveTo>
                  <a:close/>
                </a:path>
                <a:path w="3175" h="3175">
                  <a:moveTo>
                    <a:pt x="1638" y="2120"/>
                  </a:moveTo>
                  <a:close/>
                </a:path>
                <a:path w="3175" h="3175">
                  <a:moveTo>
                    <a:pt x="1676" y="698"/>
                  </a:moveTo>
                  <a:lnTo>
                    <a:pt x="1638" y="508"/>
                  </a:lnTo>
                  <a:lnTo>
                    <a:pt x="1384" y="660"/>
                  </a:lnTo>
                  <a:lnTo>
                    <a:pt x="1536" y="533"/>
                  </a:lnTo>
                  <a:lnTo>
                    <a:pt x="1498" y="279"/>
                  </a:lnTo>
                  <a:lnTo>
                    <a:pt x="1346" y="177"/>
                  </a:lnTo>
                  <a:lnTo>
                    <a:pt x="1346" y="457"/>
                  </a:lnTo>
                  <a:lnTo>
                    <a:pt x="1143" y="406"/>
                  </a:lnTo>
                  <a:lnTo>
                    <a:pt x="1308" y="279"/>
                  </a:lnTo>
                  <a:lnTo>
                    <a:pt x="1346" y="457"/>
                  </a:lnTo>
                  <a:lnTo>
                    <a:pt x="1346" y="177"/>
                  </a:lnTo>
                  <a:lnTo>
                    <a:pt x="1016" y="228"/>
                  </a:lnTo>
                  <a:lnTo>
                    <a:pt x="1054" y="406"/>
                  </a:lnTo>
                  <a:lnTo>
                    <a:pt x="1193" y="673"/>
                  </a:lnTo>
                  <a:lnTo>
                    <a:pt x="1397" y="736"/>
                  </a:lnTo>
                  <a:lnTo>
                    <a:pt x="1574" y="698"/>
                  </a:lnTo>
                  <a:lnTo>
                    <a:pt x="1600" y="901"/>
                  </a:lnTo>
                  <a:lnTo>
                    <a:pt x="1676" y="698"/>
                  </a:lnTo>
                  <a:close/>
                </a:path>
                <a:path w="3175" h="3175">
                  <a:moveTo>
                    <a:pt x="2070" y="1866"/>
                  </a:moveTo>
                  <a:close/>
                </a:path>
                <a:path w="3175" h="3175">
                  <a:moveTo>
                    <a:pt x="2222" y="495"/>
                  </a:moveTo>
                  <a:lnTo>
                    <a:pt x="2171" y="228"/>
                  </a:lnTo>
                  <a:lnTo>
                    <a:pt x="1905" y="279"/>
                  </a:lnTo>
                  <a:lnTo>
                    <a:pt x="1930" y="546"/>
                  </a:lnTo>
                  <a:lnTo>
                    <a:pt x="2222" y="495"/>
                  </a:lnTo>
                  <a:close/>
                </a:path>
                <a:path w="3175" h="3175">
                  <a:moveTo>
                    <a:pt x="2247" y="2400"/>
                  </a:moveTo>
                  <a:close/>
                </a:path>
                <a:path w="3175" h="3175">
                  <a:moveTo>
                    <a:pt x="2425" y="1701"/>
                  </a:moveTo>
                  <a:lnTo>
                    <a:pt x="2247" y="1816"/>
                  </a:lnTo>
                  <a:lnTo>
                    <a:pt x="1905" y="1981"/>
                  </a:lnTo>
                  <a:lnTo>
                    <a:pt x="2374" y="1981"/>
                  </a:lnTo>
                  <a:lnTo>
                    <a:pt x="2425" y="1701"/>
                  </a:lnTo>
                  <a:close/>
                </a:path>
                <a:path w="3175" h="3175">
                  <a:moveTo>
                    <a:pt x="2425" y="647"/>
                  </a:moveTo>
                  <a:lnTo>
                    <a:pt x="2336" y="101"/>
                  </a:lnTo>
                  <a:lnTo>
                    <a:pt x="1739" y="101"/>
                  </a:lnTo>
                  <a:lnTo>
                    <a:pt x="1752" y="647"/>
                  </a:lnTo>
                  <a:lnTo>
                    <a:pt x="1778" y="190"/>
                  </a:lnTo>
                  <a:lnTo>
                    <a:pt x="2235" y="101"/>
                  </a:lnTo>
                  <a:lnTo>
                    <a:pt x="2324" y="571"/>
                  </a:lnTo>
                  <a:lnTo>
                    <a:pt x="1854" y="647"/>
                  </a:lnTo>
                  <a:lnTo>
                    <a:pt x="1778" y="774"/>
                  </a:lnTo>
                  <a:lnTo>
                    <a:pt x="2425" y="647"/>
                  </a:lnTo>
                  <a:close/>
                </a:path>
                <a:path w="3175" h="3175">
                  <a:moveTo>
                    <a:pt x="2489" y="2070"/>
                  </a:moveTo>
                  <a:lnTo>
                    <a:pt x="2032" y="2159"/>
                  </a:lnTo>
                  <a:lnTo>
                    <a:pt x="1866" y="2374"/>
                  </a:lnTo>
                  <a:lnTo>
                    <a:pt x="1841" y="2209"/>
                  </a:lnTo>
                  <a:lnTo>
                    <a:pt x="1816" y="2082"/>
                  </a:lnTo>
                  <a:lnTo>
                    <a:pt x="1651" y="2209"/>
                  </a:lnTo>
                  <a:lnTo>
                    <a:pt x="1536" y="2057"/>
                  </a:lnTo>
                  <a:lnTo>
                    <a:pt x="1727" y="2108"/>
                  </a:lnTo>
                  <a:lnTo>
                    <a:pt x="1600" y="1841"/>
                  </a:lnTo>
                  <a:lnTo>
                    <a:pt x="1524" y="2057"/>
                  </a:lnTo>
                  <a:lnTo>
                    <a:pt x="1346" y="2057"/>
                  </a:lnTo>
                  <a:lnTo>
                    <a:pt x="1155" y="2108"/>
                  </a:lnTo>
                  <a:lnTo>
                    <a:pt x="1104" y="2311"/>
                  </a:lnTo>
                  <a:lnTo>
                    <a:pt x="1219" y="2489"/>
                  </a:lnTo>
                  <a:lnTo>
                    <a:pt x="1409" y="2463"/>
                  </a:lnTo>
                  <a:lnTo>
                    <a:pt x="1676" y="2413"/>
                  </a:lnTo>
                  <a:lnTo>
                    <a:pt x="1765" y="2286"/>
                  </a:lnTo>
                  <a:lnTo>
                    <a:pt x="1701" y="2501"/>
                  </a:lnTo>
                  <a:lnTo>
                    <a:pt x="2082" y="2438"/>
                  </a:lnTo>
                  <a:lnTo>
                    <a:pt x="2197" y="2222"/>
                  </a:lnTo>
                  <a:lnTo>
                    <a:pt x="2438" y="2171"/>
                  </a:lnTo>
                  <a:close/>
                </a:path>
                <a:path w="3175" h="3175">
                  <a:moveTo>
                    <a:pt x="2501" y="1016"/>
                  </a:moveTo>
                  <a:lnTo>
                    <a:pt x="2463" y="825"/>
                  </a:lnTo>
                  <a:lnTo>
                    <a:pt x="2400" y="1041"/>
                  </a:lnTo>
                  <a:close/>
                </a:path>
                <a:path w="3175" h="3175">
                  <a:moveTo>
                    <a:pt x="2603" y="1689"/>
                  </a:moveTo>
                  <a:lnTo>
                    <a:pt x="2578" y="1485"/>
                  </a:lnTo>
                  <a:lnTo>
                    <a:pt x="2501" y="1117"/>
                  </a:lnTo>
                  <a:lnTo>
                    <a:pt x="2451" y="1308"/>
                  </a:lnTo>
                  <a:lnTo>
                    <a:pt x="2260" y="1333"/>
                  </a:lnTo>
                  <a:lnTo>
                    <a:pt x="2197" y="1536"/>
                  </a:lnTo>
                  <a:lnTo>
                    <a:pt x="2082" y="1409"/>
                  </a:lnTo>
                  <a:lnTo>
                    <a:pt x="2146" y="1270"/>
                  </a:lnTo>
                  <a:lnTo>
                    <a:pt x="2222" y="1092"/>
                  </a:lnTo>
                  <a:lnTo>
                    <a:pt x="2184" y="876"/>
                  </a:lnTo>
                  <a:lnTo>
                    <a:pt x="2120" y="1092"/>
                  </a:lnTo>
                  <a:lnTo>
                    <a:pt x="1968" y="812"/>
                  </a:lnTo>
                  <a:lnTo>
                    <a:pt x="1955" y="1295"/>
                  </a:lnTo>
                  <a:lnTo>
                    <a:pt x="1955" y="825"/>
                  </a:lnTo>
                  <a:lnTo>
                    <a:pt x="1943" y="1092"/>
                  </a:lnTo>
                  <a:lnTo>
                    <a:pt x="1943" y="1219"/>
                  </a:lnTo>
                  <a:lnTo>
                    <a:pt x="1841" y="1054"/>
                  </a:lnTo>
                  <a:lnTo>
                    <a:pt x="1943" y="825"/>
                  </a:lnTo>
                  <a:lnTo>
                    <a:pt x="1816" y="939"/>
                  </a:lnTo>
                  <a:lnTo>
                    <a:pt x="1625" y="977"/>
                  </a:lnTo>
                  <a:lnTo>
                    <a:pt x="1765" y="1219"/>
                  </a:lnTo>
                  <a:lnTo>
                    <a:pt x="1473" y="1193"/>
                  </a:lnTo>
                  <a:lnTo>
                    <a:pt x="1358" y="1041"/>
                  </a:lnTo>
                  <a:lnTo>
                    <a:pt x="1524" y="990"/>
                  </a:lnTo>
                  <a:lnTo>
                    <a:pt x="1333" y="939"/>
                  </a:lnTo>
                  <a:lnTo>
                    <a:pt x="1308" y="749"/>
                  </a:lnTo>
                  <a:lnTo>
                    <a:pt x="1244" y="939"/>
                  </a:lnTo>
                  <a:lnTo>
                    <a:pt x="1155" y="1066"/>
                  </a:lnTo>
                  <a:lnTo>
                    <a:pt x="1117" y="787"/>
                  </a:lnTo>
                  <a:lnTo>
                    <a:pt x="1041" y="990"/>
                  </a:lnTo>
                  <a:lnTo>
                    <a:pt x="876" y="1117"/>
                  </a:lnTo>
                  <a:lnTo>
                    <a:pt x="914" y="1282"/>
                  </a:lnTo>
                  <a:lnTo>
                    <a:pt x="1104" y="1270"/>
                  </a:lnTo>
                  <a:lnTo>
                    <a:pt x="1041" y="1460"/>
                  </a:lnTo>
                  <a:lnTo>
                    <a:pt x="977" y="1663"/>
                  </a:lnTo>
                  <a:lnTo>
                    <a:pt x="850" y="1587"/>
                  </a:lnTo>
                  <a:lnTo>
                    <a:pt x="901" y="1778"/>
                  </a:lnTo>
                  <a:lnTo>
                    <a:pt x="1092" y="1739"/>
                  </a:lnTo>
                  <a:lnTo>
                    <a:pt x="1054" y="2133"/>
                  </a:lnTo>
                  <a:lnTo>
                    <a:pt x="1117" y="1917"/>
                  </a:lnTo>
                  <a:lnTo>
                    <a:pt x="1320" y="1905"/>
                  </a:lnTo>
                  <a:lnTo>
                    <a:pt x="1384" y="1739"/>
                  </a:lnTo>
                  <a:lnTo>
                    <a:pt x="1181" y="1727"/>
                  </a:lnTo>
                  <a:lnTo>
                    <a:pt x="1155" y="1536"/>
                  </a:lnTo>
                  <a:lnTo>
                    <a:pt x="1333" y="1511"/>
                  </a:lnTo>
                  <a:lnTo>
                    <a:pt x="1409" y="1384"/>
                  </a:lnTo>
                  <a:lnTo>
                    <a:pt x="1689" y="1333"/>
                  </a:lnTo>
                  <a:lnTo>
                    <a:pt x="1816" y="1511"/>
                  </a:lnTo>
                  <a:lnTo>
                    <a:pt x="1625" y="1549"/>
                  </a:lnTo>
                  <a:lnTo>
                    <a:pt x="1435" y="1587"/>
                  </a:lnTo>
                  <a:lnTo>
                    <a:pt x="1473" y="1765"/>
                  </a:lnTo>
                  <a:lnTo>
                    <a:pt x="1778" y="1803"/>
                  </a:lnTo>
                  <a:lnTo>
                    <a:pt x="1803" y="1981"/>
                  </a:lnTo>
                  <a:lnTo>
                    <a:pt x="1879" y="1803"/>
                  </a:lnTo>
                  <a:lnTo>
                    <a:pt x="2057" y="1676"/>
                  </a:lnTo>
                  <a:lnTo>
                    <a:pt x="2159" y="1816"/>
                  </a:lnTo>
                  <a:lnTo>
                    <a:pt x="2324" y="1663"/>
                  </a:lnTo>
                  <a:lnTo>
                    <a:pt x="2400" y="1536"/>
                  </a:lnTo>
                  <a:lnTo>
                    <a:pt x="2374" y="1409"/>
                  </a:lnTo>
                  <a:lnTo>
                    <a:pt x="2425" y="1701"/>
                  </a:lnTo>
                  <a:lnTo>
                    <a:pt x="2603" y="1689"/>
                  </a:lnTo>
                  <a:close/>
                </a:path>
                <a:path w="3175" h="3175">
                  <a:moveTo>
                    <a:pt x="2667" y="1955"/>
                  </a:moveTo>
                  <a:close/>
                </a:path>
                <a:path w="3175" h="3175">
                  <a:moveTo>
                    <a:pt x="2692" y="2133"/>
                  </a:moveTo>
                  <a:close/>
                </a:path>
                <a:path w="3175" h="3175">
                  <a:moveTo>
                    <a:pt x="2717" y="2311"/>
                  </a:moveTo>
                  <a:lnTo>
                    <a:pt x="2336" y="2286"/>
                  </a:lnTo>
                  <a:lnTo>
                    <a:pt x="2717" y="2311"/>
                  </a:lnTo>
                  <a:close/>
                </a:path>
              </a:pathLst>
            </a:custGeom>
            <a:solidFill>
              <a:srgbClr val="231F20"/>
            </a:solidFill>
          </p:spPr>
          <p:txBody>
            <a:bodyPr wrap="square" lIns="0" tIns="0" rIns="0" bIns="0" rtlCol="0"/>
            <a:lstStyle/>
            <a:p>
              <a:endParaRPr/>
            </a:p>
          </p:txBody>
        </p:sp>
        <p:sp>
          <p:nvSpPr>
            <p:cNvPr id="1124" name="object 1124"/>
            <p:cNvSpPr/>
            <p:nvPr/>
          </p:nvSpPr>
          <p:spPr>
            <a:xfrm>
              <a:off x="6659906" y="4843250"/>
              <a:ext cx="1270" cy="1270"/>
            </a:xfrm>
            <a:custGeom>
              <a:avLst/>
              <a:gdLst/>
              <a:ahLst/>
              <a:cxnLst/>
              <a:rect l="l" t="t" r="r" b="b"/>
              <a:pathLst>
                <a:path w="1270" h="1270">
                  <a:moveTo>
                    <a:pt x="660" y="0"/>
                  </a:moveTo>
                  <a:lnTo>
                    <a:pt x="0" y="114"/>
                  </a:lnTo>
                  <a:lnTo>
                    <a:pt x="101" y="723"/>
                  </a:lnTo>
                </a:path>
              </a:pathLst>
            </a:custGeom>
            <a:ln w="3175">
              <a:solidFill>
                <a:srgbClr val="939598"/>
              </a:solidFill>
            </a:ln>
          </p:spPr>
          <p:txBody>
            <a:bodyPr wrap="square" lIns="0" tIns="0" rIns="0" bIns="0" rtlCol="0"/>
            <a:lstStyle/>
            <a:p>
              <a:endParaRPr/>
            </a:p>
          </p:txBody>
        </p:sp>
        <p:sp>
          <p:nvSpPr>
            <p:cNvPr id="1125" name="object 1125"/>
            <p:cNvSpPr/>
            <p:nvPr/>
          </p:nvSpPr>
          <p:spPr>
            <a:xfrm>
              <a:off x="6662719" y="4842752"/>
              <a:ext cx="1270" cy="635"/>
            </a:xfrm>
            <a:custGeom>
              <a:avLst/>
              <a:gdLst/>
              <a:ahLst/>
              <a:cxnLst/>
              <a:rect l="l" t="t" r="r" b="b"/>
              <a:pathLst>
                <a:path w="1270" h="635">
                  <a:moveTo>
                    <a:pt x="774" y="609"/>
                  </a:moveTo>
                  <a:lnTo>
                    <a:pt x="660" y="0"/>
                  </a:lnTo>
                  <a:lnTo>
                    <a:pt x="0" y="114"/>
                  </a:lnTo>
                </a:path>
              </a:pathLst>
            </a:custGeom>
            <a:ln w="3175">
              <a:solidFill>
                <a:srgbClr val="939598"/>
              </a:solidFill>
            </a:ln>
          </p:spPr>
          <p:txBody>
            <a:bodyPr wrap="square" lIns="0" tIns="0" rIns="0" bIns="0" rtlCol="0"/>
            <a:lstStyle/>
            <a:p>
              <a:endParaRPr/>
            </a:p>
          </p:txBody>
        </p:sp>
        <p:sp>
          <p:nvSpPr>
            <p:cNvPr id="1126" name="object 1126"/>
            <p:cNvSpPr/>
            <p:nvPr/>
          </p:nvSpPr>
          <p:spPr>
            <a:xfrm>
              <a:off x="6663345" y="4845539"/>
              <a:ext cx="1270" cy="1270"/>
            </a:xfrm>
            <a:custGeom>
              <a:avLst/>
              <a:gdLst/>
              <a:ahLst/>
              <a:cxnLst/>
              <a:rect l="l" t="t" r="r" b="b"/>
              <a:pathLst>
                <a:path w="1270" h="1270">
                  <a:moveTo>
                    <a:pt x="0" y="812"/>
                  </a:moveTo>
                  <a:lnTo>
                    <a:pt x="660" y="685"/>
                  </a:lnTo>
                  <a:lnTo>
                    <a:pt x="533" y="0"/>
                  </a:lnTo>
                </a:path>
              </a:pathLst>
            </a:custGeom>
            <a:ln w="3175">
              <a:solidFill>
                <a:srgbClr val="939598"/>
              </a:solidFill>
            </a:ln>
          </p:spPr>
          <p:txBody>
            <a:bodyPr wrap="square" lIns="0" tIns="0" rIns="0" bIns="0" rtlCol="0"/>
            <a:lstStyle/>
            <a:p>
              <a:endParaRPr/>
            </a:p>
          </p:txBody>
        </p:sp>
        <p:sp>
          <p:nvSpPr>
            <p:cNvPr id="1127" name="object 1127"/>
            <p:cNvSpPr/>
            <p:nvPr/>
          </p:nvSpPr>
          <p:spPr>
            <a:xfrm>
              <a:off x="6660393" y="4846141"/>
              <a:ext cx="1270" cy="1270"/>
            </a:xfrm>
            <a:custGeom>
              <a:avLst/>
              <a:gdLst/>
              <a:ahLst/>
              <a:cxnLst/>
              <a:rect l="l" t="t" r="r" b="b"/>
              <a:pathLst>
                <a:path w="1270" h="1270">
                  <a:moveTo>
                    <a:pt x="0" y="0"/>
                  </a:moveTo>
                  <a:lnTo>
                    <a:pt x="127" y="711"/>
                  </a:lnTo>
                  <a:lnTo>
                    <a:pt x="787" y="584"/>
                  </a:lnTo>
                </a:path>
              </a:pathLst>
            </a:custGeom>
            <a:ln w="3175">
              <a:solidFill>
                <a:srgbClr val="939598"/>
              </a:solidFill>
            </a:ln>
          </p:spPr>
          <p:txBody>
            <a:bodyPr wrap="square" lIns="0" tIns="0" rIns="0" bIns="0" rtlCol="0"/>
            <a:lstStyle/>
            <a:p>
              <a:endParaRPr/>
            </a:p>
          </p:txBody>
        </p:sp>
        <p:sp>
          <p:nvSpPr>
            <p:cNvPr id="1128" name="object 1128"/>
            <p:cNvSpPr/>
            <p:nvPr/>
          </p:nvSpPr>
          <p:spPr>
            <a:xfrm>
              <a:off x="6626453" y="4818570"/>
              <a:ext cx="41910" cy="3810"/>
            </a:xfrm>
            <a:custGeom>
              <a:avLst/>
              <a:gdLst/>
              <a:ahLst/>
              <a:cxnLst/>
              <a:rect l="l" t="t" r="r" b="b"/>
              <a:pathLst>
                <a:path w="41909" h="3810">
                  <a:moveTo>
                    <a:pt x="41808" y="0"/>
                  </a:moveTo>
                  <a:lnTo>
                    <a:pt x="0" y="0"/>
                  </a:lnTo>
                  <a:lnTo>
                    <a:pt x="0" y="3416"/>
                  </a:lnTo>
                  <a:lnTo>
                    <a:pt x="41808" y="3416"/>
                  </a:lnTo>
                  <a:lnTo>
                    <a:pt x="41808" y="0"/>
                  </a:lnTo>
                  <a:close/>
                </a:path>
              </a:pathLst>
            </a:custGeom>
            <a:solidFill>
              <a:srgbClr val="6D6E71"/>
            </a:solidFill>
          </p:spPr>
          <p:txBody>
            <a:bodyPr wrap="square" lIns="0" tIns="0" rIns="0" bIns="0" rtlCol="0"/>
            <a:lstStyle/>
            <a:p>
              <a:endParaRPr/>
            </a:p>
          </p:txBody>
        </p:sp>
      </p:grpSp>
      <p:sp>
        <p:nvSpPr>
          <p:cNvPr id="1129" name="object 1129"/>
          <p:cNvSpPr txBox="1"/>
          <p:nvPr/>
        </p:nvSpPr>
        <p:spPr>
          <a:xfrm>
            <a:off x="6620259" y="4806628"/>
            <a:ext cx="5461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30" dirty="0">
                <a:solidFill>
                  <a:srgbClr val="FFFFFF"/>
                </a:solidFill>
                <a:latin typeface="Yu Gothic Medium"/>
                <a:cs typeface="Yu Gothic Medium"/>
              </a:rPr>
              <a:t>PC</a:t>
            </a:r>
            <a:r>
              <a:rPr sz="100" b="0" spc="-40" dirty="0">
                <a:solidFill>
                  <a:srgbClr val="FFFFFF"/>
                </a:solidFill>
                <a:latin typeface="Yu Gothic Medium"/>
                <a:cs typeface="Yu Gothic Medium"/>
              </a:rPr>
              <a:t>など</a:t>
            </a:r>
            <a:r>
              <a:rPr sz="100" b="0" spc="-30" dirty="0">
                <a:solidFill>
                  <a:srgbClr val="FFFFFF"/>
                </a:solidFill>
                <a:latin typeface="Yu Gothic Medium"/>
                <a:cs typeface="Yu Gothic Medium"/>
              </a:rPr>
              <a:t>QR</a:t>
            </a:r>
            <a:r>
              <a:rPr sz="100" b="0" spc="-40" dirty="0">
                <a:solidFill>
                  <a:srgbClr val="FFFFFF"/>
                </a:solidFill>
                <a:latin typeface="Yu Gothic Medium"/>
                <a:cs typeface="Yu Gothic Medium"/>
              </a:rPr>
              <a:t>コードの読めない端末の場合</a:t>
            </a:r>
            <a:endParaRPr sz="100">
              <a:latin typeface="Yu Gothic Medium"/>
              <a:cs typeface="Yu Gothic Medium"/>
            </a:endParaRPr>
          </a:p>
        </p:txBody>
      </p:sp>
      <p:sp>
        <p:nvSpPr>
          <p:cNvPr id="1130" name="object 1130"/>
          <p:cNvSpPr txBox="1"/>
          <p:nvPr/>
        </p:nvSpPr>
        <p:spPr>
          <a:xfrm>
            <a:off x="6561163" y="4810331"/>
            <a:ext cx="14097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D</a:t>
            </a:r>
            <a:r>
              <a:rPr sz="100" b="0" spc="-25" dirty="0">
                <a:solidFill>
                  <a:srgbClr val="231F20"/>
                </a:solidFill>
                <a:latin typeface="Yu Gothic Medium"/>
                <a:cs typeface="Yu Gothic Medium"/>
              </a:rPr>
              <a:t>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e)           </a:t>
            </a:r>
            <a:r>
              <a:rPr sz="100" b="0" spc="-10" dirty="0">
                <a:solidFill>
                  <a:srgbClr val="231F20"/>
                </a:solidFill>
                <a:latin typeface="Yu Gothic Medium"/>
                <a:cs typeface="Yu Gothic Medium"/>
              </a:rPr>
              <a:t> </a:t>
            </a:r>
            <a:r>
              <a:rPr sz="100" b="0" spc="-40" dirty="0">
                <a:solidFill>
                  <a:srgbClr val="231F20"/>
                </a:solidFill>
                <a:latin typeface="Yu Gothic Medium"/>
                <a:cs typeface="Yu Gothic Medium"/>
              </a:rPr>
              <a:t>①ネットワーク設定で</a:t>
            </a:r>
            <a:r>
              <a:rPr sz="100" b="0" spc="-25" dirty="0">
                <a:solidFill>
                  <a:srgbClr val="231F20"/>
                </a:solidFill>
                <a:latin typeface="Yu Gothic Medium"/>
                <a:cs typeface="Yu Gothic Medium"/>
              </a:rPr>
              <a:t>SS</a:t>
            </a:r>
            <a:r>
              <a:rPr sz="100" b="0" spc="-20" dirty="0">
                <a:solidFill>
                  <a:srgbClr val="231F20"/>
                </a:solidFill>
                <a:latin typeface="Yu Gothic Medium"/>
                <a:cs typeface="Yu Gothic Medium"/>
              </a:rPr>
              <a:t>ID</a:t>
            </a:r>
            <a:r>
              <a:rPr sz="100" b="0" spc="-35" dirty="0">
                <a:solidFill>
                  <a:srgbClr val="231F20"/>
                </a:solidFill>
                <a:latin typeface="Yu Gothic Medium"/>
                <a:cs typeface="Yu Gothic Medium"/>
              </a:rPr>
              <a:t>選択•パスワード入力</a:t>
            </a:r>
            <a:endParaRPr sz="100">
              <a:latin typeface="Yu Gothic Medium"/>
              <a:cs typeface="Yu Gothic Medium"/>
            </a:endParaRPr>
          </a:p>
        </p:txBody>
      </p:sp>
      <p:sp>
        <p:nvSpPr>
          <p:cNvPr id="1131" name="object 1131"/>
          <p:cNvSpPr txBox="1"/>
          <p:nvPr/>
        </p:nvSpPr>
        <p:spPr>
          <a:xfrm>
            <a:off x="6614987" y="4813983"/>
            <a:ext cx="4127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②ブラウザアプリ等で</a:t>
            </a:r>
            <a:endParaRPr sz="100">
              <a:latin typeface="Yu Gothic Medium"/>
              <a:cs typeface="Yu Gothic Medium"/>
            </a:endParaRPr>
          </a:p>
        </p:txBody>
      </p:sp>
      <p:sp>
        <p:nvSpPr>
          <p:cNvPr id="1132" name="object 1132"/>
          <p:cNvSpPr txBox="1"/>
          <p:nvPr/>
        </p:nvSpPr>
        <p:spPr>
          <a:xfrm>
            <a:off x="6561163" y="4816302"/>
            <a:ext cx="11493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T</a:t>
            </a:r>
            <a:r>
              <a:rPr sz="100" b="0" spc="-15" dirty="0">
                <a:solidFill>
                  <a:srgbClr val="231F20"/>
                </a:solidFill>
                <a:latin typeface="Yu Gothic Medium"/>
                <a:cs typeface="Yu Gothic Medium"/>
              </a:rPr>
              <a:t>i</a:t>
            </a:r>
            <a:r>
              <a:rPr sz="100" b="0" spc="-35" dirty="0">
                <a:solidFill>
                  <a:srgbClr val="231F20"/>
                </a:solidFill>
                <a:latin typeface="Yu Gothic Medium"/>
                <a:cs typeface="Yu Gothic Medium"/>
              </a:rPr>
              <a:t>m</a:t>
            </a:r>
            <a:r>
              <a:rPr sz="100" b="0" spc="-20" dirty="0">
                <a:solidFill>
                  <a:srgbClr val="231F20"/>
                </a:solidFill>
                <a:latin typeface="Yu Gothic Medium"/>
                <a:cs typeface="Yu Gothic Medium"/>
              </a:rPr>
              <a:t>e)          </a:t>
            </a:r>
            <a:r>
              <a:rPr sz="100" b="0" spc="5" dirty="0">
                <a:solidFill>
                  <a:srgbClr val="231F20"/>
                </a:solidFill>
                <a:latin typeface="Yu Gothic Medium"/>
                <a:cs typeface="Yu Gothic Medium"/>
              </a:rPr>
              <a:t> </a:t>
            </a:r>
            <a:r>
              <a:rPr sz="100" b="0" spc="-25" dirty="0">
                <a:solidFill>
                  <a:srgbClr val="231F20"/>
                </a:solidFill>
                <a:latin typeface="Yu Gothic Medium"/>
                <a:cs typeface="Yu Gothic Medium"/>
              </a:rPr>
              <a:t>h</a:t>
            </a:r>
            <a:r>
              <a:rPr sz="100" b="0" spc="-15" dirty="0">
                <a:solidFill>
                  <a:srgbClr val="231F20"/>
                </a:solidFill>
                <a:latin typeface="Yu Gothic Medium"/>
                <a:cs typeface="Yu Gothic Medium"/>
              </a:rPr>
              <a:t>tt</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サイトに</a:t>
            </a:r>
            <a:endParaRPr sz="100">
              <a:latin typeface="Yu Gothic Medium"/>
              <a:cs typeface="Yu Gothic Medium"/>
            </a:endParaRPr>
          </a:p>
        </p:txBody>
      </p:sp>
      <p:sp>
        <p:nvSpPr>
          <p:cNvPr id="1133" name="object 1133"/>
          <p:cNvSpPr txBox="1"/>
          <p:nvPr/>
        </p:nvSpPr>
        <p:spPr>
          <a:xfrm>
            <a:off x="6614987" y="4819855"/>
            <a:ext cx="4127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p:txBody>
      </p:sp>
      <p:sp>
        <p:nvSpPr>
          <p:cNvPr id="1134" name="object 1134"/>
          <p:cNvSpPr txBox="1"/>
          <p:nvPr/>
        </p:nvSpPr>
        <p:spPr>
          <a:xfrm>
            <a:off x="6614987" y="4821902"/>
            <a:ext cx="349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40" dirty="0">
                <a:solidFill>
                  <a:srgbClr val="231F20"/>
                </a:solidFill>
                <a:latin typeface="Yu Gothic Medium"/>
                <a:cs typeface="Yu Gothic Medium"/>
              </a:rPr>
              <a:t>表示されます</a:t>
            </a:r>
            <a:endParaRPr sz="100">
              <a:latin typeface="Yu Gothic Medium"/>
              <a:cs typeface="Yu Gothic Medium"/>
            </a:endParaRPr>
          </a:p>
        </p:txBody>
      </p:sp>
      <p:grpSp>
        <p:nvGrpSpPr>
          <p:cNvPr id="1135" name="object 1135"/>
          <p:cNvGrpSpPr/>
          <p:nvPr/>
        </p:nvGrpSpPr>
        <p:grpSpPr>
          <a:xfrm>
            <a:off x="6619793" y="4821477"/>
            <a:ext cx="47625" cy="15875"/>
            <a:chOff x="6619793" y="4821477"/>
            <a:chExt cx="47625" cy="15875"/>
          </a:xfrm>
        </p:grpSpPr>
        <p:sp>
          <p:nvSpPr>
            <p:cNvPr id="1136" name="object 1136"/>
            <p:cNvSpPr/>
            <p:nvPr/>
          </p:nvSpPr>
          <p:spPr>
            <a:xfrm>
              <a:off x="6620111" y="4821794"/>
              <a:ext cx="6985" cy="2540"/>
            </a:xfrm>
            <a:custGeom>
              <a:avLst/>
              <a:gdLst/>
              <a:ahLst/>
              <a:cxnLst/>
              <a:rect l="l" t="t" r="r" b="b"/>
              <a:pathLst>
                <a:path w="6984" h="2539">
                  <a:moveTo>
                    <a:pt x="0" y="0"/>
                  </a:moveTo>
                  <a:lnTo>
                    <a:pt x="0" y="2197"/>
                  </a:lnTo>
                  <a:lnTo>
                    <a:pt x="6451" y="2197"/>
                  </a:lnTo>
                </a:path>
              </a:pathLst>
            </a:custGeom>
            <a:ln w="3175">
              <a:solidFill>
                <a:srgbClr val="00A9BE"/>
              </a:solidFill>
            </a:ln>
          </p:spPr>
          <p:txBody>
            <a:bodyPr wrap="square" lIns="0" tIns="0" rIns="0" bIns="0" rtlCol="0"/>
            <a:lstStyle/>
            <a:p>
              <a:endParaRPr/>
            </a:p>
          </p:txBody>
        </p:sp>
        <p:sp>
          <p:nvSpPr>
            <p:cNvPr id="1137" name="object 1137"/>
            <p:cNvSpPr/>
            <p:nvPr/>
          </p:nvSpPr>
          <p:spPr>
            <a:xfrm>
              <a:off x="6656816" y="4827738"/>
              <a:ext cx="9525" cy="5715"/>
            </a:xfrm>
            <a:custGeom>
              <a:avLst/>
              <a:gdLst/>
              <a:ahLst/>
              <a:cxnLst/>
              <a:rect l="l" t="t" r="r" b="b"/>
              <a:pathLst>
                <a:path w="9525" h="5714">
                  <a:moveTo>
                    <a:pt x="9372" y="0"/>
                  </a:moveTo>
                  <a:lnTo>
                    <a:pt x="127" y="0"/>
                  </a:lnTo>
                  <a:lnTo>
                    <a:pt x="0" y="139"/>
                  </a:lnTo>
                  <a:lnTo>
                    <a:pt x="0" y="5549"/>
                  </a:lnTo>
                  <a:lnTo>
                    <a:pt x="127" y="5689"/>
                  </a:lnTo>
                  <a:lnTo>
                    <a:pt x="9207" y="5689"/>
                  </a:lnTo>
                  <a:lnTo>
                    <a:pt x="9372" y="5689"/>
                  </a:lnTo>
                  <a:lnTo>
                    <a:pt x="9499" y="5549"/>
                  </a:lnTo>
                  <a:lnTo>
                    <a:pt x="9499" y="139"/>
                  </a:lnTo>
                  <a:lnTo>
                    <a:pt x="9372" y="0"/>
                  </a:lnTo>
                  <a:close/>
                </a:path>
              </a:pathLst>
            </a:custGeom>
            <a:solidFill>
              <a:srgbClr val="FFFFFF"/>
            </a:solidFill>
          </p:spPr>
          <p:txBody>
            <a:bodyPr wrap="square" lIns="0" tIns="0" rIns="0" bIns="0" rtlCol="0"/>
            <a:lstStyle/>
            <a:p>
              <a:endParaRPr/>
            </a:p>
          </p:txBody>
        </p:sp>
        <p:sp>
          <p:nvSpPr>
            <p:cNvPr id="1138" name="object 1138"/>
            <p:cNvSpPr/>
            <p:nvPr/>
          </p:nvSpPr>
          <p:spPr>
            <a:xfrm>
              <a:off x="6657238" y="4828120"/>
              <a:ext cx="8890" cy="5080"/>
            </a:xfrm>
            <a:custGeom>
              <a:avLst/>
              <a:gdLst/>
              <a:ahLst/>
              <a:cxnLst/>
              <a:rect l="l" t="t" r="r" b="b"/>
              <a:pathLst>
                <a:path w="8890"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1139" name="object 1139"/>
            <p:cNvSpPr/>
            <p:nvPr/>
          </p:nvSpPr>
          <p:spPr>
            <a:xfrm>
              <a:off x="6656820" y="4827738"/>
              <a:ext cx="6350" cy="5715"/>
            </a:xfrm>
            <a:custGeom>
              <a:avLst/>
              <a:gdLst/>
              <a:ahLst/>
              <a:cxnLst/>
              <a:rect l="l" t="t" r="r" b="b"/>
              <a:pathLst>
                <a:path w="6350" h="5714">
                  <a:moveTo>
                    <a:pt x="6223" y="0"/>
                  </a:moveTo>
                  <a:lnTo>
                    <a:pt x="127" y="0"/>
                  </a:lnTo>
                  <a:lnTo>
                    <a:pt x="0" y="139"/>
                  </a:lnTo>
                  <a:lnTo>
                    <a:pt x="0" y="5549"/>
                  </a:lnTo>
                  <a:lnTo>
                    <a:pt x="127" y="5689"/>
                  </a:lnTo>
                  <a:lnTo>
                    <a:pt x="2667" y="5689"/>
                  </a:lnTo>
                  <a:lnTo>
                    <a:pt x="6223" y="0"/>
                  </a:lnTo>
                  <a:close/>
                </a:path>
              </a:pathLst>
            </a:custGeom>
            <a:solidFill>
              <a:srgbClr val="FFFFFF">
                <a:alpha val="14999"/>
              </a:srgbClr>
            </a:solidFill>
          </p:spPr>
          <p:txBody>
            <a:bodyPr wrap="square" lIns="0" tIns="0" rIns="0" bIns="0" rtlCol="0"/>
            <a:lstStyle/>
            <a:p>
              <a:endParaRPr/>
            </a:p>
          </p:txBody>
        </p:sp>
        <p:sp>
          <p:nvSpPr>
            <p:cNvPr id="1140" name="object 1140"/>
            <p:cNvSpPr/>
            <p:nvPr/>
          </p:nvSpPr>
          <p:spPr>
            <a:xfrm>
              <a:off x="6655862" y="4833428"/>
              <a:ext cx="11430" cy="1905"/>
            </a:xfrm>
            <a:custGeom>
              <a:avLst/>
              <a:gdLst/>
              <a:ahLst/>
              <a:cxnLst/>
              <a:rect l="l" t="t" r="r" b="b"/>
              <a:pathLst>
                <a:path w="11429" h="1904">
                  <a:moveTo>
                    <a:pt x="10363" y="0"/>
                  </a:moveTo>
                  <a:lnTo>
                    <a:pt x="10198" y="0"/>
                  </a:lnTo>
                  <a:lnTo>
                    <a:pt x="1054" y="0"/>
                  </a:lnTo>
                  <a:lnTo>
                    <a:pt x="914" y="76"/>
                  </a:lnTo>
                  <a:lnTo>
                    <a:pt x="0" y="1587"/>
                  </a:lnTo>
                  <a:lnTo>
                    <a:pt x="11379" y="1638"/>
                  </a:lnTo>
                  <a:lnTo>
                    <a:pt x="10502" y="76"/>
                  </a:lnTo>
                  <a:lnTo>
                    <a:pt x="10363" y="0"/>
                  </a:lnTo>
                  <a:close/>
                </a:path>
              </a:pathLst>
            </a:custGeom>
            <a:solidFill>
              <a:srgbClr val="A7BEC5"/>
            </a:solidFill>
          </p:spPr>
          <p:txBody>
            <a:bodyPr wrap="square" lIns="0" tIns="0" rIns="0" bIns="0" rtlCol="0"/>
            <a:lstStyle/>
            <a:p>
              <a:endParaRPr/>
            </a:p>
          </p:txBody>
        </p:sp>
        <p:sp>
          <p:nvSpPr>
            <p:cNvPr id="1141" name="object 1141"/>
            <p:cNvSpPr/>
            <p:nvPr/>
          </p:nvSpPr>
          <p:spPr>
            <a:xfrm>
              <a:off x="6660091" y="4834370"/>
              <a:ext cx="3175" cy="635"/>
            </a:xfrm>
            <a:custGeom>
              <a:avLst/>
              <a:gdLst/>
              <a:ahLst/>
              <a:cxnLst/>
              <a:rect l="l" t="t" r="r" b="b"/>
              <a:pathLst>
                <a:path w="3175" h="635">
                  <a:moveTo>
                    <a:pt x="2781" y="0"/>
                  </a:moveTo>
                  <a:lnTo>
                    <a:pt x="165" y="0"/>
                  </a:lnTo>
                  <a:lnTo>
                    <a:pt x="0" y="558"/>
                  </a:lnTo>
                  <a:lnTo>
                    <a:pt x="2959" y="558"/>
                  </a:lnTo>
                  <a:lnTo>
                    <a:pt x="2781" y="0"/>
                  </a:lnTo>
                  <a:close/>
                </a:path>
              </a:pathLst>
            </a:custGeom>
            <a:solidFill>
              <a:srgbClr val="FFFFFF"/>
            </a:solidFill>
          </p:spPr>
          <p:txBody>
            <a:bodyPr wrap="square" lIns="0" tIns="0" rIns="0" bIns="0" rtlCol="0"/>
            <a:lstStyle/>
            <a:p>
              <a:endParaRPr/>
            </a:p>
          </p:txBody>
        </p:sp>
        <p:sp>
          <p:nvSpPr>
            <p:cNvPr id="1142" name="object 1142"/>
            <p:cNvSpPr/>
            <p:nvPr/>
          </p:nvSpPr>
          <p:spPr>
            <a:xfrm>
              <a:off x="6656921" y="4833530"/>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73" y="368"/>
                  </a:moveTo>
                  <a:lnTo>
                    <a:pt x="190" y="368"/>
                  </a:lnTo>
                  <a:lnTo>
                    <a:pt x="101" y="520"/>
                  </a:lnTo>
                  <a:lnTo>
                    <a:pt x="596" y="520"/>
                  </a:lnTo>
                  <a:lnTo>
                    <a:pt x="673" y="368"/>
                  </a:lnTo>
                  <a:close/>
                </a:path>
                <a:path w="9525" h="1270">
                  <a:moveTo>
                    <a:pt x="774" y="177"/>
                  </a:moveTo>
                  <a:lnTo>
                    <a:pt x="304" y="177"/>
                  </a:lnTo>
                  <a:lnTo>
                    <a:pt x="215" y="330"/>
                  </a:lnTo>
                  <a:lnTo>
                    <a:pt x="698" y="330"/>
                  </a:lnTo>
                  <a:lnTo>
                    <a:pt x="774" y="177"/>
                  </a:lnTo>
                  <a:close/>
                </a:path>
                <a:path w="9525" h="1270">
                  <a:moveTo>
                    <a:pt x="863" y="0"/>
                  </a:moveTo>
                  <a:lnTo>
                    <a:pt x="406" y="0"/>
                  </a:lnTo>
                  <a:lnTo>
                    <a:pt x="330" y="139"/>
                  </a:lnTo>
                  <a:lnTo>
                    <a:pt x="800" y="139"/>
                  </a:lnTo>
                  <a:lnTo>
                    <a:pt x="863" y="0"/>
                  </a:lnTo>
                  <a:close/>
                </a:path>
                <a:path w="9525" h="1270">
                  <a:moveTo>
                    <a:pt x="1244" y="571"/>
                  </a:moveTo>
                  <a:lnTo>
                    <a:pt x="736" y="571"/>
                  </a:lnTo>
                  <a:lnTo>
                    <a:pt x="660" y="723"/>
                  </a:lnTo>
                  <a:lnTo>
                    <a:pt x="1168" y="723"/>
                  </a:lnTo>
                  <a:lnTo>
                    <a:pt x="1244" y="571"/>
                  </a:lnTo>
                  <a:close/>
                </a:path>
                <a:path w="9525" h="1270">
                  <a:moveTo>
                    <a:pt x="1320" y="368"/>
                  </a:moveTo>
                  <a:lnTo>
                    <a:pt x="838" y="368"/>
                  </a:lnTo>
                  <a:lnTo>
                    <a:pt x="762" y="520"/>
                  </a:lnTo>
                  <a:lnTo>
                    <a:pt x="1257" y="520"/>
                  </a:lnTo>
                  <a:lnTo>
                    <a:pt x="1320" y="368"/>
                  </a:lnTo>
                  <a:close/>
                </a:path>
                <a:path w="9525" h="1270">
                  <a:moveTo>
                    <a:pt x="1409" y="177"/>
                  </a:moveTo>
                  <a:lnTo>
                    <a:pt x="939" y="177"/>
                  </a:lnTo>
                  <a:lnTo>
                    <a:pt x="863" y="330"/>
                  </a:lnTo>
                  <a:lnTo>
                    <a:pt x="1346" y="330"/>
                  </a:lnTo>
                  <a:lnTo>
                    <a:pt x="1409" y="177"/>
                  </a:lnTo>
                  <a:close/>
                </a:path>
                <a:path w="9525" h="1270">
                  <a:moveTo>
                    <a:pt x="1485" y="0"/>
                  </a:moveTo>
                  <a:lnTo>
                    <a:pt x="1028" y="0"/>
                  </a:lnTo>
                  <a:lnTo>
                    <a:pt x="952" y="139"/>
                  </a:lnTo>
                  <a:lnTo>
                    <a:pt x="1422" y="139"/>
                  </a:lnTo>
                  <a:lnTo>
                    <a:pt x="1485" y="0"/>
                  </a:lnTo>
                  <a:close/>
                </a:path>
                <a:path w="9525" h="1270">
                  <a:moveTo>
                    <a:pt x="1905" y="571"/>
                  </a:moveTo>
                  <a:lnTo>
                    <a:pt x="1409" y="571"/>
                  </a:lnTo>
                  <a:lnTo>
                    <a:pt x="1346" y="723"/>
                  </a:lnTo>
                  <a:lnTo>
                    <a:pt x="1854" y="723"/>
                  </a:lnTo>
                  <a:lnTo>
                    <a:pt x="1905" y="571"/>
                  </a:lnTo>
                  <a:close/>
                </a:path>
                <a:path w="9525" h="1270">
                  <a:moveTo>
                    <a:pt x="1968" y="368"/>
                  </a:moveTo>
                  <a:lnTo>
                    <a:pt x="1485" y="368"/>
                  </a:lnTo>
                  <a:lnTo>
                    <a:pt x="1422" y="520"/>
                  </a:lnTo>
                  <a:lnTo>
                    <a:pt x="1917" y="520"/>
                  </a:lnTo>
                  <a:lnTo>
                    <a:pt x="1968" y="368"/>
                  </a:lnTo>
                  <a:close/>
                </a:path>
                <a:path w="9525" h="1270">
                  <a:moveTo>
                    <a:pt x="2032" y="177"/>
                  </a:moveTo>
                  <a:lnTo>
                    <a:pt x="1562" y="177"/>
                  </a:lnTo>
                  <a:lnTo>
                    <a:pt x="1511" y="330"/>
                  </a:lnTo>
                  <a:lnTo>
                    <a:pt x="1993" y="330"/>
                  </a:lnTo>
                  <a:lnTo>
                    <a:pt x="2032" y="177"/>
                  </a:lnTo>
                  <a:close/>
                </a:path>
                <a:path w="9525" h="1270">
                  <a:moveTo>
                    <a:pt x="2095" y="0"/>
                  </a:moveTo>
                  <a:lnTo>
                    <a:pt x="1638" y="0"/>
                  </a:lnTo>
                  <a:lnTo>
                    <a:pt x="1587" y="139"/>
                  </a:lnTo>
                  <a:lnTo>
                    <a:pt x="2057" y="139"/>
                  </a:lnTo>
                  <a:lnTo>
                    <a:pt x="2095" y="0"/>
                  </a:lnTo>
                  <a:close/>
                </a:path>
                <a:path w="9525" h="1270">
                  <a:moveTo>
                    <a:pt x="2565" y="571"/>
                  </a:moveTo>
                  <a:lnTo>
                    <a:pt x="2070" y="571"/>
                  </a:lnTo>
                  <a:lnTo>
                    <a:pt x="2019" y="723"/>
                  </a:lnTo>
                  <a:lnTo>
                    <a:pt x="2527" y="723"/>
                  </a:lnTo>
                  <a:lnTo>
                    <a:pt x="2565" y="571"/>
                  </a:lnTo>
                  <a:close/>
                </a:path>
                <a:path w="9525" h="1270">
                  <a:moveTo>
                    <a:pt x="2616" y="368"/>
                  </a:moveTo>
                  <a:lnTo>
                    <a:pt x="2133" y="368"/>
                  </a:lnTo>
                  <a:lnTo>
                    <a:pt x="2082" y="520"/>
                  </a:lnTo>
                  <a:lnTo>
                    <a:pt x="2578" y="520"/>
                  </a:lnTo>
                  <a:lnTo>
                    <a:pt x="2616" y="368"/>
                  </a:lnTo>
                  <a:close/>
                </a:path>
                <a:path w="9525" h="1270">
                  <a:moveTo>
                    <a:pt x="2667" y="177"/>
                  </a:moveTo>
                  <a:lnTo>
                    <a:pt x="2197" y="177"/>
                  </a:lnTo>
                  <a:lnTo>
                    <a:pt x="2146" y="330"/>
                  </a:lnTo>
                  <a:lnTo>
                    <a:pt x="2628" y="330"/>
                  </a:lnTo>
                  <a:lnTo>
                    <a:pt x="2667" y="177"/>
                  </a:lnTo>
                  <a:close/>
                </a:path>
                <a:path w="9525" h="1270">
                  <a:moveTo>
                    <a:pt x="2705" y="0"/>
                  </a:moveTo>
                  <a:lnTo>
                    <a:pt x="2247" y="0"/>
                  </a:lnTo>
                  <a:lnTo>
                    <a:pt x="2197" y="139"/>
                  </a:lnTo>
                  <a:lnTo>
                    <a:pt x="2667" y="139"/>
                  </a:lnTo>
                  <a:lnTo>
                    <a:pt x="2705" y="0"/>
                  </a:lnTo>
                  <a:close/>
                </a:path>
                <a:path w="9525" h="1270">
                  <a:moveTo>
                    <a:pt x="3213" y="571"/>
                  </a:moveTo>
                  <a:lnTo>
                    <a:pt x="2717" y="571"/>
                  </a:lnTo>
                  <a:lnTo>
                    <a:pt x="2679" y="723"/>
                  </a:lnTo>
                  <a:lnTo>
                    <a:pt x="3187" y="723"/>
                  </a:lnTo>
                  <a:lnTo>
                    <a:pt x="3213" y="571"/>
                  </a:lnTo>
                  <a:close/>
                </a:path>
                <a:path w="9525" h="1270">
                  <a:moveTo>
                    <a:pt x="3251" y="368"/>
                  </a:moveTo>
                  <a:lnTo>
                    <a:pt x="2768" y="368"/>
                  </a:lnTo>
                  <a:lnTo>
                    <a:pt x="2730" y="520"/>
                  </a:lnTo>
                  <a:lnTo>
                    <a:pt x="3225" y="520"/>
                  </a:lnTo>
                  <a:lnTo>
                    <a:pt x="3251" y="368"/>
                  </a:lnTo>
                  <a:close/>
                </a:path>
                <a:path w="9525" h="1270">
                  <a:moveTo>
                    <a:pt x="3289" y="177"/>
                  </a:moveTo>
                  <a:lnTo>
                    <a:pt x="2819" y="177"/>
                  </a:lnTo>
                  <a:lnTo>
                    <a:pt x="2781" y="330"/>
                  </a:lnTo>
                  <a:lnTo>
                    <a:pt x="3263" y="330"/>
                  </a:lnTo>
                  <a:lnTo>
                    <a:pt x="3289" y="177"/>
                  </a:lnTo>
                  <a:close/>
                </a:path>
                <a:path w="9525" h="1270">
                  <a:moveTo>
                    <a:pt x="3314" y="0"/>
                  </a:moveTo>
                  <a:lnTo>
                    <a:pt x="2857" y="0"/>
                  </a:lnTo>
                  <a:lnTo>
                    <a:pt x="2819" y="139"/>
                  </a:lnTo>
                  <a:lnTo>
                    <a:pt x="3289" y="139"/>
                  </a:lnTo>
                  <a:lnTo>
                    <a:pt x="3314" y="0"/>
                  </a:lnTo>
                  <a:close/>
                </a:path>
                <a:path w="9525" h="1270">
                  <a:moveTo>
                    <a:pt x="3898" y="368"/>
                  </a:moveTo>
                  <a:lnTo>
                    <a:pt x="3416" y="368"/>
                  </a:lnTo>
                  <a:lnTo>
                    <a:pt x="3390" y="520"/>
                  </a:lnTo>
                  <a:lnTo>
                    <a:pt x="3886" y="520"/>
                  </a:lnTo>
                  <a:lnTo>
                    <a:pt x="3898" y="368"/>
                  </a:lnTo>
                  <a:close/>
                </a:path>
                <a:path w="9525" h="1270">
                  <a:moveTo>
                    <a:pt x="3924" y="177"/>
                  </a:moveTo>
                  <a:lnTo>
                    <a:pt x="3441" y="177"/>
                  </a:lnTo>
                  <a:lnTo>
                    <a:pt x="3429" y="330"/>
                  </a:lnTo>
                  <a:lnTo>
                    <a:pt x="3911" y="330"/>
                  </a:lnTo>
                  <a:lnTo>
                    <a:pt x="3924" y="177"/>
                  </a:lnTo>
                  <a:close/>
                </a:path>
                <a:path w="9525" h="1270">
                  <a:moveTo>
                    <a:pt x="3937" y="0"/>
                  </a:moveTo>
                  <a:lnTo>
                    <a:pt x="3479" y="0"/>
                  </a:lnTo>
                  <a:lnTo>
                    <a:pt x="3454" y="139"/>
                  </a:lnTo>
                  <a:lnTo>
                    <a:pt x="3924" y="139"/>
                  </a:lnTo>
                  <a:lnTo>
                    <a:pt x="3937" y="0"/>
                  </a:lnTo>
                  <a:close/>
                </a:path>
                <a:path w="9525" h="1270">
                  <a:moveTo>
                    <a:pt x="4546" y="368"/>
                  </a:moveTo>
                  <a:lnTo>
                    <a:pt x="4064" y="368"/>
                  </a:lnTo>
                  <a:lnTo>
                    <a:pt x="4051" y="520"/>
                  </a:lnTo>
                  <a:lnTo>
                    <a:pt x="4546" y="520"/>
                  </a:lnTo>
                  <a:lnTo>
                    <a:pt x="4546" y="368"/>
                  </a:lnTo>
                  <a:close/>
                </a:path>
                <a:path w="9525" h="1270">
                  <a:moveTo>
                    <a:pt x="4546" y="177"/>
                  </a:moveTo>
                  <a:lnTo>
                    <a:pt x="4076" y="177"/>
                  </a:lnTo>
                  <a:lnTo>
                    <a:pt x="4064" y="330"/>
                  </a:lnTo>
                  <a:lnTo>
                    <a:pt x="4546" y="330"/>
                  </a:lnTo>
                  <a:lnTo>
                    <a:pt x="4546" y="177"/>
                  </a:lnTo>
                  <a:close/>
                </a:path>
                <a:path w="9525" h="1270">
                  <a:moveTo>
                    <a:pt x="4546" y="0"/>
                  </a:moveTo>
                  <a:lnTo>
                    <a:pt x="4089" y="0"/>
                  </a:lnTo>
                  <a:lnTo>
                    <a:pt x="4076" y="139"/>
                  </a:lnTo>
                  <a:lnTo>
                    <a:pt x="4546" y="139"/>
                  </a:lnTo>
                  <a:lnTo>
                    <a:pt x="4546" y="0"/>
                  </a:lnTo>
                  <a:close/>
                </a:path>
                <a:path w="9525" h="1270">
                  <a:moveTo>
                    <a:pt x="5181" y="139"/>
                  </a:moveTo>
                  <a:lnTo>
                    <a:pt x="5168" y="0"/>
                  </a:lnTo>
                  <a:lnTo>
                    <a:pt x="4711" y="0"/>
                  </a:lnTo>
                  <a:lnTo>
                    <a:pt x="4711" y="139"/>
                  </a:lnTo>
                  <a:lnTo>
                    <a:pt x="5181" y="139"/>
                  </a:lnTo>
                  <a:close/>
                </a:path>
                <a:path w="9525" h="1270">
                  <a:moveTo>
                    <a:pt x="5194" y="330"/>
                  </a:moveTo>
                  <a:lnTo>
                    <a:pt x="5181" y="177"/>
                  </a:lnTo>
                  <a:lnTo>
                    <a:pt x="4711" y="177"/>
                  </a:lnTo>
                  <a:lnTo>
                    <a:pt x="4711" y="330"/>
                  </a:lnTo>
                  <a:lnTo>
                    <a:pt x="5194" y="330"/>
                  </a:lnTo>
                  <a:close/>
                </a:path>
                <a:path w="9525" h="1270">
                  <a:moveTo>
                    <a:pt x="5207" y="520"/>
                  </a:moveTo>
                  <a:lnTo>
                    <a:pt x="5194" y="368"/>
                  </a:lnTo>
                  <a:lnTo>
                    <a:pt x="4711" y="368"/>
                  </a:lnTo>
                  <a:lnTo>
                    <a:pt x="4711" y="520"/>
                  </a:lnTo>
                  <a:lnTo>
                    <a:pt x="5207" y="520"/>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59" y="330"/>
                  </a:lnTo>
                  <a:lnTo>
                    <a:pt x="5829" y="330"/>
                  </a:lnTo>
                  <a:close/>
                </a:path>
                <a:path w="9525" h="1270">
                  <a:moveTo>
                    <a:pt x="5854" y="520"/>
                  </a:moveTo>
                  <a:lnTo>
                    <a:pt x="5829" y="368"/>
                  </a:lnTo>
                  <a:lnTo>
                    <a:pt x="5346" y="368"/>
                  </a:lnTo>
                  <a:lnTo>
                    <a:pt x="5359" y="520"/>
                  </a:lnTo>
                  <a:lnTo>
                    <a:pt x="5854" y="520"/>
                  </a:lnTo>
                  <a:close/>
                </a:path>
                <a:path w="9525" h="1270">
                  <a:moveTo>
                    <a:pt x="5892" y="723"/>
                  </a:moveTo>
                  <a:lnTo>
                    <a:pt x="5867" y="571"/>
                  </a:lnTo>
                  <a:lnTo>
                    <a:pt x="3390" y="571"/>
                  </a:lnTo>
                  <a:lnTo>
                    <a:pt x="3365" y="723"/>
                  </a:lnTo>
                  <a:lnTo>
                    <a:pt x="5892" y="723"/>
                  </a:lnTo>
                  <a:close/>
                </a:path>
                <a:path w="9525" h="1270">
                  <a:moveTo>
                    <a:pt x="6426" y="139"/>
                  </a:moveTo>
                  <a:lnTo>
                    <a:pt x="6388" y="0"/>
                  </a:lnTo>
                  <a:lnTo>
                    <a:pt x="5930" y="0"/>
                  </a:lnTo>
                  <a:lnTo>
                    <a:pt x="5956" y="139"/>
                  </a:lnTo>
                  <a:lnTo>
                    <a:pt x="6426" y="139"/>
                  </a:lnTo>
                  <a:close/>
                </a:path>
                <a:path w="9525" h="1270">
                  <a:moveTo>
                    <a:pt x="6464" y="330"/>
                  </a:moveTo>
                  <a:lnTo>
                    <a:pt x="6426" y="177"/>
                  </a:lnTo>
                  <a:lnTo>
                    <a:pt x="5956" y="177"/>
                  </a:lnTo>
                  <a:lnTo>
                    <a:pt x="5981" y="330"/>
                  </a:lnTo>
                  <a:lnTo>
                    <a:pt x="6464" y="330"/>
                  </a:lnTo>
                  <a:close/>
                </a:path>
                <a:path w="9525" h="1270">
                  <a:moveTo>
                    <a:pt x="6515" y="520"/>
                  </a:moveTo>
                  <a:lnTo>
                    <a:pt x="6477" y="368"/>
                  </a:lnTo>
                  <a:lnTo>
                    <a:pt x="5994" y="368"/>
                  </a:lnTo>
                  <a:lnTo>
                    <a:pt x="6019" y="520"/>
                  </a:lnTo>
                  <a:lnTo>
                    <a:pt x="6515" y="520"/>
                  </a:lnTo>
                  <a:close/>
                </a:path>
                <a:path w="9525" h="1270">
                  <a:moveTo>
                    <a:pt x="6565" y="723"/>
                  </a:moveTo>
                  <a:lnTo>
                    <a:pt x="6527" y="571"/>
                  </a:lnTo>
                  <a:lnTo>
                    <a:pt x="6032" y="571"/>
                  </a:lnTo>
                  <a:lnTo>
                    <a:pt x="6057" y="723"/>
                  </a:lnTo>
                  <a:lnTo>
                    <a:pt x="6565" y="723"/>
                  </a:lnTo>
                  <a:close/>
                </a:path>
                <a:path w="9525" h="1270">
                  <a:moveTo>
                    <a:pt x="7048" y="139"/>
                  </a:moveTo>
                  <a:lnTo>
                    <a:pt x="6997" y="0"/>
                  </a:lnTo>
                  <a:lnTo>
                    <a:pt x="6540" y="0"/>
                  </a:lnTo>
                  <a:lnTo>
                    <a:pt x="6578" y="139"/>
                  </a:lnTo>
                  <a:lnTo>
                    <a:pt x="7048" y="139"/>
                  </a:lnTo>
                  <a:close/>
                </a:path>
                <a:path w="9525" h="1270">
                  <a:moveTo>
                    <a:pt x="7112" y="330"/>
                  </a:moveTo>
                  <a:lnTo>
                    <a:pt x="7061" y="177"/>
                  </a:lnTo>
                  <a:lnTo>
                    <a:pt x="6591" y="177"/>
                  </a:lnTo>
                  <a:lnTo>
                    <a:pt x="6629" y="330"/>
                  </a:lnTo>
                  <a:lnTo>
                    <a:pt x="7112" y="330"/>
                  </a:lnTo>
                  <a:close/>
                </a:path>
                <a:path w="9525" h="1270">
                  <a:moveTo>
                    <a:pt x="7175" y="520"/>
                  </a:moveTo>
                  <a:lnTo>
                    <a:pt x="7124" y="368"/>
                  </a:lnTo>
                  <a:lnTo>
                    <a:pt x="6642" y="368"/>
                  </a:lnTo>
                  <a:lnTo>
                    <a:pt x="6680" y="520"/>
                  </a:lnTo>
                  <a:lnTo>
                    <a:pt x="7175" y="520"/>
                  </a:lnTo>
                  <a:close/>
                </a:path>
                <a:path w="9525" h="1270">
                  <a:moveTo>
                    <a:pt x="7239" y="723"/>
                  </a:moveTo>
                  <a:lnTo>
                    <a:pt x="7188" y="571"/>
                  </a:lnTo>
                  <a:lnTo>
                    <a:pt x="6692" y="571"/>
                  </a:lnTo>
                  <a:lnTo>
                    <a:pt x="6731" y="723"/>
                  </a:lnTo>
                  <a:lnTo>
                    <a:pt x="7239" y="723"/>
                  </a:lnTo>
                  <a:close/>
                </a:path>
                <a:path w="9525" h="1270">
                  <a:moveTo>
                    <a:pt x="7670" y="139"/>
                  </a:moveTo>
                  <a:lnTo>
                    <a:pt x="7620" y="0"/>
                  </a:lnTo>
                  <a:lnTo>
                    <a:pt x="7162" y="0"/>
                  </a:lnTo>
                  <a:lnTo>
                    <a:pt x="7200" y="139"/>
                  </a:lnTo>
                  <a:lnTo>
                    <a:pt x="7670" y="139"/>
                  </a:lnTo>
                  <a:close/>
                </a:path>
                <a:path w="9525" h="1270">
                  <a:moveTo>
                    <a:pt x="7747" y="330"/>
                  </a:moveTo>
                  <a:lnTo>
                    <a:pt x="7696" y="177"/>
                  </a:lnTo>
                  <a:lnTo>
                    <a:pt x="7213" y="177"/>
                  </a:lnTo>
                  <a:lnTo>
                    <a:pt x="7277" y="330"/>
                  </a:lnTo>
                  <a:lnTo>
                    <a:pt x="7747" y="330"/>
                  </a:lnTo>
                  <a:close/>
                </a:path>
                <a:path w="9525" h="1270">
                  <a:moveTo>
                    <a:pt x="7835" y="520"/>
                  </a:moveTo>
                  <a:lnTo>
                    <a:pt x="7772" y="368"/>
                  </a:lnTo>
                  <a:lnTo>
                    <a:pt x="7289" y="368"/>
                  </a:lnTo>
                  <a:lnTo>
                    <a:pt x="7340" y="520"/>
                  </a:lnTo>
                  <a:lnTo>
                    <a:pt x="7835" y="520"/>
                  </a:lnTo>
                  <a:close/>
                </a:path>
                <a:path w="9525" h="1270">
                  <a:moveTo>
                    <a:pt x="7924" y="723"/>
                  </a:moveTo>
                  <a:lnTo>
                    <a:pt x="7861" y="571"/>
                  </a:lnTo>
                  <a:lnTo>
                    <a:pt x="7353" y="571"/>
                  </a:lnTo>
                  <a:lnTo>
                    <a:pt x="7416" y="723"/>
                  </a:lnTo>
                  <a:lnTo>
                    <a:pt x="7924" y="723"/>
                  </a:lnTo>
                  <a:close/>
                </a:path>
                <a:path w="9525" h="1270">
                  <a:moveTo>
                    <a:pt x="8305" y="139"/>
                  </a:moveTo>
                  <a:lnTo>
                    <a:pt x="8229" y="0"/>
                  </a:lnTo>
                  <a:lnTo>
                    <a:pt x="7772" y="0"/>
                  </a:lnTo>
                  <a:lnTo>
                    <a:pt x="7835" y="139"/>
                  </a:lnTo>
                  <a:lnTo>
                    <a:pt x="8305" y="139"/>
                  </a:lnTo>
                  <a:close/>
                </a:path>
                <a:path w="9525" h="1270">
                  <a:moveTo>
                    <a:pt x="8394" y="330"/>
                  </a:moveTo>
                  <a:lnTo>
                    <a:pt x="8318" y="177"/>
                  </a:lnTo>
                  <a:lnTo>
                    <a:pt x="7848" y="177"/>
                  </a:lnTo>
                  <a:lnTo>
                    <a:pt x="7912" y="330"/>
                  </a:lnTo>
                  <a:lnTo>
                    <a:pt x="8394" y="330"/>
                  </a:lnTo>
                  <a:close/>
                </a:path>
                <a:path w="9525" h="1270">
                  <a:moveTo>
                    <a:pt x="8483" y="520"/>
                  </a:moveTo>
                  <a:lnTo>
                    <a:pt x="8407" y="368"/>
                  </a:lnTo>
                  <a:lnTo>
                    <a:pt x="7924" y="368"/>
                  </a:lnTo>
                  <a:lnTo>
                    <a:pt x="7988" y="520"/>
                  </a:lnTo>
                  <a:lnTo>
                    <a:pt x="8483" y="520"/>
                  </a:lnTo>
                  <a:close/>
                </a:path>
                <a:path w="9525" h="1270">
                  <a:moveTo>
                    <a:pt x="8585" y="723"/>
                  </a:moveTo>
                  <a:lnTo>
                    <a:pt x="8509" y="571"/>
                  </a:lnTo>
                  <a:lnTo>
                    <a:pt x="8013" y="571"/>
                  </a:lnTo>
                  <a:lnTo>
                    <a:pt x="8077" y="723"/>
                  </a:lnTo>
                  <a:lnTo>
                    <a:pt x="8585" y="723"/>
                  </a:lnTo>
                  <a:close/>
                </a:path>
                <a:path w="9525" h="1270">
                  <a:moveTo>
                    <a:pt x="8928" y="139"/>
                  </a:moveTo>
                  <a:lnTo>
                    <a:pt x="8851" y="0"/>
                  </a:lnTo>
                  <a:lnTo>
                    <a:pt x="8394" y="0"/>
                  </a:lnTo>
                  <a:lnTo>
                    <a:pt x="8458" y="139"/>
                  </a:lnTo>
                  <a:lnTo>
                    <a:pt x="8928" y="139"/>
                  </a:lnTo>
                  <a:close/>
                </a:path>
                <a:path w="9525" h="1270">
                  <a:moveTo>
                    <a:pt x="9144" y="520"/>
                  </a:moveTo>
                  <a:lnTo>
                    <a:pt x="8940" y="177"/>
                  </a:lnTo>
                  <a:lnTo>
                    <a:pt x="8470" y="177"/>
                  </a:lnTo>
                  <a:lnTo>
                    <a:pt x="8648" y="520"/>
                  </a:lnTo>
                  <a:lnTo>
                    <a:pt x="9144" y="520"/>
                  </a:lnTo>
                  <a:close/>
                </a:path>
                <a:path w="9525" h="1270">
                  <a:moveTo>
                    <a:pt x="9258" y="723"/>
                  </a:moveTo>
                  <a:lnTo>
                    <a:pt x="9169" y="571"/>
                  </a:lnTo>
                  <a:lnTo>
                    <a:pt x="8674" y="571"/>
                  </a:lnTo>
                  <a:lnTo>
                    <a:pt x="8750" y="723"/>
                  </a:lnTo>
                  <a:lnTo>
                    <a:pt x="9258" y="723"/>
                  </a:lnTo>
                  <a:close/>
                </a:path>
              </a:pathLst>
            </a:custGeom>
            <a:solidFill>
              <a:srgbClr val="FFFFFF">
                <a:alpha val="50000"/>
              </a:srgbClr>
            </a:solidFill>
          </p:spPr>
          <p:txBody>
            <a:bodyPr wrap="square" lIns="0" tIns="0" rIns="0" bIns="0" rtlCol="0"/>
            <a:lstStyle/>
            <a:p>
              <a:endParaRPr/>
            </a:p>
          </p:txBody>
        </p:sp>
        <p:sp>
          <p:nvSpPr>
            <p:cNvPr id="1143" name="object 1143"/>
            <p:cNvSpPr/>
            <p:nvPr/>
          </p:nvSpPr>
          <p:spPr>
            <a:xfrm>
              <a:off x="6657403" y="4828362"/>
              <a:ext cx="8890" cy="4445"/>
            </a:xfrm>
            <a:custGeom>
              <a:avLst/>
              <a:gdLst/>
              <a:ahLst/>
              <a:cxnLst/>
              <a:rect l="l" t="t" r="r" b="b"/>
              <a:pathLst>
                <a:path w="8890" h="4445">
                  <a:moveTo>
                    <a:pt x="8318" y="0"/>
                  </a:moveTo>
                  <a:lnTo>
                    <a:pt x="0" y="0"/>
                  </a:lnTo>
                  <a:lnTo>
                    <a:pt x="0" y="4419"/>
                  </a:lnTo>
                  <a:lnTo>
                    <a:pt x="8318" y="4419"/>
                  </a:lnTo>
                  <a:lnTo>
                    <a:pt x="8318" y="0"/>
                  </a:lnTo>
                  <a:close/>
                </a:path>
              </a:pathLst>
            </a:custGeom>
            <a:solidFill>
              <a:srgbClr val="FFFFFF"/>
            </a:solidFill>
          </p:spPr>
          <p:txBody>
            <a:bodyPr wrap="square" lIns="0" tIns="0" rIns="0" bIns="0" rtlCol="0"/>
            <a:lstStyle/>
            <a:p>
              <a:endParaRPr/>
            </a:p>
          </p:txBody>
        </p:sp>
        <p:sp>
          <p:nvSpPr>
            <p:cNvPr id="1144" name="object 1144"/>
            <p:cNvSpPr/>
            <p:nvPr/>
          </p:nvSpPr>
          <p:spPr>
            <a:xfrm>
              <a:off x="6660477" y="4828870"/>
              <a:ext cx="2540" cy="1905"/>
            </a:xfrm>
            <a:custGeom>
              <a:avLst/>
              <a:gdLst/>
              <a:ahLst/>
              <a:cxnLst/>
              <a:rect l="l" t="t" r="r" b="b"/>
              <a:pathLst>
                <a:path w="2540" h="1904">
                  <a:moveTo>
                    <a:pt x="1282" y="1460"/>
                  </a:moveTo>
                  <a:lnTo>
                    <a:pt x="1028" y="1384"/>
                  </a:lnTo>
                  <a:lnTo>
                    <a:pt x="965" y="1549"/>
                  </a:lnTo>
                  <a:lnTo>
                    <a:pt x="1041" y="1714"/>
                  </a:lnTo>
                  <a:lnTo>
                    <a:pt x="1219" y="1714"/>
                  </a:lnTo>
                  <a:lnTo>
                    <a:pt x="1282" y="1460"/>
                  </a:lnTo>
                  <a:close/>
                </a:path>
                <a:path w="2540" h="1904">
                  <a:moveTo>
                    <a:pt x="1562" y="1168"/>
                  </a:moveTo>
                  <a:lnTo>
                    <a:pt x="1346" y="952"/>
                  </a:lnTo>
                  <a:lnTo>
                    <a:pt x="1206" y="914"/>
                  </a:lnTo>
                  <a:lnTo>
                    <a:pt x="876" y="965"/>
                  </a:lnTo>
                  <a:lnTo>
                    <a:pt x="698" y="1206"/>
                  </a:lnTo>
                  <a:lnTo>
                    <a:pt x="838" y="1320"/>
                  </a:lnTo>
                  <a:lnTo>
                    <a:pt x="927" y="1193"/>
                  </a:lnTo>
                  <a:lnTo>
                    <a:pt x="1181" y="1143"/>
                  </a:lnTo>
                  <a:lnTo>
                    <a:pt x="1409" y="1308"/>
                  </a:lnTo>
                  <a:lnTo>
                    <a:pt x="1562" y="1168"/>
                  </a:lnTo>
                  <a:close/>
                </a:path>
                <a:path w="2540" h="1904">
                  <a:moveTo>
                    <a:pt x="1866" y="927"/>
                  </a:moveTo>
                  <a:lnTo>
                    <a:pt x="1765" y="698"/>
                  </a:lnTo>
                  <a:lnTo>
                    <a:pt x="1587" y="546"/>
                  </a:lnTo>
                  <a:lnTo>
                    <a:pt x="1371" y="469"/>
                  </a:lnTo>
                  <a:lnTo>
                    <a:pt x="1054" y="469"/>
                  </a:lnTo>
                  <a:lnTo>
                    <a:pt x="850" y="495"/>
                  </a:lnTo>
                  <a:lnTo>
                    <a:pt x="647" y="571"/>
                  </a:lnTo>
                  <a:lnTo>
                    <a:pt x="431" y="736"/>
                  </a:lnTo>
                  <a:lnTo>
                    <a:pt x="342" y="927"/>
                  </a:lnTo>
                  <a:lnTo>
                    <a:pt x="469" y="1016"/>
                  </a:lnTo>
                  <a:lnTo>
                    <a:pt x="584" y="889"/>
                  </a:lnTo>
                  <a:lnTo>
                    <a:pt x="876" y="698"/>
                  </a:lnTo>
                  <a:lnTo>
                    <a:pt x="1079" y="647"/>
                  </a:lnTo>
                  <a:lnTo>
                    <a:pt x="1485" y="736"/>
                  </a:lnTo>
                  <a:lnTo>
                    <a:pt x="1663" y="876"/>
                  </a:lnTo>
                  <a:lnTo>
                    <a:pt x="1778" y="1016"/>
                  </a:lnTo>
                  <a:close/>
                </a:path>
                <a:path w="2540" h="1904">
                  <a:moveTo>
                    <a:pt x="2286" y="571"/>
                  </a:moveTo>
                  <a:lnTo>
                    <a:pt x="2070" y="342"/>
                  </a:lnTo>
                  <a:lnTo>
                    <a:pt x="1892" y="228"/>
                  </a:lnTo>
                  <a:lnTo>
                    <a:pt x="1600" y="50"/>
                  </a:lnTo>
                  <a:lnTo>
                    <a:pt x="1371" y="0"/>
                  </a:lnTo>
                  <a:lnTo>
                    <a:pt x="1028" y="0"/>
                  </a:lnTo>
                  <a:lnTo>
                    <a:pt x="647" y="63"/>
                  </a:lnTo>
                  <a:lnTo>
                    <a:pt x="152" y="355"/>
                  </a:lnTo>
                  <a:lnTo>
                    <a:pt x="0" y="647"/>
                  </a:lnTo>
                  <a:lnTo>
                    <a:pt x="330" y="469"/>
                  </a:lnTo>
                  <a:lnTo>
                    <a:pt x="482" y="355"/>
                  </a:lnTo>
                  <a:lnTo>
                    <a:pt x="863" y="228"/>
                  </a:lnTo>
                  <a:lnTo>
                    <a:pt x="1333" y="228"/>
                  </a:lnTo>
                  <a:lnTo>
                    <a:pt x="1562" y="266"/>
                  </a:lnTo>
                  <a:lnTo>
                    <a:pt x="1727" y="355"/>
                  </a:lnTo>
                  <a:lnTo>
                    <a:pt x="2044" y="596"/>
                  </a:lnTo>
                  <a:lnTo>
                    <a:pt x="2146" y="723"/>
                  </a:lnTo>
                  <a:lnTo>
                    <a:pt x="2286" y="571"/>
                  </a:lnTo>
                  <a:close/>
                </a:path>
              </a:pathLst>
            </a:custGeom>
            <a:solidFill>
              <a:srgbClr val="00A9BE">
                <a:alpha val="39999"/>
              </a:srgbClr>
            </a:solidFill>
          </p:spPr>
          <p:txBody>
            <a:bodyPr wrap="square" lIns="0" tIns="0" rIns="0" bIns="0" rtlCol="0"/>
            <a:lstStyle/>
            <a:p>
              <a:endParaRPr/>
            </a:p>
          </p:txBody>
        </p:sp>
        <p:sp>
          <p:nvSpPr>
            <p:cNvPr id="1145" name="object 1145"/>
            <p:cNvSpPr/>
            <p:nvPr/>
          </p:nvSpPr>
          <p:spPr>
            <a:xfrm>
              <a:off x="6654825" y="4829842"/>
              <a:ext cx="1270" cy="2540"/>
            </a:xfrm>
            <a:custGeom>
              <a:avLst/>
              <a:gdLst/>
              <a:ahLst/>
              <a:cxnLst/>
              <a:rect l="l" t="t" r="r" b="b"/>
              <a:pathLst>
                <a:path w="1270" h="2539">
                  <a:moveTo>
                    <a:pt x="0" y="0"/>
                  </a:moveTo>
                  <a:lnTo>
                    <a:pt x="0" y="2108"/>
                  </a:lnTo>
                  <a:lnTo>
                    <a:pt x="1054" y="1054"/>
                  </a:lnTo>
                  <a:lnTo>
                    <a:pt x="0" y="0"/>
                  </a:lnTo>
                  <a:close/>
                </a:path>
              </a:pathLst>
            </a:custGeom>
            <a:solidFill>
              <a:srgbClr val="FFF200">
                <a:alpha val="59999"/>
              </a:srgbClr>
            </a:solidFill>
          </p:spPr>
          <p:txBody>
            <a:bodyPr wrap="square" lIns="0" tIns="0" rIns="0" bIns="0" rtlCol="0"/>
            <a:lstStyle/>
            <a:p>
              <a:endParaRPr/>
            </a:p>
          </p:txBody>
        </p:sp>
        <p:sp>
          <p:nvSpPr>
            <p:cNvPr id="1146" name="object 1146"/>
            <p:cNvSpPr/>
            <p:nvPr/>
          </p:nvSpPr>
          <p:spPr>
            <a:xfrm>
              <a:off x="6644265" y="4827738"/>
              <a:ext cx="9525" cy="5715"/>
            </a:xfrm>
            <a:custGeom>
              <a:avLst/>
              <a:gdLst/>
              <a:ahLst/>
              <a:cxnLst/>
              <a:rect l="l" t="t" r="r" b="b"/>
              <a:pathLst>
                <a:path w="9525" h="5714">
                  <a:moveTo>
                    <a:pt x="9372" y="0"/>
                  </a:moveTo>
                  <a:lnTo>
                    <a:pt x="127" y="0"/>
                  </a:lnTo>
                  <a:lnTo>
                    <a:pt x="0" y="139"/>
                  </a:lnTo>
                  <a:lnTo>
                    <a:pt x="0" y="5549"/>
                  </a:lnTo>
                  <a:lnTo>
                    <a:pt x="127" y="5689"/>
                  </a:lnTo>
                  <a:lnTo>
                    <a:pt x="9207" y="5689"/>
                  </a:lnTo>
                  <a:lnTo>
                    <a:pt x="9372" y="5689"/>
                  </a:lnTo>
                  <a:lnTo>
                    <a:pt x="9499" y="5549"/>
                  </a:lnTo>
                  <a:lnTo>
                    <a:pt x="9499" y="139"/>
                  </a:lnTo>
                  <a:lnTo>
                    <a:pt x="9372" y="0"/>
                  </a:lnTo>
                  <a:close/>
                </a:path>
              </a:pathLst>
            </a:custGeom>
            <a:solidFill>
              <a:srgbClr val="FFFFFF"/>
            </a:solidFill>
          </p:spPr>
          <p:txBody>
            <a:bodyPr wrap="square" lIns="0" tIns="0" rIns="0" bIns="0" rtlCol="0"/>
            <a:lstStyle/>
            <a:p>
              <a:endParaRPr/>
            </a:p>
          </p:txBody>
        </p:sp>
        <p:sp>
          <p:nvSpPr>
            <p:cNvPr id="1147" name="object 1147"/>
            <p:cNvSpPr/>
            <p:nvPr/>
          </p:nvSpPr>
          <p:spPr>
            <a:xfrm>
              <a:off x="6644690" y="4828120"/>
              <a:ext cx="8890" cy="5080"/>
            </a:xfrm>
            <a:custGeom>
              <a:avLst/>
              <a:gdLst/>
              <a:ahLst/>
              <a:cxnLst/>
              <a:rect l="l" t="t" r="r" b="b"/>
              <a:pathLst>
                <a:path w="8890"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1148" name="object 1148"/>
            <p:cNvSpPr/>
            <p:nvPr/>
          </p:nvSpPr>
          <p:spPr>
            <a:xfrm>
              <a:off x="6644270" y="4827738"/>
              <a:ext cx="6350" cy="5715"/>
            </a:xfrm>
            <a:custGeom>
              <a:avLst/>
              <a:gdLst/>
              <a:ahLst/>
              <a:cxnLst/>
              <a:rect l="l" t="t" r="r" b="b"/>
              <a:pathLst>
                <a:path w="6350" h="5714">
                  <a:moveTo>
                    <a:pt x="6223" y="0"/>
                  </a:moveTo>
                  <a:lnTo>
                    <a:pt x="127" y="0"/>
                  </a:lnTo>
                  <a:lnTo>
                    <a:pt x="0" y="139"/>
                  </a:lnTo>
                  <a:lnTo>
                    <a:pt x="0" y="5549"/>
                  </a:lnTo>
                  <a:lnTo>
                    <a:pt x="127" y="5689"/>
                  </a:lnTo>
                  <a:lnTo>
                    <a:pt x="2667" y="5689"/>
                  </a:lnTo>
                  <a:lnTo>
                    <a:pt x="6223" y="0"/>
                  </a:lnTo>
                  <a:close/>
                </a:path>
              </a:pathLst>
            </a:custGeom>
            <a:solidFill>
              <a:srgbClr val="FFFFFF">
                <a:alpha val="14999"/>
              </a:srgbClr>
            </a:solidFill>
          </p:spPr>
          <p:txBody>
            <a:bodyPr wrap="square" lIns="0" tIns="0" rIns="0" bIns="0" rtlCol="0"/>
            <a:lstStyle/>
            <a:p>
              <a:endParaRPr/>
            </a:p>
          </p:txBody>
        </p:sp>
        <p:sp>
          <p:nvSpPr>
            <p:cNvPr id="1149" name="object 1149"/>
            <p:cNvSpPr/>
            <p:nvPr/>
          </p:nvSpPr>
          <p:spPr>
            <a:xfrm>
              <a:off x="6643311" y="4833428"/>
              <a:ext cx="11430" cy="1905"/>
            </a:xfrm>
            <a:custGeom>
              <a:avLst/>
              <a:gdLst/>
              <a:ahLst/>
              <a:cxnLst/>
              <a:rect l="l" t="t" r="r" b="b"/>
              <a:pathLst>
                <a:path w="11429" h="1904">
                  <a:moveTo>
                    <a:pt x="10363" y="0"/>
                  </a:moveTo>
                  <a:lnTo>
                    <a:pt x="10198" y="0"/>
                  </a:lnTo>
                  <a:lnTo>
                    <a:pt x="1054" y="0"/>
                  </a:lnTo>
                  <a:lnTo>
                    <a:pt x="914" y="76"/>
                  </a:lnTo>
                  <a:lnTo>
                    <a:pt x="0" y="1587"/>
                  </a:lnTo>
                  <a:lnTo>
                    <a:pt x="11379" y="1638"/>
                  </a:lnTo>
                  <a:lnTo>
                    <a:pt x="10502" y="76"/>
                  </a:lnTo>
                  <a:lnTo>
                    <a:pt x="10363" y="0"/>
                  </a:lnTo>
                  <a:close/>
                </a:path>
              </a:pathLst>
            </a:custGeom>
            <a:solidFill>
              <a:srgbClr val="A7BEC5"/>
            </a:solidFill>
          </p:spPr>
          <p:txBody>
            <a:bodyPr wrap="square" lIns="0" tIns="0" rIns="0" bIns="0" rtlCol="0"/>
            <a:lstStyle/>
            <a:p>
              <a:endParaRPr/>
            </a:p>
          </p:txBody>
        </p:sp>
        <p:sp>
          <p:nvSpPr>
            <p:cNvPr id="1150" name="object 1150"/>
            <p:cNvSpPr/>
            <p:nvPr/>
          </p:nvSpPr>
          <p:spPr>
            <a:xfrm>
              <a:off x="6647529" y="4834370"/>
              <a:ext cx="3175" cy="635"/>
            </a:xfrm>
            <a:custGeom>
              <a:avLst/>
              <a:gdLst/>
              <a:ahLst/>
              <a:cxnLst/>
              <a:rect l="l" t="t" r="r" b="b"/>
              <a:pathLst>
                <a:path w="3175" h="635">
                  <a:moveTo>
                    <a:pt x="2794" y="0"/>
                  </a:moveTo>
                  <a:lnTo>
                    <a:pt x="177" y="0"/>
                  </a:lnTo>
                  <a:lnTo>
                    <a:pt x="0" y="558"/>
                  </a:lnTo>
                  <a:lnTo>
                    <a:pt x="2971" y="558"/>
                  </a:lnTo>
                  <a:lnTo>
                    <a:pt x="2794" y="0"/>
                  </a:lnTo>
                  <a:close/>
                </a:path>
              </a:pathLst>
            </a:custGeom>
            <a:solidFill>
              <a:srgbClr val="FFFFFF"/>
            </a:solidFill>
          </p:spPr>
          <p:txBody>
            <a:bodyPr wrap="square" lIns="0" tIns="0" rIns="0" bIns="0" rtlCol="0"/>
            <a:lstStyle/>
            <a:p>
              <a:endParaRPr/>
            </a:p>
          </p:txBody>
        </p:sp>
        <p:sp>
          <p:nvSpPr>
            <p:cNvPr id="1151" name="object 1151"/>
            <p:cNvSpPr/>
            <p:nvPr/>
          </p:nvSpPr>
          <p:spPr>
            <a:xfrm>
              <a:off x="6644360" y="4833530"/>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68"/>
                  </a:moveTo>
                  <a:lnTo>
                    <a:pt x="203" y="368"/>
                  </a:lnTo>
                  <a:lnTo>
                    <a:pt x="114" y="520"/>
                  </a:lnTo>
                  <a:lnTo>
                    <a:pt x="609" y="520"/>
                  </a:lnTo>
                  <a:lnTo>
                    <a:pt x="685" y="368"/>
                  </a:lnTo>
                  <a:close/>
                </a:path>
                <a:path w="9525" h="1270">
                  <a:moveTo>
                    <a:pt x="787" y="177"/>
                  </a:moveTo>
                  <a:lnTo>
                    <a:pt x="317" y="177"/>
                  </a:lnTo>
                  <a:lnTo>
                    <a:pt x="228" y="330"/>
                  </a:lnTo>
                  <a:lnTo>
                    <a:pt x="711" y="330"/>
                  </a:lnTo>
                  <a:lnTo>
                    <a:pt x="787" y="177"/>
                  </a:lnTo>
                  <a:close/>
                </a:path>
                <a:path w="9525" h="1270">
                  <a:moveTo>
                    <a:pt x="876" y="0"/>
                  </a:moveTo>
                  <a:lnTo>
                    <a:pt x="419" y="0"/>
                  </a:lnTo>
                  <a:lnTo>
                    <a:pt x="342" y="139"/>
                  </a:lnTo>
                  <a:lnTo>
                    <a:pt x="812" y="139"/>
                  </a:lnTo>
                  <a:lnTo>
                    <a:pt x="876" y="0"/>
                  </a:lnTo>
                  <a:close/>
                </a:path>
                <a:path w="9525" h="1270">
                  <a:moveTo>
                    <a:pt x="1257" y="571"/>
                  </a:moveTo>
                  <a:lnTo>
                    <a:pt x="749" y="571"/>
                  </a:lnTo>
                  <a:lnTo>
                    <a:pt x="673" y="723"/>
                  </a:lnTo>
                  <a:lnTo>
                    <a:pt x="1181" y="723"/>
                  </a:lnTo>
                  <a:lnTo>
                    <a:pt x="1257" y="571"/>
                  </a:lnTo>
                  <a:close/>
                </a:path>
                <a:path w="9525" h="1270">
                  <a:moveTo>
                    <a:pt x="1333" y="368"/>
                  </a:moveTo>
                  <a:lnTo>
                    <a:pt x="850" y="368"/>
                  </a:lnTo>
                  <a:lnTo>
                    <a:pt x="774" y="520"/>
                  </a:lnTo>
                  <a:lnTo>
                    <a:pt x="1270" y="520"/>
                  </a:lnTo>
                  <a:lnTo>
                    <a:pt x="1333" y="368"/>
                  </a:lnTo>
                  <a:close/>
                </a:path>
                <a:path w="9525" h="1270">
                  <a:moveTo>
                    <a:pt x="1422" y="177"/>
                  </a:moveTo>
                  <a:lnTo>
                    <a:pt x="952" y="177"/>
                  </a:lnTo>
                  <a:lnTo>
                    <a:pt x="876" y="330"/>
                  </a:lnTo>
                  <a:lnTo>
                    <a:pt x="1358" y="330"/>
                  </a:lnTo>
                  <a:lnTo>
                    <a:pt x="1422" y="177"/>
                  </a:lnTo>
                  <a:close/>
                </a:path>
                <a:path w="9525" h="1270">
                  <a:moveTo>
                    <a:pt x="1498" y="0"/>
                  </a:moveTo>
                  <a:lnTo>
                    <a:pt x="1041" y="0"/>
                  </a:lnTo>
                  <a:lnTo>
                    <a:pt x="965" y="139"/>
                  </a:lnTo>
                  <a:lnTo>
                    <a:pt x="1435" y="139"/>
                  </a:lnTo>
                  <a:lnTo>
                    <a:pt x="1498" y="0"/>
                  </a:lnTo>
                  <a:close/>
                </a:path>
                <a:path w="9525" h="1270">
                  <a:moveTo>
                    <a:pt x="1917" y="571"/>
                  </a:moveTo>
                  <a:lnTo>
                    <a:pt x="1422" y="571"/>
                  </a:lnTo>
                  <a:lnTo>
                    <a:pt x="1358" y="723"/>
                  </a:lnTo>
                  <a:lnTo>
                    <a:pt x="1866" y="723"/>
                  </a:lnTo>
                  <a:lnTo>
                    <a:pt x="1917" y="571"/>
                  </a:lnTo>
                  <a:close/>
                </a:path>
                <a:path w="9525" h="1270">
                  <a:moveTo>
                    <a:pt x="1981" y="368"/>
                  </a:moveTo>
                  <a:lnTo>
                    <a:pt x="1498" y="368"/>
                  </a:lnTo>
                  <a:lnTo>
                    <a:pt x="1435" y="520"/>
                  </a:lnTo>
                  <a:lnTo>
                    <a:pt x="1930" y="520"/>
                  </a:lnTo>
                  <a:lnTo>
                    <a:pt x="1981" y="368"/>
                  </a:lnTo>
                  <a:close/>
                </a:path>
                <a:path w="9525" h="1270">
                  <a:moveTo>
                    <a:pt x="2032" y="177"/>
                  </a:moveTo>
                  <a:lnTo>
                    <a:pt x="1562" y="177"/>
                  </a:lnTo>
                  <a:lnTo>
                    <a:pt x="1511" y="330"/>
                  </a:lnTo>
                  <a:lnTo>
                    <a:pt x="1993" y="330"/>
                  </a:lnTo>
                  <a:lnTo>
                    <a:pt x="2032" y="177"/>
                  </a:lnTo>
                  <a:close/>
                </a:path>
                <a:path w="9525" h="1270">
                  <a:moveTo>
                    <a:pt x="2095" y="0"/>
                  </a:moveTo>
                  <a:lnTo>
                    <a:pt x="1638" y="0"/>
                  </a:lnTo>
                  <a:lnTo>
                    <a:pt x="1587" y="139"/>
                  </a:lnTo>
                  <a:lnTo>
                    <a:pt x="2057" y="139"/>
                  </a:lnTo>
                  <a:lnTo>
                    <a:pt x="2095" y="0"/>
                  </a:lnTo>
                  <a:close/>
                </a:path>
                <a:path w="9525" h="1270">
                  <a:moveTo>
                    <a:pt x="2565" y="571"/>
                  </a:moveTo>
                  <a:lnTo>
                    <a:pt x="2070" y="571"/>
                  </a:lnTo>
                  <a:lnTo>
                    <a:pt x="2019" y="723"/>
                  </a:lnTo>
                  <a:lnTo>
                    <a:pt x="2527" y="723"/>
                  </a:lnTo>
                  <a:lnTo>
                    <a:pt x="2565" y="571"/>
                  </a:lnTo>
                  <a:close/>
                </a:path>
                <a:path w="9525" h="1270">
                  <a:moveTo>
                    <a:pt x="2616" y="368"/>
                  </a:moveTo>
                  <a:lnTo>
                    <a:pt x="2133" y="368"/>
                  </a:lnTo>
                  <a:lnTo>
                    <a:pt x="2082" y="520"/>
                  </a:lnTo>
                  <a:lnTo>
                    <a:pt x="2578" y="520"/>
                  </a:lnTo>
                  <a:lnTo>
                    <a:pt x="2616" y="368"/>
                  </a:lnTo>
                  <a:close/>
                </a:path>
                <a:path w="9525" h="1270">
                  <a:moveTo>
                    <a:pt x="2667" y="177"/>
                  </a:moveTo>
                  <a:lnTo>
                    <a:pt x="2197" y="177"/>
                  </a:lnTo>
                  <a:lnTo>
                    <a:pt x="2146" y="330"/>
                  </a:lnTo>
                  <a:lnTo>
                    <a:pt x="2628" y="330"/>
                  </a:lnTo>
                  <a:lnTo>
                    <a:pt x="2667" y="177"/>
                  </a:lnTo>
                  <a:close/>
                </a:path>
                <a:path w="9525" h="1270">
                  <a:moveTo>
                    <a:pt x="2717" y="0"/>
                  </a:moveTo>
                  <a:lnTo>
                    <a:pt x="2260"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68"/>
                  </a:moveTo>
                  <a:lnTo>
                    <a:pt x="2781" y="368"/>
                  </a:lnTo>
                  <a:lnTo>
                    <a:pt x="2743" y="520"/>
                  </a:lnTo>
                  <a:lnTo>
                    <a:pt x="3238" y="520"/>
                  </a:lnTo>
                  <a:lnTo>
                    <a:pt x="3263" y="368"/>
                  </a:lnTo>
                  <a:close/>
                </a:path>
                <a:path w="9525" h="1270">
                  <a:moveTo>
                    <a:pt x="3302" y="177"/>
                  </a:moveTo>
                  <a:lnTo>
                    <a:pt x="2832"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68"/>
                  </a:moveTo>
                  <a:lnTo>
                    <a:pt x="3429" y="368"/>
                  </a:lnTo>
                  <a:lnTo>
                    <a:pt x="3403" y="520"/>
                  </a:lnTo>
                  <a:lnTo>
                    <a:pt x="3898" y="520"/>
                  </a:lnTo>
                  <a:lnTo>
                    <a:pt x="3911" y="368"/>
                  </a:lnTo>
                  <a:close/>
                </a:path>
                <a:path w="9525" h="1270">
                  <a:moveTo>
                    <a:pt x="3937" y="177"/>
                  </a:moveTo>
                  <a:lnTo>
                    <a:pt x="3454" y="177"/>
                  </a:lnTo>
                  <a:lnTo>
                    <a:pt x="3441" y="330"/>
                  </a:lnTo>
                  <a:lnTo>
                    <a:pt x="3924" y="330"/>
                  </a:lnTo>
                  <a:lnTo>
                    <a:pt x="3937" y="177"/>
                  </a:lnTo>
                  <a:close/>
                </a:path>
                <a:path w="9525" h="1270">
                  <a:moveTo>
                    <a:pt x="3949" y="0"/>
                  </a:moveTo>
                  <a:lnTo>
                    <a:pt x="3492" y="0"/>
                  </a:lnTo>
                  <a:lnTo>
                    <a:pt x="3467" y="139"/>
                  </a:lnTo>
                  <a:lnTo>
                    <a:pt x="3937" y="139"/>
                  </a:lnTo>
                  <a:lnTo>
                    <a:pt x="3949" y="0"/>
                  </a:lnTo>
                  <a:close/>
                </a:path>
                <a:path w="9525" h="1270">
                  <a:moveTo>
                    <a:pt x="4559" y="368"/>
                  </a:moveTo>
                  <a:lnTo>
                    <a:pt x="4076" y="368"/>
                  </a:lnTo>
                  <a:lnTo>
                    <a:pt x="4064" y="520"/>
                  </a:lnTo>
                  <a:lnTo>
                    <a:pt x="4559" y="520"/>
                  </a:lnTo>
                  <a:lnTo>
                    <a:pt x="4559" y="368"/>
                  </a:lnTo>
                  <a:close/>
                </a:path>
                <a:path w="9525" h="1270">
                  <a:moveTo>
                    <a:pt x="4559" y="177"/>
                  </a:moveTo>
                  <a:lnTo>
                    <a:pt x="4089" y="177"/>
                  </a:lnTo>
                  <a:lnTo>
                    <a:pt x="4076" y="330"/>
                  </a:lnTo>
                  <a:lnTo>
                    <a:pt x="4559" y="330"/>
                  </a:lnTo>
                  <a:lnTo>
                    <a:pt x="4559" y="177"/>
                  </a:lnTo>
                  <a:close/>
                </a:path>
                <a:path w="9525" h="1270">
                  <a:moveTo>
                    <a:pt x="4559" y="0"/>
                  </a:moveTo>
                  <a:lnTo>
                    <a:pt x="4102" y="0"/>
                  </a:lnTo>
                  <a:lnTo>
                    <a:pt x="4089" y="139"/>
                  </a:lnTo>
                  <a:lnTo>
                    <a:pt x="4559" y="139"/>
                  </a:lnTo>
                  <a:lnTo>
                    <a:pt x="4559" y="0"/>
                  </a:lnTo>
                  <a:close/>
                </a:path>
                <a:path w="9525" h="1270">
                  <a:moveTo>
                    <a:pt x="5181" y="139"/>
                  </a:moveTo>
                  <a:lnTo>
                    <a:pt x="5168" y="0"/>
                  </a:lnTo>
                  <a:lnTo>
                    <a:pt x="4711" y="0"/>
                  </a:lnTo>
                  <a:lnTo>
                    <a:pt x="4711" y="139"/>
                  </a:lnTo>
                  <a:lnTo>
                    <a:pt x="5181" y="139"/>
                  </a:lnTo>
                  <a:close/>
                </a:path>
                <a:path w="9525" h="1270">
                  <a:moveTo>
                    <a:pt x="5194" y="330"/>
                  </a:moveTo>
                  <a:lnTo>
                    <a:pt x="5181" y="177"/>
                  </a:lnTo>
                  <a:lnTo>
                    <a:pt x="4711" y="177"/>
                  </a:lnTo>
                  <a:lnTo>
                    <a:pt x="4711" y="330"/>
                  </a:lnTo>
                  <a:lnTo>
                    <a:pt x="5194" y="330"/>
                  </a:lnTo>
                  <a:close/>
                </a:path>
                <a:path w="9525" h="1270">
                  <a:moveTo>
                    <a:pt x="5207" y="520"/>
                  </a:moveTo>
                  <a:lnTo>
                    <a:pt x="5194" y="368"/>
                  </a:lnTo>
                  <a:lnTo>
                    <a:pt x="4711" y="368"/>
                  </a:lnTo>
                  <a:lnTo>
                    <a:pt x="4711" y="520"/>
                  </a:lnTo>
                  <a:lnTo>
                    <a:pt x="5207" y="520"/>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59" y="330"/>
                  </a:lnTo>
                  <a:lnTo>
                    <a:pt x="5829" y="330"/>
                  </a:lnTo>
                  <a:close/>
                </a:path>
                <a:path w="9525" h="1270">
                  <a:moveTo>
                    <a:pt x="5867" y="520"/>
                  </a:moveTo>
                  <a:lnTo>
                    <a:pt x="5842" y="368"/>
                  </a:lnTo>
                  <a:lnTo>
                    <a:pt x="5359" y="368"/>
                  </a:lnTo>
                  <a:lnTo>
                    <a:pt x="5372" y="520"/>
                  </a:lnTo>
                  <a:lnTo>
                    <a:pt x="5867" y="520"/>
                  </a:lnTo>
                  <a:close/>
                </a:path>
                <a:path w="9525" h="1270">
                  <a:moveTo>
                    <a:pt x="5905" y="723"/>
                  </a:moveTo>
                  <a:lnTo>
                    <a:pt x="5880" y="571"/>
                  </a:lnTo>
                  <a:lnTo>
                    <a:pt x="3403" y="571"/>
                  </a:lnTo>
                  <a:lnTo>
                    <a:pt x="3378" y="723"/>
                  </a:lnTo>
                  <a:lnTo>
                    <a:pt x="5905" y="723"/>
                  </a:lnTo>
                  <a:close/>
                </a:path>
                <a:path w="9525" h="1270">
                  <a:moveTo>
                    <a:pt x="6438" y="139"/>
                  </a:moveTo>
                  <a:lnTo>
                    <a:pt x="6400" y="0"/>
                  </a:lnTo>
                  <a:lnTo>
                    <a:pt x="5943" y="0"/>
                  </a:lnTo>
                  <a:lnTo>
                    <a:pt x="5969" y="139"/>
                  </a:lnTo>
                  <a:lnTo>
                    <a:pt x="6438" y="139"/>
                  </a:lnTo>
                  <a:close/>
                </a:path>
                <a:path w="9525" h="1270">
                  <a:moveTo>
                    <a:pt x="6477" y="330"/>
                  </a:moveTo>
                  <a:lnTo>
                    <a:pt x="6438" y="177"/>
                  </a:lnTo>
                  <a:lnTo>
                    <a:pt x="5969" y="177"/>
                  </a:lnTo>
                  <a:lnTo>
                    <a:pt x="5994" y="330"/>
                  </a:lnTo>
                  <a:lnTo>
                    <a:pt x="6477" y="330"/>
                  </a:lnTo>
                  <a:close/>
                </a:path>
                <a:path w="9525" h="1270">
                  <a:moveTo>
                    <a:pt x="6527" y="520"/>
                  </a:moveTo>
                  <a:lnTo>
                    <a:pt x="6489" y="368"/>
                  </a:lnTo>
                  <a:lnTo>
                    <a:pt x="6007" y="368"/>
                  </a:lnTo>
                  <a:lnTo>
                    <a:pt x="6032" y="520"/>
                  </a:lnTo>
                  <a:lnTo>
                    <a:pt x="6527" y="520"/>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124" y="330"/>
                  </a:moveTo>
                  <a:lnTo>
                    <a:pt x="7073" y="177"/>
                  </a:lnTo>
                  <a:lnTo>
                    <a:pt x="6604" y="177"/>
                  </a:lnTo>
                  <a:lnTo>
                    <a:pt x="6642" y="330"/>
                  </a:lnTo>
                  <a:lnTo>
                    <a:pt x="7124" y="330"/>
                  </a:lnTo>
                  <a:close/>
                </a:path>
                <a:path w="9525" h="1270">
                  <a:moveTo>
                    <a:pt x="7188" y="520"/>
                  </a:moveTo>
                  <a:lnTo>
                    <a:pt x="7137" y="368"/>
                  </a:lnTo>
                  <a:lnTo>
                    <a:pt x="6654" y="368"/>
                  </a:lnTo>
                  <a:lnTo>
                    <a:pt x="6692" y="520"/>
                  </a:lnTo>
                  <a:lnTo>
                    <a:pt x="7188" y="520"/>
                  </a:lnTo>
                  <a:close/>
                </a:path>
                <a:path w="9525" h="1270">
                  <a:moveTo>
                    <a:pt x="7251" y="723"/>
                  </a:moveTo>
                  <a:lnTo>
                    <a:pt x="7200" y="571"/>
                  </a:lnTo>
                  <a:lnTo>
                    <a:pt x="6705" y="571"/>
                  </a:lnTo>
                  <a:lnTo>
                    <a:pt x="6743" y="723"/>
                  </a:lnTo>
                  <a:lnTo>
                    <a:pt x="7251" y="723"/>
                  </a:lnTo>
                  <a:close/>
                </a:path>
                <a:path w="9525" h="1270">
                  <a:moveTo>
                    <a:pt x="7683" y="139"/>
                  </a:moveTo>
                  <a:lnTo>
                    <a:pt x="7632" y="0"/>
                  </a:lnTo>
                  <a:lnTo>
                    <a:pt x="7175" y="0"/>
                  </a:lnTo>
                  <a:lnTo>
                    <a:pt x="7213" y="139"/>
                  </a:lnTo>
                  <a:lnTo>
                    <a:pt x="7683" y="139"/>
                  </a:lnTo>
                  <a:close/>
                </a:path>
                <a:path w="9525" h="1270">
                  <a:moveTo>
                    <a:pt x="7759" y="330"/>
                  </a:moveTo>
                  <a:lnTo>
                    <a:pt x="7708" y="177"/>
                  </a:lnTo>
                  <a:lnTo>
                    <a:pt x="7226" y="177"/>
                  </a:lnTo>
                  <a:lnTo>
                    <a:pt x="7277" y="330"/>
                  </a:lnTo>
                  <a:lnTo>
                    <a:pt x="7759" y="330"/>
                  </a:lnTo>
                  <a:close/>
                </a:path>
                <a:path w="9525" h="1270">
                  <a:moveTo>
                    <a:pt x="7835" y="520"/>
                  </a:moveTo>
                  <a:lnTo>
                    <a:pt x="7772" y="368"/>
                  </a:lnTo>
                  <a:lnTo>
                    <a:pt x="7289" y="368"/>
                  </a:lnTo>
                  <a:lnTo>
                    <a:pt x="7340" y="520"/>
                  </a:lnTo>
                  <a:lnTo>
                    <a:pt x="7835" y="520"/>
                  </a:lnTo>
                  <a:close/>
                </a:path>
                <a:path w="9525" h="1270">
                  <a:moveTo>
                    <a:pt x="7924" y="723"/>
                  </a:moveTo>
                  <a:lnTo>
                    <a:pt x="7861" y="571"/>
                  </a:lnTo>
                  <a:lnTo>
                    <a:pt x="7353" y="571"/>
                  </a:lnTo>
                  <a:lnTo>
                    <a:pt x="7416" y="723"/>
                  </a:lnTo>
                  <a:lnTo>
                    <a:pt x="7924" y="723"/>
                  </a:lnTo>
                  <a:close/>
                </a:path>
                <a:path w="9525" h="1270">
                  <a:moveTo>
                    <a:pt x="8305" y="139"/>
                  </a:moveTo>
                  <a:lnTo>
                    <a:pt x="8229" y="0"/>
                  </a:lnTo>
                  <a:lnTo>
                    <a:pt x="7772" y="0"/>
                  </a:lnTo>
                  <a:lnTo>
                    <a:pt x="7835" y="139"/>
                  </a:lnTo>
                  <a:lnTo>
                    <a:pt x="8305" y="139"/>
                  </a:lnTo>
                  <a:close/>
                </a:path>
                <a:path w="9525" h="1270">
                  <a:moveTo>
                    <a:pt x="8394" y="330"/>
                  </a:moveTo>
                  <a:lnTo>
                    <a:pt x="8318" y="177"/>
                  </a:lnTo>
                  <a:lnTo>
                    <a:pt x="7848" y="177"/>
                  </a:lnTo>
                  <a:lnTo>
                    <a:pt x="7912" y="330"/>
                  </a:lnTo>
                  <a:lnTo>
                    <a:pt x="8394" y="330"/>
                  </a:lnTo>
                  <a:close/>
                </a:path>
                <a:path w="9525" h="1270">
                  <a:moveTo>
                    <a:pt x="8496" y="520"/>
                  </a:moveTo>
                  <a:lnTo>
                    <a:pt x="8420" y="368"/>
                  </a:lnTo>
                  <a:lnTo>
                    <a:pt x="7937" y="368"/>
                  </a:lnTo>
                  <a:lnTo>
                    <a:pt x="8001" y="520"/>
                  </a:lnTo>
                  <a:lnTo>
                    <a:pt x="8496" y="520"/>
                  </a:lnTo>
                  <a:close/>
                </a:path>
                <a:path w="9525" h="1270">
                  <a:moveTo>
                    <a:pt x="8597" y="723"/>
                  </a:moveTo>
                  <a:lnTo>
                    <a:pt x="8521" y="571"/>
                  </a:lnTo>
                  <a:lnTo>
                    <a:pt x="8026" y="571"/>
                  </a:lnTo>
                  <a:lnTo>
                    <a:pt x="8089" y="723"/>
                  </a:lnTo>
                  <a:lnTo>
                    <a:pt x="8597" y="723"/>
                  </a:lnTo>
                  <a:close/>
                </a:path>
                <a:path w="9525" h="1270">
                  <a:moveTo>
                    <a:pt x="8928" y="139"/>
                  </a:moveTo>
                  <a:lnTo>
                    <a:pt x="8851" y="0"/>
                  </a:lnTo>
                  <a:lnTo>
                    <a:pt x="8382" y="0"/>
                  </a:lnTo>
                  <a:lnTo>
                    <a:pt x="8458" y="139"/>
                  </a:lnTo>
                  <a:lnTo>
                    <a:pt x="8928" y="139"/>
                  </a:lnTo>
                  <a:close/>
                </a:path>
                <a:path w="9525" h="1270">
                  <a:moveTo>
                    <a:pt x="9156" y="520"/>
                  </a:moveTo>
                  <a:lnTo>
                    <a:pt x="8953" y="177"/>
                  </a:lnTo>
                  <a:lnTo>
                    <a:pt x="8483" y="177"/>
                  </a:lnTo>
                  <a:lnTo>
                    <a:pt x="8661" y="520"/>
                  </a:lnTo>
                  <a:lnTo>
                    <a:pt x="9156" y="520"/>
                  </a:lnTo>
                  <a:close/>
                </a:path>
                <a:path w="9525" h="1270">
                  <a:moveTo>
                    <a:pt x="9271" y="723"/>
                  </a:moveTo>
                  <a:lnTo>
                    <a:pt x="9182" y="571"/>
                  </a:lnTo>
                  <a:lnTo>
                    <a:pt x="8686" y="571"/>
                  </a:lnTo>
                  <a:lnTo>
                    <a:pt x="8763" y="723"/>
                  </a:lnTo>
                  <a:lnTo>
                    <a:pt x="9271" y="723"/>
                  </a:lnTo>
                  <a:close/>
                </a:path>
              </a:pathLst>
            </a:custGeom>
            <a:solidFill>
              <a:srgbClr val="FFFFFF">
                <a:alpha val="50000"/>
              </a:srgbClr>
            </a:solidFill>
          </p:spPr>
          <p:txBody>
            <a:bodyPr wrap="square" lIns="0" tIns="0" rIns="0" bIns="0" rtlCol="0"/>
            <a:lstStyle/>
            <a:p>
              <a:endParaRPr/>
            </a:p>
          </p:txBody>
        </p:sp>
        <p:sp>
          <p:nvSpPr>
            <p:cNvPr id="1152" name="object 1152"/>
            <p:cNvSpPr/>
            <p:nvPr/>
          </p:nvSpPr>
          <p:spPr>
            <a:xfrm>
              <a:off x="6643603" y="4833161"/>
              <a:ext cx="5080" cy="4445"/>
            </a:xfrm>
            <a:custGeom>
              <a:avLst/>
              <a:gdLst/>
              <a:ahLst/>
              <a:cxnLst/>
              <a:rect l="l" t="t" r="r" b="b"/>
              <a:pathLst>
                <a:path w="5079" h="4445">
                  <a:moveTo>
                    <a:pt x="4489" y="0"/>
                  </a:moveTo>
                  <a:lnTo>
                    <a:pt x="4209" y="266"/>
                  </a:lnTo>
                  <a:lnTo>
                    <a:pt x="3892" y="546"/>
                  </a:lnTo>
                  <a:lnTo>
                    <a:pt x="4146" y="266"/>
                  </a:lnTo>
                  <a:lnTo>
                    <a:pt x="3930" y="63"/>
                  </a:lnTo>
                  <a:lnTo>
                    <a:pt x="3435" y="469"/>
                  </a:lnTo>
                  <a:lnTo>
                    <a:pt x="3193" y="609"/>
                  </a:lnTo>
                  <a:lnTo>
                    <a:pt x="2546" y="1168"/>
                  </a:lnTo>
                  <a:lnTo>
                    <a:pt x="1987" y="1752"/>
                  </a:lnTo>
                  <a:lnTo>
                    <a:pt x="2393" y="1155"/>
                  </a:lnTo>
                  <a:lnTo>
                    <a:pt x="2787" y="723"/>
                  </a:lnTo>
                  <a:lnTo>
                    <a:pt x="2939" y="533"/>
                  </a:lnTo>
                  <a:lnTo>
                    <a:pt x="3092" y="317"/>
                  </a:lnTo>
                  <a:lnTo>
                    <a:pt x="3143" y="139"/>
                  </a:lnTo>
                  <a:lnTo>
                    <a:pt x="2508" y="546"/>
                  </a:lnTo>
                  <a:lnTo>
                    <a:pt x="2215" y="876"/>
                  </a:lnTo>
                  <a:lnTo>
                    <a:pt x="1441" y="1574"/>
                  </a:lnTo>
                  <a:lnTo>
                    <a:pt x="1187" y="2095"/>
                  </a:lnTo>
                  <a:lnTo>
                    <a:pt x="0" y="4166"/>
                  </a:lnTo>
                  <a:lnTo>
                    <a:pt x="2280" y="4166"/>
                  </a:lnTo>
                  <a:lnTo>
                    <a:pt x="2495" y="3962"/>
                  </a:lnTo>
                  <a:lnTo>
                    <a:pt x="2838" y="3784"/>
                  </a:lnTo>
                  <a:lnTo>
                    <a:pt x="3181" y="3632"/>
                  </a:lnTo>
                  <a:lnTo>
                    <a:pt x="3384" y="3441"/>
                  </a:lnTo>
                  <a:lnTo>
                    <a:pt x="3676" y="3365"/>
                  </a:lnTo>
                  <a:lnTo>
                    <a:pt x="4311" y="3340"/>
                  </a:lnTo>
                  <a:lnTo>
                    <a:pt x="4184" y="3225"/>
                  </a:lnTo>
                  <a:lnTo>
                    <a:pt x="3917" y="2959"/>
                  </a:lnTo>
                  <a:lnTo>
                    <a:pt x="3663" y="2946"/>
                  </a:lnTo>
                  <a:lnTo>
                    <a:pt x="3409" y="2946"/>
                  </a:lnTo>
                  <a:lnTo>
                    <a:pt x="2939" y="3251"/>
                  </a:lnTo>
                  <a:lnTo>
                    <a:pt x="3587" y="2311"/>
                  </a:lnTo>
                  <a:lnTo>
                    <a:pt x="3701" y="2184"/>
                  </a:lnTo>
                  <a:lnTo>
                    <a:pt x="4463" y="1257"/>
                  </a:lnTo>
                  <a:lnTo>
                    <a:pt x="4578" y="1054"/>
                  </a:lnTo>
                  <a:lnTo>
                    <a:pt x="4679" y="838"/>
                  </a:lnTo>
                  <a:lnTo>
                    <a:pt x="4552" y="711"/>
                  </a:lnTo>
                  <a:lnTo>
                    <a:pt x="4032" y="1206"/>
                  </a:lnTo>
                  <a:lnTo>
                    <a:pt x="3435" y="1828"/>
                  </a:lnTo>
                  <a:lnTo>
                    <a:pt x="2685" y="2463"/>
                  </a:lnTo>
                  <a:lnTo>
                    <a:pt x="4019" y="1155"/>
                  </a:lnTo>
                  <a:lnTo>
                    <a:pt x="4413" y="609"/>
                  </a:lnTo>
                  <a:lnTo>
                    <a:pt x="4730" y="279"/>
                  </a:lnTo>
                  <a:lnTo>
                    <a:pt x="4616" y="139"/>
                  </a:lnTo>
                  <a:lnTo>
                    <a:pt x="4489" y="0"/>
                  </a:lnTo>
                  <a:close/>
                </a:path>
              </a:pathLst>
            </a:custGeom>
            <a:solidFill>
              <a:srgbClr val="F1C9BB"/>
            </a:solidFill>
          </p:spPr>
          <p:txBody>
            <a:bodyPr wrap="square" lIns="0" tIns="0" rIns="0" bIns="0" rtlCol="0"/>
            <a:lstStyle/>
            <a:p>
              <a:endParaRPr/>
            </a:p>
          </p:txBody>
        </p:sp>
        <p:pic>
          <p:nvPicPr>
            <p:cNvPr id="1153" name="object 1153"/>
            <p:cNvPicPr/>
            <p:nvPr/>
          </p:nvPicPr>
          <p:blipFill>
            <a:blip r:embed="rId9" cstate="print"/>
            <a:stretch>
              <a:fillRect/>
            </a:stretch>
          </p:blipFill>
          <p:spPr>
            <a:xfrm>
              <a:off x="6645873" y="4833241"/>
              <a:ext cx="6297" cy="1873"/>
            </a:xfrm>
            <a:prstGeom prst="rect">
              <a:avLst/>
            </a:prstGeom>
          </p:spPr>
        </p:pic>
        <p:sp>
          <p:nvSpPr>
            <p:cNvPr id="1154" name="object 1154"/>
            <p:cNvSpPr/>
            <p:nvPr/>
          </p:nvSpPr>
          <p:spPr>
            <a:xfrm>
              <a:off x="6649706" y="4833161"/>
              <a:ext cx="5080" cy="4445"/>
            </a:xfrm>
            <a:custGeom>
              <a:avLst/>
              <a:gdLst/>
              <a:ahLst/>
              <a:cxnLst/>
              <a:rect l="l" t="t" r="r" b="b"/>
              <a:pathLst>
                <a:path w="5079" h="4445">
                  <a:moveTo>
                    <a:pt x="1284" y="2946"/>
                  </a:moveTo>
                  <a:lnTo>
                    <a:pt x="776" y="2959"/>
                  </a:lnTo>
                  <a:lnTo>
                    <a:pt x="382" y="3340"/>
                  </a:lnTo>
                  <a:lnTo>
                    <a:pt x="1004" y="3365"/>
                  </a:lnTo>
                  <a:lnTo>
                    <a:pt x="1296" y="3441"/>
                  </a:lnTo>
                  <a:lnTo>
                    <a:pt x="1500" y="3632"/>
                  </a:lnTo>
                  <a:lnTo>
                    <a:pt x="1855" y="3784"/>
                  </a:lnTo>
                  <a:lnTo>
                    <a:pt x="2198" y="3962"/>
                  </a:lnTo>
                  <a:lnTo>
                    <a:pt x="2408" y="4166"/>
                  </a:lnTo>
                  <a:lnTo>
                    <a:pt x="4681" y="4166"/>
                  </a:lnTo>
                  <a:lnTo>
                    <a:pt x="4156" y="3251"/>
                  </a:lnTo>
                  <a:lnTo>
                    <a:pt x="1754" y="3251"/>
                  </a:lnTo>
                  <a:lnTo>
                    <a:pt x="1284" y="2946"/>
                  </a:lnTo>
                  <a:close/>
                </a:path>
                <a:path w="5079" h="4445">
                  <a:moveTo>
                    <a:pt x="141" y="711"/>
                  </a:moveTo>
                  <a:lnTo>
                    <a:pt x="32" y="876"/>
                  </a:lnTo>
                  <a:lnTo>
                    <a:pt x="217" y="1257"/>
                  </a:lnTo>
                  <a:lnTo>
                    <a:pt x="887" y="2095"/>
                  </a:lnTo>
                  <a:lnTo>
                    <a:pt x="1754" y="3251"/>
                  </a:lnTo>
                  <a:lnTo>
                    <a:pt x="4156" y="3251"/>
                  </a:lnTo>
                  <a:lnTo>
                    <a:pt x="3705" y="2463"/>
                  </a:lnTo>
                  <a:lnTo>
                    <a:pt x="2008" y="2463"/>
                  </a:lnTo>
                  <a:lnTo>
                    <a:pt x="1185" y="1752"/>
                  </a:lnTo>
                  <a:lnTo>
                    <a:pt x="141" y="711"/>
                  </a:lnTo>
                  <a:close/>
                </a:path>
                <a:path w="5079" h="4445">
                  <a:moveTo>
                    <a:pt x="204" y="0"/>
                  </a:moveTo>
                  <a:lnTo>
                    <a:pt x="84" y="139"/>
                  </a:lnTo>
                  <a:lnTo>
                    <a:pt x="0" y="317"/>
                  </a:lnTo>
                  <a:lnTo>
                    <a:pt x="280" y="609"/>
                  </a:lnTo>
                  <a:lnTo>
                    <a:pt x="674" y="1155"/>
                  </a:lnTo>
                  <a:lnTo>
                    <a:pt x="2008" y="2463"/>
                  </a:lnTo>
                  <a:lnTo>
                    <a:pt x="3705" y="2463"/>
                  </a:lnTo>
                  <a:lnTo>
                    <a:pt x="3493" y="2095"/>
                  </a:lnTo>
                  <a:lnTo>
                    <a:pt x="3335" y="1752"/>
                  </a:lnTo>
                  <a:lnTo>
                    <a:pt x="2693" y="1752"/>
                  </a:lnTo>
                  <a:lnTo>
                    <a:pt x="2108" y="1155"/>
                  </a:lnTo>
                  <a:lnTo>
                    <a:pt x="1487" y="609"/>
                  </a:lnTo>
                  <a:lnTo>
                    <a:pt x="788" y="546"/>
                  </a:lnTo>
                  <a:lnTo>
                    <a:pt x="204" y="0"/>
                  </a:lnTo>
                  <a:close/>
                </a:path>
                <a:path w="5079" h="4445">
                  <a:moveTo>
                    <a:pt x="1550" y="139"/>
                  </a:moveTo>
                  <a:lnTo>
                    <a:pt x="1700" y="469"/>
                  </a:lnTo>
                  <a:lnTo>
                    <a:pt x="2300" y="1155"/>
                  </a:lnTo>
                  <a:lnTo>
                    <a:pt x="2693" y="1752"/>
                  </a:lnTo>
                  <a:lnTo>
                    <a:pt x="3335" y="1752"/>
                  </a:lnTo>
                  <a:lnTo>
                    <a:pt x="3252" y="1574"/>
                  </a:lnTo>
                  <a:lnTo>
                    <a:pt x="2431" y="838"/>
                  </a:lnTo>
                  <a:lnTo>
                    <a:pt x="2153" y="533"/>
                  </a:lnTo>
                  <a:lnTo>
                    <a:pt x="1550" y="139"/>
                  </a:lnTo>
                  <a:close/>
                </a:path>
                <a:path w="5079" h="4445">
                  <a:moveTo>
                    <a:pt x="750" y="63"/>
                  </a:moveTo>
                  <a:lnTo>
                    <a:pt x="591" y="317"/>
                  </a:lnTo>
                  <a:lnTo>
                    <a:pt x="788" y="546"/>
                  </a:lnTo>
                  <a:lnTo>
                    <a:pt x="1383" y="546"/>
                  </a:lnTo>
                  <a:lnTo>
                    <a:pt x="750" y="63"/>
                  </a:lnTo>
                  <a:close/>
                </a:path>
              </a:pathLst>
            </a:custGeom>
            <a:solidFill>
              <a:srgbClr val="F1C9BB"/>
            </a:solidFill>
          </p:spPr>
          <p:txBody>
            <a:bodyPr wrap="square" lIns="0" tIns="0" rIns="0" bIns="0" rtlCol="0"/>
            <a:lstStyle/>
            <a:p>
              <a:endParaRPr/>
            </a:p>
          </p:txBody>
        </p:sp>
        <p:sp>
          <p:nvSpPr>
            <p:cNvPr id="1155" name="object 1155"/>
            <p:cNvSpPr/>
            <p:nvPr/>
          </p:nvSpPr>
          <p:spPr>
            <a:xfrm>
              <a:off x="6644881" y="4828362"/>
              <a:ext cx="8890" cy="4445"/>
            </a:xfrm>
            <a:custGeom>
              <a:avLst/>
              <a:gdLst/>
              <a:ahLst/>
              <a:cxnLst/>
              <a:rect l="l" t="t" r="r" b="b"/>
              <a:pathLst>
                <a:path w="8890" h="4445">
                  <a:moveTo>
                    <a:pt x="8305" y="0"/>
                  </a:moveTo>
                  <a:lnTo>
                    <a:pt x="0" y="0"/>
                  </a:lnTo>
                  <a:lnTo>
                    <a:pt x="0" y="4419"/>
                  </a:lnTo>
                  <a:lnTo>
                    <a:pt x="8305" y="4419"/>
                  </a:lnTo>
                  <a:lnTo>
                    <a:pt x="8305" y="0"/>
                  </a:lnTo>
                  <a:close/>
                </a:path>
              </a:pathLst>
            </a:custGeom>
            <a:solidFill>
              <a:srgbClr val="FFFFFF"/>
            </a:solidFill>
          </p:spPr>
          <p:txBody>
            <a:bodyPr wrap="square" lIns="0" tIns="0" rIns="0" bIns="0" rtlCol="0"/>
            <a:lstStyle/>
            <a:p>
              <a:endParaRPr/>
            </a:p>
          </p:txBody>
        </p:sp>
        <p:sp>
          <p:nvSpPr>
            <p:cNvPr id="1156" name="object 1156"/>
            <p:cNvSpPr/>
            <p:nvPr/>
          </p:nvSpPr>
          <p:spPr>
            <a:xfrm>
              <a:off x="6645185" y="4829949"/>
              <a:ext cx="8255" cy="1905"/>
            </a:xfrm>
            <a:custGeom>
              <a:avLst/>
              <a:gdLst/>
              <a:ahLst/>
              <a:cxnLst/>
              <a:rect l="l" t="t" r="r" b="b"/>
              <a:pathLst>
                <a:path w="8254" h="1904">
                  <a:moveTo>
                    <a:pt x="7670" y="0"/>
                  </a:moveTo>
                  <a:lnTo>
                    <a:pt x="0" y="0"/>
                  </a:lnTo>
                  <a:lnTo>
                    <a:pt x="0" y="1295"/>
                  </a:lnTo>
                  <a:lnTo>
                    <a:pt x="7670" y="1295"/>
                  </a:lnTo>
                  <a:lnTo>
                    <a:pt x="7670" y="0"/>
                  </a:lnTo>
                  <a:close/>
                </a:path>
              </a:pathLst>
            </a:custGeom>
            <a:solidFill>
              <a:srgbClr val="FFFFFF"/>
            </a:solidFill>
          </p:spPr>
          <p:txBody>
            <a:bodyPr wrap="square" lIns="0" tIns="0" rIns="0" bIns="0" rtlCol="0"/>
            <a:lstStyle/>
            <a:p>
              <a:endParaRPr/>
            </a:p>
          </p:txBody>
        </p:sp>
        <p:sp>
          <p:nvSpPr>
            <p:cNvPr id="1157" name="object 1157"/>
            <p:cNvSpPr/>
            <p:nvPr/>
          </p:nvSpPr>
          <p:spPr>
            <a:xfrm>
              <a:off x="6645185" y="4829949"/>
              <a:ext cx="8255" cy="1905"/>
            </a:xfrm>
            <a:custGeom>
              <a:avLst/>
              <a:gdLst/>
              <a:ahLst/>
              <a:cxnLst/>
              <a:rect l="l" t="t" r="r" b="b"/>
              <a:pathLst>
                <a:path w="8254" h="1904">
                  <a:moveTo>
                    <a:pt x="7670" y="1295"/>
                  </a:moveTo>
                  <a:lnTo>
                    <a:pt x="0" y="1295"/>
                  </a:lnTo>
                  <a:lnTo>
                    <a:pt x="0" y="0"/>
                  </a:lnTo>
                  <a:lnTo>
                    <a:pt x="7670" y="0"/>
                  </a:lnTo>
                  <a:lnTo>
                    <a:pt x="7670" y="1295"/>
                  </a:lnTo>
                  <a:close/>
                </a:path>
              </a:pathLst>
            </a:custGeom>
            <a:ln w="3175">
              <a:solidFill>
                <a:srgbClr val="808285"/>
              </a:solidFill>
            </a:ln>
          </p:spPr>
          <p:txBody>
            <a:bodyPr wrap="square" lIns="0" tIns="0" rIns="0" bIns="0" rtlCol="0"/>
            <a:lstStyle/>
            <a:p>
              <a:endParaRPr/>
            </a:p>
          </p:txBody>
        </p:sp>
      </p:grpSp>
      <p:sp>
        <p:nvSpPr>
          <p:cNvPr id="1158" name="object 1158"/>
          <p:cNvSpPr txBox="1"/>
          <p:nvPr/>
        </p:nvSpPr>
        <p:spPr>
          <a:xfrm>
            <a:off x="6588968" y="4818094"/>
            <a:ext cx="11493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5" dirty="0">
                <a:solidFill>
                  <a:srgbClr val="231F20"/>
                </a:solidFill>
                <a:latin typeface="Yu Gothic Medium"/>
                <a:cs typeface="Yu Gothic Medium"/>
              </a:rPr>
              <a:t>（q</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24</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など）      </a:t>
            </a:r>
            <a:r>
              <a:rPr sz="100" b="0" spc="-25" dirty="0">
                <a:solidFill>
                  <a:srgbClr val="231F20"/>
                </a:solidFill>
                <a:latin typeface="Yu Gothic Medium"/>
                <a:cs typeface="Yu Gothic Medium"/>
              </a:rPr>
              <a:t>q</a:t>
            </a:r>
            <a:r>
              <a:rPr sz="100" b="0" spc="-20" dirty="0">
                <a:solidFill>
                  <a:srgbClr val="231F20"/>
                </a:solidFill>
                <a:latin typeface="Yu Gothic Medium"/>
                <a:cs typeface="Yu Gothic Medium"/>
              </a:rPr>
              <a:t>r24.</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    </a:t>
            </a:r>
            <a:r>
              <a:rPr sz="100" b="0" spc="-40" dirty="0">
                <a:solidFill>
                  <a:srgbClr val="231F20"/>
                </a:solidFill>
                <a:latin typeface="Yu Gothic Medium"/>
                <a:cs typeface="Yu Gothic Medium"/>
              </a:rPr>
              <a:t>W</a:t>
            </a:r>
            <a:r>
              <a:rPr sz="100" b="0" spc="-20" dirty="0">
                <a:solidFill>
                  <a:srgbClr val="231F20"/>
                </a:solidFill>
                <a:latin typeface="Yu Gothic Medium"/>
                <a:cs typeface="Yu Gothic Medium"/>
              </a:rPr>
              <a:t>i-Fi</a:t>
            </a:r>
            <a:r>
              <a:rPr sz="100" b="0" spc="-40" dirty="0">
                <a:solidFill>
                  <a:srgbClr val="231F20"/>
                </a:solidFill>
                <a:latin typeface="Yu Gothic Medium"/>
                <a:cs typeface="Yu Gothic Medium"/>
              </a:rPr>
              <a:t>認証</a:t>
            </a:r>
            <a:endParaRPr sz="100">
              <a:latin typeface="Yu Gothic Medium"/>
              <a:cs typeface="Yu Gothic Medium"/>
            </a:endParaRPr>
          </a:p>
        </p:txBody>
      </p:sp>
      <p:grpSp>
        <p:nvGrpSpPr>
          <p:cNvPr id="1159" name="object 1159"/>
          <p:cNvGrpSpPr/>
          <p:nvPr/>
        </p:nvGrpSpPr>
        <p:grpSpPr>
          <a:xfrm>
            <a:off x="6492839" y="4766674"/>
            <a:ext cx="175895" cy="71120"/>
            <a:chOff x="6492839" y="4766674"/>
            <a:chExt cx="175895" cy="71120"/>
          </a:xfrm>
        </p:grpSpPr>
        <p:sp>
          <p:nvSpPr>
            <p:cNvPr id="1160" name="object 1160"/>
            <p:cNvSpPr/>
            <p:nvPr/>
          </p:nvSpPr>
          <p:spPr>
            <a:xfrm>
              <a:off x="6626453" y="4818583"/>
              <a:ext cx="41910" cy="19050"/>
            </a:xfrm>
            <a:custGeom>
              <a:avLst/>
              <a:gdLst/>
              <a:ahLst/>
              <a:cxnLst/>
              <a:rect l="l" t="t" r="r" b="b"/>
              <a:pathLst>
                <a:path w="41909" h="19050">
                  <a:moveTo>
                    <a:pt x="41808" y="0"/>
                  </a:moveTo>
                  <a:lnTo>
                    <a:pt x="0" y="0"/>
                  </a:lnTo>
                  <a:lnTo>
                    <a:pt x="0" y="18745"/>
                  </a:lnTo>
                  <a:lnTo>
                    <a:pt x="41808" y="18745"/>
                  </a:lnTo>
                  <a:lnTo>
                    <a:pt x="41808" y="18567"/>
                  </a:lnTo>
                  <a:lnTo>
                    <a:pt x="165" y="18567"/>
                  </a:lnTo>
                  <a:lnTo>
                    <a:pt x="165" y="177"/>
                  </a:lnTo>
                  <a:lnTo>
                    <a:pt x="41808" y="177"/>
                  </a:lnTo>
                  <a:lnTo>
                    <a:pt x="41808" y="0"/>
                  </a:lnTo>
                  <a:close/>
                </a:path>
                <a:path w="41909" h="19050">
                  <a:moveTo>
                    <a:pt x="41808" y="177"/>
                  </a:moveTo>
                  <a:lnTo>
                    <a:pt x="41630" y="177"/>
                  </a:lnTo>
                  <a:lnTo>
                    <a:pt x="41630" y="18567"/>
                  </a:lnTo>
                  <a:lnTo>
                    <a:pt x="41808" y="18567"/>
                  </a:lnTo>
                  <a:lnTo>
                    <a:pt x="41808" y="177"/>
                  </a:lnTo>
                  <a:close/>
                </a:path>
              </a:pathLst>
            </a:custGeom>
            <a:solidFill>
              <a:srgbClr val="6D6E71"/>
            </a:solidFill>
          </p:spPr>
          <p:txBody>
            <a:bodyPr wrap="square" lIns="0" tIns="0" rIns="0" bIns="0" rtlCol="0"/>
            <a:lstStyle/>
            <a:p>
              <a:endParaRPr/>
            </a:p>
          </p:txBody>
        </p:sp>
        <p:sp>
          <p:nvSpPr>
            <p:cNvPr id="1161" name="object 1161"/>
            <p:cNvSpPr/>
            <p:nvPr/>
          </p:nvSpPr>
          <p:spPr>
            <a:xfrm>
              <a:off x="6577317" y="4820780"/>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1162" name="object 1162"/>
            <p:cNvSpPr/>
            <p:nvPr/>
          </p:nvSpPr>
          <p:spPr>
            <a:xfrm>
              <a:off x="6579006" y="4822571"/>
              <a:ext cx="10795" cy="10795"/>
            </a:xfrm>
            <a:custGeom>
              <a:avLst/>
              <a:gdLst/>
              <a:ahLst/>
              <a:cxnLst/>
              <a:rect l="l" t="t" r="r" b="b"/>
              <a:pathLst>
                <a:path w="10795" h="10795">
                  <a:moveTo>
                    <a:pt x="2108" y="850"/>
                  </a:moveTo>
                  <a:lnTo>
                    <a:pt x="838" y="850"/>
                  </a:lnTo>
                  <a:lnTo>
                    <a:pt x="838" y="2108"/>
                  </a:lnTo>
                  <a:lnTo>
                    <a:pt x="2108" y="2108"/>
                  </a:lnTo>
                  <a:lnTo>
                    <a:pt x="2108" y="850"/>
                  </a:lnTo>
                  <a:close/>
                </a:path>
                <a:path w="10795" h="10795">
                  <a:moveTo>
                    <a:pt x="2133" y="8420"/>
                  </a:moveTo>
                  <a:lnTo>
                    <a:pt x="863" y="8420"/>
                  </a:lnTo>
                  <a:lnTo>
                    <a:pt x="863" y="9690"/>
                  </a:lnTo>
                  <a:lnTo>
                    <a:pt x="2133" y="9690"/>
                  </a:lnTo>
                  <a:lnTo>
                    <a:pt x="2133" y="8420"/>
                  </a:lnTo>
                  <a:close/>
                </a:path>
                <a:path w="10795" h="10795">
                  <a:moveTo>
                    <a:pt x="2959" y="7581"/>
                  </a:moveTo>
                  <a:lnTo>
                    <a:pt x="2540" y="7581"/>
                  </a:lnTo>
                  <a:lnTo>
                    <a:pt x="2540" y="8001"/>
                  </a:lnTo>
                  <a:lnTo>
                    <a:pt x="2540" y="10109"/>
                  </a:lnTo>
                  <a:lnTo>
                    <a:pt x="431" y="10109"/>
                  </a:lnTo>
                  <a:lnTo>
                    <a:pt x="431" y="8001"/>
                  </a:lnTo>
                  <a:lnTo>
                    <a:pt x="2540" y="8001"/>
                  </a:lnTo>
                  <a:lnTo>
                    <a:pt x="2540" y="7581"/>
                  </a:lnTo>
                  <a:lnTo>
                    <a:pt x="12" y="7581"/>
                  </a:lnTo>
                  <a:lnTo>
                    <a:pt x="12" y="10528"/>
                  </a:lnTo>
                  <a:lnTo>
                    <a:pt x="2959" y="10528"/>
                  </a:lnTo>
                  <a:lnTo>
                    <a:pt x="2959" y="10109"/>
                  </a:lnTo>
                  <a:lnTo>
                    <a:pt x="2959" y="8001"/>
                  </a:lnTo>
                  <a:lnTo>
                    <a:pt x="2959" y="7581"/>
                  </a:lnTo>
                  <a:close/>
                </a:path>
                <a:path w="10795" h="10795">
                  <a:moveTo>
                    <a:pt x="2959" y="3365"/>
                  </a:moveTo>
                  <a:lnTo>
                    <a:pt x="2120" y="3365"/>
                  </a:lnTo>
                  <a:lnTo>
                    <a:pt x="2120" y="3784"/>
                  </a:lnTo>
                  <a:lnTo>
                    <a:pt x="2959" y="3784"/>
                  </a:lnTo>
                  <a:lnTo>
                    <a:pt x="2959" y="3365"/>
                  </a:lnTo>
                  <a:close/>
                </a:path>
                <a:path w="10795" h="10795">
                  <a:moveTo>
                    <a:pt x="2959" y="0"/>
                  </a:moveTo>
                  <a:lnTo>
                    <a:pt x="2540" y="0"/>
                  </a:lnTo>
                  <a:lnTo>
                    <a:pt x="2540" y="431"/>
                  </a:lnTo>
                  <a:lnTo>
                    <a:pt x="2540" y="2527"/>
                  </a:lnTo>
                  <a:lnTo>
                    <a:pt x="419" y="2527"/>
                  </a:lnTo>
                  <a:lnTo>
                    <a:pt x="419" y="431"/>
                  </a:lnTo>
                  <a:lnTo>
                    <a:pt x="2540" y="431"/>
                  </a:lnTo>
                  <a:lnTo>
                    <a:pt x="2540" y="0"/>
                  </a:lnTo>
                  <a:lnTo>
                    <a:pt x="25" y="0"/>
                  </a:lnTo>
                  <a:lnTo>
                    <a:pt x="25" y="2933"/>
                  </a:lnTo>
                  <a:lnTo>
                    <a:pt x="2959" y="2933"/>
                  </a:lnTo>
                  <a:lnTo>
                    <a:pt x="2959" y="2527"/>
                  </a:lnTo>
                  <a:lnTo>
                    <a:pt x="2959" y="431"/>
                  </a:lnTo>
                  <a:lnTo>
                    <a:pt x="2959" y="0"/>
                  </a:lnTo>
                  <a:close/>
                </a:path>
                <a:path w="10795" h="10795">
                  <a:moveTo>
                    <a:pt x="3378" y="5054"/>
                  </a:moveTo>
                  <a:lnTo>
                    <a:pt x="2540" y="5054"/>
                  </a:lnTo>
                  <a:lnTo>
                    <a:pt x="2540" y="4635"/>
                  </a:lnTo>
                  <a:lnTo>
                    <a:pt x="2959" y="4635"/>
                  </a:lnTo>
                  <a:lnTo>
                    <a:pt x="2959" y="4216"/>
                  </a:lnTo>
                  <a:lnTo>
                    <a:pt x="2108" y="4216"/>
                  </a:lnTo>
                  <a:lnTo>
                    <a:pt x="2108" y="3784"/>
                  </a:lnTo>
                  <a:lnTo>
                    <a:pt x="1689" y="3784"/>
                  </a:lnTo>
                  <a:lnTo>
                    <a:pt x="1689" y="3365"/>
                  </a:lnTo>
                  <a:lnTo>
                    <a:pt x="1270" y="3365"/>
                  </a:lnTo>
                  <a:lnTo>
                    <a:pt x="1270" y="3784"/>
                  </a:lnTo>
                  <a:lnTo>
                    <a:pt x="838" y="3784"/>
                  </a:lnTo>
                  <a:lnTo>
                    <a:pt x="838" y="3365"/>
                  </a:lnTo>
                  <a:lnTo>
                    <a:pt x="0" y="3365"/>
                  </a:lnTo>
                  <a:lnTo>
                    <a:pt x="0" y="3784"/>
                  </a:lnTo>
                  <a:lnTo>
                    <a:pt x="431" y="3784"/>
                  </a:lnTo>
                  <a:lnTo>
                    <a:pt x="431" y="4635"/>
                  </a:lnTo>
                  <a:lnTo>
                    <a:pt x="850" y="4635"/>
                  </a:lnTo>
                  <a:lnTo>
                    <a:pt x="850" y="5892"/>
                  </a:lnTo>
                  <a:lnTo>
                    <a:pt x="431" y="5892"/>
                  </a:lnTo>
                  <a:lnTo>
                    <a:pt x="431" y="5054"/>
                  </a:lnTo>
                  <a:lnTo>
                    <a:pt x="0" y="5054"/>
                  </a:lnTo>
                  <a:lnTo>
                    <a:pt x="0" y="6743"/>
                  </a:lnTo>
                  <a:lnTo>
                    <a:pt x="431" y="6743"/>
                  </a:lnTo>
                  <a:lnTo>
                    <a:pt x="431" y="6324"/>
                  </a:lnTo>
                  <a:lnTo>
                    <a:pt x="850" y="6324"/>
                  </a:lnTo>
                  <a:lnTo>
                    <a:pt x="850" y="7162"/>
                  </a:lnTo>
                  <a:lnTo>
                    <a:pt x="1270" y="7162"/>
                  </a:lnTo>
                  <a:lnTo>
                    <a:pt x="1270" y="5473"/>
                  </a:lnTo>
                  <a:lnTo>
                    <a:pt x="1689" y="5473"/>
                  </a:lnTo>
                  <a:lnTo>
                    <a:pt x="1689" y="5054"/>
                  </a:lnTo>
                  <a:lnTo>
                    <a:pt x="1270" y="5054"/>
                  </a:lnTo>
                  <a:lnTo>
                    <a:pt x="1270" y="4216"/>
                  </a:lnTo>
                  <a:lnTo>
                    <a:pt x="1689" y="4216"/>
                  </a:lnTo>
                  <a:lnTo>
                    <a:pt x="1689" y="4635"/>
                  </a:lnTo>
                  <a:lnTo>
                    <a:pt x="2108" y="4635"/>
                  </a:lnTo>
                  <a:lnTo>
                    <a:pt x="2108" y="5473"/>
                  </a:lnTo>
                  <a:lnTo>
                    <a:pt x="1701" y="5473"/>
                  </a:lnTo>
                  <a:lnTo>
                    <a:pt x="1701" y="7162"/>
                  </a:lnTo>
                  <a:lnTo>
                    <a:pt x="2959" y="7162"/>
                  </a:lnTo>
                  <a:lnTo>
                    <a:pt x="2959" y="6743"/>
                  </a:lnTo>
                  <a:lnTo>
                    <a:pt x="2120" y="6743"/>
                  </a:lnTo>
                  <a:lnTo>
                    <a:pt x="2120" y="5473"/>
                  </a:lnTo>
                  <a:lnTo>
                    <a:pt x="3378" y="5473"/>
                  </a:lnTo>
                  <a:lnTo>
                    <a:pt x="3378" y="5054"/>
                  </a:lnTo>
                  <a:close/>
                </a:path>
                <a:path w="10795" h="10795">
                  <a:moveTo>
                    <a:pt x="3810" y="10109"/>
                  </a:moveTo>
                  <a:lnTo>
                    <a:pt x="3390" y="10109"/>
                  </a:lnTo>
                  <a:lnTo>
                    <a:pt x="3390" y="10528"/>
                  </a:lnTo>
                  <a:lnTo>
                    <a:pt x="3810" y="10528"/>
                  </a:lnTo>
                  <a:lnTo>
                    <a:pt x="3810" y="10109"/>
                  </a:lnTo>
                  <a:close/>
                </a:path>
                <a:path w="10795" h="10795">
                  <a:moveTo>
                    <a:pt x="3810" y="2095"/>
                  </a:moveTo>
                  <a:lnTo>
                    <a:pt x="3390" y="2095"/>
                  </a:lnTo>
                  <a:lnTo>
                    <a:pt x="3390" y="2933"/>
                  </a:lnTo>
                  <a:lnTo>
                    <a:pt x="3810" y="2933"/>
                  </a:lnTo>
                  <a:lnTo>
                    <a:pt x="3810" y="2095"/>
                  </a:lnTo>
                  <a:close/>
                </a:path>
                <a:path w="10795" h="10795">
                  <a:moveTo>
                    <a:pt x="4229" y="850"/>
                  </a:moveTo>
                  <a:lnTo>
                    <a:pt x="3810" y="850"/>
                  </a:lnTo>
                  <a:lnTo>
                    <a:pt x="3810" y="1270"/>
                  </a:lnTo>
                  <a:lnTo>
                    <a:pt x="4229" y="1270"/>
                  </a:lnTo>
                  <a:lnTo>
                    <a:pt x="4229" y="850"/>
                  </a:lnTo>
                  <a:close/>
                </a:path>
                <a:path w="10795" h="10795">
                  <a:moveTo>
                    <a:pt x="4229" y="0"/>
                  </a:moveTo>
                  <a:lnTo>
                    <a:pt x="3810" y="0"/>
                  </a:lnTo>
                  <a:lnTo>
                    <a:pt x="3810" y="419"/>
                  </a:lnTo>
                  <a:lnTo>
                    <a:pt x="4229" y="419"/>
                  </a:lnTo>
                  <a:lnTo>
                    <a:pt x="4229" y="0"/>
                  </a:lnTo>
                  <a:close/>
                </a:path>
                <a:path w="10795" h="10795">
                  <a:moveTo>
                    <a:pt x="4648" y="2527"/>
                  </a:moveTo>
                  <a:lnTo>
                    <a:pt x="4229" y="2527"/>
                  </a:lnTo>
                  <a:lnTo>
                    <a:pt x="4229" y="3365"/>
                  </a:lnTo>
                  <a:lnTo>
                    <a:pt x="4648" y="3365"/>
                  </a:lnTo>
                  <a:lnTo>
                    <a:pt x="4648" y="2527"/>
                  </a:lnTo>
                  <a:close/>
                </a:path>
                <a:path w="10795" h="10795">
                  <a:moveTo>
                    <a:pt x="4648" y="1676"/>
                  </a:moveTo>
                  <a:lnTo>
                    <a:pt x="3810" y="1676"/>
                  </a:lnTo>
                  <a:lnTo>
                    <a:pt x="3810" y="2095"/>
                  </a:lnTo>
                  <a:lnTo>
                    <a:pt x="4648" y="2095"/>
                  </a:lnTo>
                  <a:lnTo>
                    <a:pt x="4648" y="1676"/>
                  </a:lnTo>
                  <a:close/>
                </a:path>
                <a:path w="10795" h="10795">
                  <a:moveTo>
                    <a:pt x="6324" y="8420"/>
                  </a:moveTo>
                  <a:lnTo>
                    <a:pt x="5918" y="8420"/>
                  </a:lnTo>
                  <a:lnTo>
                    <a:pt x="5918" y="7581"/>
                  </a:lnTo>
                  <a:lnTo>
                    <a:pt x="5499" y="7581"/>
                  </a:lnTo>
                  <a:lnTo>
                    <a:pt x="5499" y="8420"/>
                  </a:lnTo>
                  <a:lnTo>
                    <a:pt x="5905" y="8420"/>
                  </a:lnTo>
                  <a:lnTo>
                    <a:pt x="5905" y="8839"/>
                  </a:lnTo>
                  <a:lnTo>
                    <a:pt x="6324" y="8839"/>
                  </a:lnTo>
                  <a:lnTo>
                    <a:pt x="6324" y="8420"/>
                  </a:lnTo>
                  <a:close/>
                </a:path>
                <a:path w="10795" h="10795">
                  <a:moveTo>
                    <a:pt x="7175" y="850"/>
                  </a:moveTo>
                  <a:lnTo>
                    <a:pt x="6756" y="850"/>
                  </a:lnTo>
                  <a:lnTo>
                    <a:pt x="6756" y="1270"/>
                  </a:lnTo>
                  <a:lnTo>
                    <a:pt x="7175" y="1270"/>
                  </a:lnTo>
                  <a:lnTo>
                    <a:pt x="7175" y="850"/>
                  </a:lnTo>
                  <a:close/>
                </a:path>
                <a:path w="10795" h="10795">
                  <a:moveTo>
                    <a:pt x="8013" y="7581"/>
                  </a:moveTo>
                  <a:lnTo>
                    <a:pt x="7607" y="7581"/>
                  </a:lnTo>
                  <a:lnTo>
                    <a:pt x="7607" y="8001"/>
                  </a:lnTo>
                  <a:lnTo>
                    <a:pt x="8013" y="8001"/>
                  </a:lnTo>
                  <a:lnTo>
                    <a:pt x="8013" y="7581"/>
                  </a:lnTo>
                  <a:close/>
                </a:path>
                <a:path w="10795" h="10795">
                  <a:moveTo>
                    <a:pt x="8432" y="10109"/>
                  </a:moveTo>
                  <a:lnTo>
                    <a:pt x="8013" y="10109"/>
                  </a:lnTo>
                  <a:lnTo>
                    <a:pt x="8013" y="10528"/>
                  </a:lnTo>
                  <a:lnTo>
                    <a:pt x="8432" y="10528"/>
                  </a:lnTo>
                  <a:lnTo>
                    <a:pt x="8432" y="10109"/>
                  </a:lnTo>
                  <a:close/>
                </a:path>
                <a:path w="10795" h="10795">
                  <a:moveTo>
                    <a:pt x="9702" y="9271"/>
                  </a:moveTo>
                  <a:lnTo>
                    <a:pt x="7607" y="9271"/>
                  </a:lnTo>
                  <a:lnTo>
                    <a:pt x="7607" y="9690"/>
                  </a:lnTo>
                  <a:lnTo>
                    <a:pt x="7175" y="9690"/>
                  </a:lnTo>
                  <a:lnTo>
                    <a:pt x="7175" y="10109"/>
                  </a:lnTo>
                  <a:lnTo>
                    <a:pt x="6743" y="10109"/>
                  </a:lnTo>
                  <a:lnTo>
                    <a:pt x="6743" y="9690"/>
                  </a:lnTo>
                  <a:lnTo>
                    <a:pt x="6743" y="8851"/>
                  </a:lnTo>
                  <a:lnTo>
                    <a:pt x="6324" y="8851"/>
                  </a:lnTo>
                  <a:lnTo>
                    <a:pt x="6324" y="9271"/>
                  </a:lnTo>
                  <a:lnTo>
                    <a:pt x="5918" y="9271"/>
                  </a:lnTo>
                  <a:lnTo>
                    <a:pt x="5918" y="8851"/>
                  </a:lnTo>
                  <a:lnTo>
                    <a:pt x="5499" y="8851"/>
                  </a:lnTo>
                  <a:lnTo>
                    <a:pt x="5499" y="8420"/>
                  </a:lnTo>
                  <a:lnTo>
                    <a:pt x="5080" y="8420"/>
                  </a:lnTo>
                  <a:lnTo>
                    <a:pt x="5080" y="8001"/>
                  </a:lnTo>
                  <a:lnTo>
                    <a:pt x="4648" y="8001"/>
                  </a:lnTo>
                  <a:lnTo>
                    <a:pt x="4648" y="8420"/>
                  </a:lnTo>
                  <a:lnTo>
                    <a:pt x="4648" y="8851"/>
                  </a:lnTo>
                  <a:lnTo>
                    <a:pt x="4648" y="9271"/>
                  </a:lnTo>
                  <a:lnTo>
                    <a:pt x="4229" y="9271"/>
                  </a:lnTo>
                  <a:lnTo>
                    <a:pt x="4229" y="8851"/>
                  </a:lnTo>
                  <a:lnTo>
                    <a:pt x="4648" y="8851"/>
                  </a:lnTo>
                  <a:lnTo>
                    <a:pt x="4648" y="8420"/>
                  </a:lnTo>
                  <a:lnTo>
                    <a:pt x="3810" y="8420"/>
                  </a:lnTo>
                  <a:lnTo>
                    <a:pt x="3810" y="8851"/>
                  </a:lnTo>
                  <a:lnTo>
                    <a:pt x="3390" y="8851"/>
                  </a:lnTo>
                  <a:lnTo>
                    <a:pt x="3390" y="9271"/>
                  </a:lnTo>
                  <a:lnTo>
                    <a:pt x="3810" y="9271"/>
                  </a:lnTo>
                  <a:lnTo>
                    <a:pt x="3810" y="10109"/>
                  </a:lnTo>
                  <a:lnTo>
                    <a:pt x="4648" y="10109"/>
                  </a:lnTo>
                  <a:lnTo>
                    <a:pt x="4648" y="10528"/>
                  </a:lnTo>
                  <a:lnTo>
                    <a:pt x="5080" y="10528"/>
                  </a:lnTo>
                  <a:lnTo>
                    <a:pt x="5080" y="10109"/>
                  </a:lnTo>
                  <a:lnTo>
                    <a:pt x="5918" y="10109"/>
                  </a:lnTo>
                  <a:lnTo>
                    <a:pt x="5918" y="9690"/>
                  </a:lnTo>
                  <a:lnTo>
                    <a:pt x="6324" y="9690"/>
                  </a:lnTo>
                  <a:lnTo>
                    <a:pt x="6324" y="10109"/>
                  </a:lnTo>
                  <a:lnTo>
                    <a:pt x="5918" y="10109"/>
                  </a:lnTo>
                  <a:lnTo>
                    <a:pt x="5918" y="10528"/>
                  </a:lnTo>
                  <a:lnTo>
                    <a:pt x="7607" y="10528"/>
                  </a:lnTo>
                  <a:lnTo>
                    <a:pt x="7607" y="10109"/>
                  </a:lnTo>
                  <a:lnTo>
                    <a:pt x="8013" y="10109"/>
                  </a:lnTo>
                  <a:lnTo>
                    <a:pt x="8013" y="9690"/>
                  </a:lnTo>
                  <a:lnTo>
                    <a:pt x="9702" y="9690"/>
                  </a:lnTo>
                  <a:lnTo>
                    <a:pt x="9702" y="9271"/>
                  </a:lnTo>
                  <a:close/>
                </a:path>
                <a:path w="10795" h="10795">
                  <a:moveTo>
                    <a:pt x="9702" y="850"/>
                  </a:moveTo>
                  <a:lnTo>
                    <a:pt x="8432" y="850"/>
                  </a:lnTo>
                  <a:lnTo>
                    <a:pt x="8432" y="2108"/>
                  </a:lnTo>
                  <a:lnTo>
                    <a:pt x="9702" y="2108"/>
                  </a:lnTo>
                  <a:lnTo>
                    <a:pt x="9702" y="850"/>
                  </a:lnTo>
                  <a:close/>
                </a:path>
                <a:path w="10795" h="10795">
                  <a:moveTo>
                    <a:pt x="10528" y="9271"/>
                  </a:moveTo>
                  <a:lnTo>
                    <a:pt x="10109" y="9271"/>
                  </a:lnTo>
                  <a:lnTo>
                    <a:pt x="10109" y="9690"/>
                  </a:lnTo>
                  <a:lnTo>
                    <a:pt x="10528" y="9690"/>
                  </a:lnTo>
                  <a:lnTo>
                    <a:pt x="10528" y="9271"/>
                  </a:lnTo>
                  <a:close/>
                </a:path>
                <a:path w="10795" h="10795">
                  <a:moveTo>
                    <a:pt x="10528" y="8432"/>
                  </a:moveTo>
                  <a:lnTo>
                    <a:pt x="10109" y="8432"/>
                  </a:lnTo>
                  <a:lnTo>
                    <a:pt x="10109" y="8851"/>
                  </a:lnTo>
                  <a:lnTo>
                    <a:pt x="10528" y="8851"/>
                  </a:lnTo>
                  <a:lnTo>
                    <a:pt x="10528" y="8432"/>
                  </a:lnTo>
                  <a:close/>
                </a:path>
                <a:path w="10795" h="10795">
                  <a:moveTo>
                    <a:pt x="10528" y="5054"/>
                  </a:moveTo>
                  <a:lnTo>
                    <a:pt x="10109" y="5054"/>
                  </a:lnTo>
                  <a:lnTo>
                    <a:pt x="10109" y="5892"/>
                  </a:lnTo>
                  <a:lnTo>
                    <a:pt x="9283" y="5892"/>
                  </a:lnTo>
                  <a:lnTo>
                    <a:pt x="9283" y="3784"/>
                  </a:lnTo>
                  <a:lnTo>
                    <a:pt x="8851" y="3784"/>
                  </a:lnTo>
                  <a:lnTo>
                    <a:pt x="8851" y="4635"/>
                  </a:lnTo>
                  <a:lnTo>
                    <a:pt x="8851" y="5473"/>
                  </a:lnTo>
                  <a:lnTo>
                    <a:pt x="8851" y="6743"/>
                  </a:lnTo>
                  <a:lnTo>
                    <a:pt x="8432" y="6743"/>
                  </a:lnTo>
                  <a:lnTo>
                    <a:pt x="8432" y="7150"/>
                  </a:lnTo>
                  <a:lnTo>
                    <a:pt x="8432" y="8420"/>
                  </a:lnTo>
                  <a:lnTo>
                    <a:pt x="7175" y="8420"/>
                  </a:lnTo>
                  <a:lnTo>
                    <a:pt x="7175" y="7150"/>
                  </a:lnTo>
                  <a:lnTo>
                    <a:pt x="8432" y="7150"/>
                  </a:lnTo>
                  <a:lnTo>
                    <a:pt x="8432" y="6743"/>
                  </a:lnTo>
                  <a:lnTo>
                    <a:pt x="8432" y="5473"/>
                  </a:lnTo>
                  <a:lnTo>
                    <a:pt x="8851" y="5473"/>
                  </a:lnTo>
                  <a:lnTo>
                    <a:pt x="8851" y="4635"/>
                  </a:lnTo>
                  <a:lnTo>
                    <a:pt x="8432" y="4635"/>
                  </a:lnTo>
                  <a:lnTo>
                    <a:pt x="8432" y="3365"/>
                  </a:lnTo>
                  <a:lnTo>
                    <a:pt x="8013" y="3365"/>
                  </a:lnTo>
                  <a:lnTo>
                    <a:pt x="8013" y="5892"/>
                  </a:lnTo>
                  <a:lnTo>
                    <a:pt x="7607" y="5892"/>
                  </a:lnTo>
                  <a:lnTo>
                    <a:pt x="7607" y="6311"/>
                  </a:lnTo>
                  <a:lnTo>
                    <a:pt x="7607" y="6743"/>
                  </a:lnTo>
                  <a:lnTo>
                    <a:pt x="7175" y="6743"/>
                  </a:lnTo>
                  <a:lnTo>
                    <a:pt x="7175" y="6311"/>
                  </a:lnTo>
                  <a:lnTo>
                    <a:pt x="6324" y="6311"/>
                  </a:lnTo>
                  <a:lnTo>
                    <a:pt x="6324" y="5892"/>
                  </a:lnTo>
                  <a:lnTo>
                    <a:pt x="5918" y="5892"/>
                  </a:lnTo>
                  <a:lnTo>
                    <a:pt x="5918" y="6311"/>
                  </a:lnTo>
                  <a:lnTo>
                    <a:pt x="5499" y="6311"/>
                  </a:lnTo>
                  <a:lnTo>
                    <a:pt x="5499" y="5892"/>
                  </a:lnTo>
                  <a:lnTo>
                    <a:pt x="5499" y="5448"/>
                  </a:lnTo>
                  <a:lnTo>
                    <a:pt x="6743" y="5448"/>
                  </a:lnTo>
                  <a:lnTo>
                    <a:pt x="6743" y="5892"/>
                  </a:lnTo>
                  <a:lnTo>
                    <a:pt x="7175" y="5892"/>
                  </a:lnTo>
                  <a:lnTo>
                    <a:pt x="7175" y="6311"/>
                  </a:lnTo>
                  <a:lnTo>
                    <a:pt x="7607" y="6311"/>
                  </a:lnTo>
                  <a:lnTo>
                    <a:pt x="7607" y="5892"/>
                  </a:lnTo>
                  <a:lnTo>
                    <a:pt x="7607" y="5473"/>
                  </a:lnTo>
                  <a:lnTo>
                    <a:pt x="8013" y="5473"/>
                  </a:lnTo>
                  <a:lnTo>
                    <a:pt x="8013" y="5054"/>
                  </a:lnTo>
                  <a:lnTo>
                    <a:pt x="7607" y="5054"/>
                  </a:lnTo>
                  <a:lnTo>
                    <a:pt x="7607" y="4203"/>
                  </a:lnTo>
                  <a:lnTo>
                    <a:pt x="8013" y="4203"/>
                  </a:lnTo>
                  <a:lnTo>
                    <a:pt x="8013" y="3784"/>
                  </a:lnTo>
                  <a:lnTo>
                    <a:pt x="7607" y="3784"/>
                  </a:lnTo>
                  <a:lnTo>
                    <a:pt x="7607" y="3365"/>
                  </a:lnTo>
                  <a:lnTo>
                    <a:pt x="7175" y="3365"/>
                  </a:lnTo>
                  <a:lnTo>
                    <a:pt x="7175" y="3784"/>
                  </a:lnTo>
                  <a:lnTo>
                    <a:pt x="6324" y="3784"/>
                  </a:lnTo>
                  <a:lnTo>
                    <a:pt x="6324" y="4203"/>
                  </a:lnTo>
                  <a:lnTo>
                    <a:pt x="7175" y="4203"/>
                  </a:lnTo>
                  <a:lnTo>
                    <a:pt x="7175" y="5054"/>
                  </a:lnTo>
                  <a:lnTo>
                    <a:pt x="6743" y="5054"/>
                  </a:lnTo>
                  <a:lnTo>
                    <a:pt x="6743" y="4635"/>
                  </a:lnTo>
                  <a:lnTo>
                    <a:pt x="5918" y="4635"/>
                  </a:lnTo>
                  <a:lnTo>
                    <a:pt x="5918" y="4203"/>
                  </a:lnTo>
                  <a:lnTo>
                    <a:pt x="5499" y="4203"/>
                  </a:lnTo>
                  <a:lnTo>
                    <a:pt x="5499" y="3784"/>
                  </a:lnTo>
                  <a:lnTo>
                    <a:pt x="6324" y="3784"/>
                  </a:lnTo>
                  <a:lnTo>
                    <a:pt x="6324" y="3365"/>
                  </a:lnTo>
                  <a:lnTo>
                    <a:pt x="5499" y="3365"/>
                  </a:lnTo>
                  <a:lnTo>
                    <a:pt x="5499" y="2527"/>
                  </a:lnTo>
                  <a:lnTo>
                    <a:pt x="5905" y="2527"/>
                  </a:lnTo>
                  <a:lnTo>
                    <a:pt x="5905" y="2946"/>
                  </a:lnTo>
                  <a:lnTo>
                    <a:pt x="6337" y="2946"/>
                  </a:lnTo>
                  <a:lnTo>
                    <a:pt x="6337" y="2527"/>
                  </a:lnTo>
                  <a:lnTo>
                    <a:pt x="6756" y="2527"/>
                  </a:lnTo>
                  <a:lnTo>
                    <a:pt x="6756" y="3365"/>
                  </a:lnTo>
                  <a:lnTo>
                    <a:pt x="7175" y="3365"/>
                  </a:lnTo>
                  <a:lnTo>
                    <a:pt x="7175" y="1676"/>
                  </a:lnTo>
                  <a:lnTo>
                    <a:pt x="6756" y="1676"/>
                  </a:lnTo>
                  <a:lnTo>
                    <a:pt x="6756" y="2108"/>
                  </a:lnTo>
                  <a:lnTo>
                    <a:pt x="5905" y="2108"/>
                  </a:lnTo>
                  <a:lnTo>
                    <a:pt x="5905" y="1676"/>
                  </a:lnTo>
                  <a:lnTo>
                    <a:pt x="6756" y="1676"/>
                  </a:lnTo>
                  <a:lnTo>
                    <a:pt x="6756" y="1270"/>
                  </a:lnTo>
                  <a:lnTo>
                    <a:pt x="6337" y="1270"/>
                  </a:lnTo>
                  <a:lnTo>
                    <a:pt x="6337" y="850"/>
                  </a:lnTo>
                  <a:lnTo>
                    <a:pt x="6756" y="850"/>
                  </a:lnTo>
                  <a:lnTo>
                    <a:pt x="6756" y="431"/>
                  </a:lnTo>
                  <a:lnTo>
                    <a:pt x="6337" y="431"/>
                  </a:lnTo>
                  <a:lnTo>
                    <a:pt x="6337" y="12"/>
                  </a:lnTo>
                  <a:lnTo>
                    <a:pt x="5905" y="12"/>
                  </a:lnTo>
                  <a:lnTo>
                    <a:pt x="5905" y="431"/>
                  </a:lnTo>
                  <a:lnTo>
                    <a:pt x="5905" y="1270"/>
                  </a:lnTo>
                  <a:lnTo>
                    <a:pt x="5486" y="1270"/>
                  </a:lnTo>
                  <a:lnTo>
                    <a:pt x="5486" y="850"/>
                  </a:lnTo>
                  <a:lnTo>
                    <a:pt x="5067" y="850"/>
                  </a:lnTo>
                  <a:lnTo>
                    <a:pt x="5067" y="431"/>
                  </a:lnTo>
                  <a:lnTo>
                    <a:pt x="5905" y="431"/>
                  </a:lnTo>
                  <a:lnTo>
                    <a:pt x="5905" y="12"/>
                  </a:lnTo>
                  <a:lnTo>
                    <a:pt x="4648" y="12"/>
                  </a:lnTo>
                  <a:lnTo>
                    <a:pt x="4648" y="1231"/>
                  </a:lnTo>
                  <a:lnTo>
                    <a:pt x="5067" y="1231"/>
                  </a:lnTo>
                  <a:lnTo>
                    <a:pt x="5067" y="2095"/>
                  </a:lnTo>
                  <a:lnTo>
                    <a:pt x="4660" y="2095"/>
                  </a:lnTo>
                  <a:lnTo>
                    <a:pt x="4660" y="2514"/>
                  </a:lnTo>
                  <a:lnTo>
                    <a:pt x="5080" y="2514"/>
                  </a:lnTo>
                  <a:lnTo>
                    <a:pt x="5080" y="2108"/>
                  </a:lnTo>
                  <a:lnTo>
                    <a:pt x="5486" y="2108"/>
                  </a:lnTo>
                  <a:lnTo>
                    <a:pt x="5486" y="2527"/>
                  </a:lnTo>
                  <a:lnTo>
                    <a:pt x="5080" y="2527"/>
                  </a:lnTo>
                  <a:lnTo>
                    <a:pt x="5080" y="3365"/>
                  </a:lnTo>
                  <a:lnTo>
                    <a:pt x="4648" y="3365"/>
                  </a:lnTo>
                  <a:lnTo>
                    <a:pt x="4648" y="3784"/>
                  </a:lnTo>
                  <a:lnTo>
                    <a:pt x="5080" y="3784"/>
                  </a:lnTo>
                  <a:lnTo>
                    <a:pt x="5080" y="4203"/>
                  </a:lnTo>
                  <a:lnTo>
                    <a:pt x="4648" y="4203"/>
                  </a:lnTo>
                  <a:lnTo>
                    <a:pt x="4648" y="3784"/>
                  </a:lnTo>
                  <a:lnTo>
                    <a:pt x="4229" y="3784"/>
                  </a:lnTo>
                  <a:lnTo>
                    <a:pt x="4229" y="3365"/>
                  </a:lnTo>
                  <a:lnTo>
                    <a:pt x="3390" y="3365"/>
                  </a:lnTo>
                  <a:lnTo>
                    <a:pt x="3390" y="3784"/>
                  </a:lnTo>
                  <a:lnTo>
                    <a:pt x="3810" y="3784"/>
                  </a:lnTo>
                  <a:lnTo>
                    <a:pt x="3810" y="4203"/>
                  </a:lnTo>
                  <a:lnTo>
                    <a:pt x="3390" y="4203"/>
                  </a:lnTo>
                  <a:lnTo>
                    <a:pt x="3390" y="4635"/>
                  </a:lnTo>
                  <a:lnTo>
                    <a:pt x="3810" y="4635"/>
                  </a:lnTo>
                  <a:lnTo>
                    <a:pt x="3810" y="5054"/>
                  </a:lnTo>
                  <a:lnTo>
                    <a:pt x="4229" y="5054"/>
                  </a:lnTo>
                  <a:lnTo>
                    <a:pt x="4229" y="4635"/>
                  </a:lnTo>
                  <a:lnTo>
                    <a:pt x="4648" y="4635"/>
                  </a:lnTo>
                  <a:lnTo>
                    <a:pt x="4648" y="5054"/>
                  </a:lnTo>
                  <a:lnTo>
                    <a:pt x="4229" y="5054"/>
                  </a:lnTo>
                  <a:lnTo>
                    <a:pt x="4229" y="5473"/>
                  </a:lnTo>
                  <a:lnTo>
                    <a:pt x="3810" y="5473"/>
                  </a:lnTo>
                  <a:lnTo>
                    <a:pt x="3810" y="6311"/>
                  </a:lnTo>
                  <a:lnTo>
                    <a:pt x="3390" y="6311"/>
                  </a:lnTo>
                  <a:lnTo>
                    <a:pt x="3390" y="5892"/>
                  </a:lnTo>
                  <a:lnTo>
                    <a:pt x="2540" y="5892"/>
                  </a:lnTo>
                  <a:lnTo>
                    <a:pt x="2540" y="6311"/>
                  </a:lnTo>
                  <a:lnTo>
                    <a:pt x="2959" y="6311"/>
                  </a:lnTo>
                  <a:lnTo>
                    <a:pt x="2959" y="6743"/>
                  </a:lnTo>
                  <a:lnTo>
                    <a:pt x="3810" y="6743"/>
                  </a:lnTo>
                  <a:lnTo>
                    <a:pt x="3810" y="7162"/>
                  </a:lnTo>
                  <a:lnTo>
                    <a:pt x="3390" y="7162"/>
                  </a:lnTo>
                  <a:lnTo>
                    <a:pt x="3390" y="8420"/>
                  </a:lnTo>
                  <a:lnTo>
                    <a:pt x="3810" y="8420"/>
                  </a:lnTo>
                  <a:lnTo>
                    <a:pt x="3810" y="7581"/>
                  </a:lnTo>
                  <a:lnTo>
                    <a:pt x="4229" y="7581"/>
                  </a:lnTo>
                  <a:lnTo>
                    <a:pt x="4229" y="8001"/>
                  </a:lnTo>
                  <a:lnTo>
                    <a:pt x="4648" y="8001"/>
                  </a:lnTo>
                  <a:lnTo>
                    <a:pt x="4648" y="7581"/>
                  </a:lnTo>
                  <a:lnTo>
                    <a:pt x="4648" y="7162"/>
                  </a:lnTo>
                  <a:lnTo>
                    <a:pt x="5080" y="7162"/>
                  </a:lnTo>
                  <a:lnTo>
                    <a:pt x="5080" y="6743"/>
                  </a:lnTo>
                  <a:lnTo>
                    <a:pt x="4229" y="6743"/>
                  </a:lnTo>
                  <a:lnTo>
                    <a:pt x="4229" y="5892"/>
                  </a:lnTo>
                  <a:lnTo>
                    <a:pt x="5080" y="5892"/>
                  </a:lnTo>
                  <a:lnTo>
                    <a:pt x="5080" y="6743"/>
                  </a:lnTo>
                  <a:lnTo>
                    <a:pt x="5499" y="6743"/>
                  </a:lnTo>
                  <a:lnTo>
                    <a:pt x="5499" y="7162"/>
                  </a:lnTo>
                  <a:lnTo>
                    <a:pt x="5918" y="7162"/>
                  </a:lnTo>
                  <a:lnTo>
                    <a:pt x="5918" y="7581"/>
                  </a:lnTo>
                  <a:lnTo>
                    <a:pt x="6743" y="7581"/>
                  </a:lnTo>
                  <a:lnTo>
                    <a:pt x="6743" y="8851"/>
                  </a:lnTo>
                  <a:lnTo>
                    <a:pt x="9283" y="8851"/>
                  </a:lnTo>
                  <a:lnTo>
                    <a:pt x="9283" y="8420"/>
                  </a:lnTo>
                  <a:lnTo>
                    <a:pt x="9702" y="8420"/>
                  </a:lnTo>
                  <a:lnTo>
                    <a:pt x="9702" y="8001"/>
                  </a:lnTo>
                  <a:lnTo>
                    <a:pt x="9702" y="7581"/>
                  </a:lnTo>
                  <a:lnTo>
                    <a:pt x="9283" y="7581"/>
                  </a:lnTo>
                  <a:lnTo>
                    <a:pt x="9283" y="8001"/>
                  </a:lnTo>
                  <a:lnTo>
                    <a:pt x="8851" y="8001"/>
                  </a:lnTo>
                  <a:lnTo>
                    <a:pt x="8851" y="7581"/>
                  </a:lnTo>
                  <a:lnTo>
                    <a:pt x="9283" y="7581"/>
                  </a:lnTo>
                  <a:lnTo>
                    <a:pt x="9283" y="7162"/>
                  </a:lnTo>
                  <a:lnTo>
                    <a:pt x="9702" y="7162"/>
                  </a:lnTo>
                  <a:lnTo>
                    <a:pt x="9702" y="6743"/>
                  </a:lnTo>
                  <a:lnTo>
                    <a:pt x="9283" y="6743"/>
                  </a:lnTo>
                  <a:lnTo>
                    <a:pt x="9283" y="6311"/>
                  </a:lnTo>
                  <a:lnTo>
                    <a:pt x="9702" y="6311"/>
                  </a:lnTo>
                  <a:lnTo>
                    <a:pt x="9702" y="6743"/>
                  </a:lnTo>
                  <a:lnTo>
                    <a:pt x="10109" y="6743"/>
                  </a:lnTo>
                  <a:lnTo>
                    <a:pt x="10109" y="7162"/>
                  </a:lnTo>
                  <a:lnTo>
                    <a:pt x="9702" y="7162"/>
                  </a:lnTo>
                  <a:lnTo>
                    <a:pt x="9702" y="7581"/>
                  </a:lnTo>
                  <a:lnTo>
                    <a:pt x="10109" y="7581"/>
                  </a:lnTo>
                  <a:lnTo>
                    <a:pt x="10109" y="8001"/>
                  </a:lnTo>
                  <a:lnTo>
                    <a:pt x="10528" y="8001"/>
                  </a:lnTo>
                  <a:lnTo>
                    <a:pt x="10528" y="6311"/>
                  </a:lnTo>
                  <a:lnTo>
                    <a:pt x="10528" y="5892"/>
                  </a:lnTo>
                  <a:lnTo>
                    <a:pt x="10528" y="5054"/>
                  </a:lnTo>
                  <a:close/>
                </a:path>
                <a:path w="10795" h="10795">
                  <a:moveTo>
                    <a:pt x="10528" y="3797"/>
                  </a:moveTo>
                  <a:lnTo>
                    <a:pt x="10109" y="3797"/>
                  </a:lnTo>
                  <a:lnTo>
                    <a:pt x="10109" y="4635"/>
                  </a:lnTo>
                  <a:lnTo>
                    <a:pt x="10528" y="4635"/>
                  </a:lnTo>
                  <a:lnTo>
                    <a:pt x="10528" y="3797"/>
                  </a:lnTo>
                  <a:close/>
                </a:path>
                <a:path w="10795" h="10795">
                  <a:moveTo>
                    <a:pt x="10528" y="12"/>
                  </a:moveTo>
                  <a:lnTo>
                    <a:pt x="10109" y="12"/>
                  </a:lnTo>
                  <a:lnTo>
                    <a:pt x="10109" y="431"/>
                  </a:lnTo>
                  <a:lnTo>
                    <a:pt x="10109" y="2527"/>
                  </a:lnTo>
                  <a:lnTo>
                    <a:pt x="8001" y="2527"/>
                  </a:lnTo>
                  <a:lnTo>
                    <a:pt x="8001" y="431"/>
                  </a:lnTo>
                  <a:lnTo>
                    <a:pt x="10109" y="431"/>
                  </a:lnTo>
                  <a:lnTo>
                    <a:pt x="10109" y="12"/>
                  </a:lnTo>
                  <a:lnTo>
                    <a:pt x="7607" y="12"/>
                  </a:lnTo>
                  <a:lnTo>
                    <a:pt x="7607" y="2946"/>
                  </a:lnTo>
                  <a:lnTo>
                    <a:pt x="10528" y="2946"/>
                  </a:lnTo>
                  <a:lnTo>
                    <a:pt x="10528" y="2527"/>
                  </a:lnTo>
                  <a:lnTo>
                    <a:pt x="10528" y="431"/>
                  </a:lnTo>
                  <a:lnTo>
                    <a:pt x="10528" y="12"/>
                  </a:lnTo>
                  <a:close/>
                </a:path>
                <a:path w="10795" h="10795">
                  <a:moveTo>
                    <a:pt x="10541" y="10109"/>
                  </a:moveTo>
                  <a:lnTo>
                    <a:pt x="8851" y="10109"/>
                  </a:lnTo>
                  <a:lnTo>
                    <a:pt x="8851" y="10528"/>
                  </a:lnTo>
                  <a:lnTo>
                    <a:pt x="10541" y="10528"/>
                  </a:lnTo>
                  <a:lnTo>
                    <a:pt x="10541" y="10109"/>
                  </a:lnTo>
                  <a:close/>
                </a:path>
              </a:pathLst>
            </a:custGeom>
            <a:solidFill>
              <a:srgbClr val="231F20"/>
            </a:solidFill>
          </p:spPr>
          <p:txBody>
            <a:bodyPr wrap="square" lIns="0" tIns="0" rIns="0" bIns="0" rtlCol="0"/>
            <a:lstStyle/>
            <a:p>
              <a:endParaRPr/>
            </a:p>
          </p:txBody>
        </p:sp>
        <p:sp>
          <p:nvSpPr>
            <p:cNvPr id="1163" name="object 1163"/>
            <p:cNvSpPr/>
            <p:nvPr/>
          </p:nvSpPr>
          <p:spPr>
            <a:xfrm>
              <a:off x="6651637" y="4801158"/>
              <a:ext cx="14604" cy="14604"/>
            </a:xfrm>
            <a:custGeom>
              <a:avLst/>
              <a:gdLst/>
              <a:ahLst/>
              <a:cxnLst/>
              <a:rect l="l" t="t" r="r" b="b"/>
              <a:pathLst>
                <a:path w="14604" h="14604">
                  <a:moveTo>
                    <a:pt x="14033" y="0"/>
                  </a:moveTo>
                  <a:lnTo>
                    <a:pt x="0" y="0"/>
                  </a:lnTo>
                  <a:lnTo>
                    <a:pt x="0" y="14033"/>
                  </a:lnTo>
                  <a:lnTo>
                    <a:pt x="14033" y="14033"/>
                  </a:lnTo>
                  <a:lnTo>
                    <a:pt x="14033" y="0"/>
                  </a:lnTo>
                  <a:close/>
                </a:path>
              </a:pathLst>
            </a:custGeom>
            <a:solidFill>
              <a:srgbClr val="FFFFFF"/>
            </a:solidFill>
          </p:spPr>
          <p:txBody>
            <a:bodyPr wrap="square" lIns="0" tIns="0" rIns="0" bIns="0" rtlCol="0"/>
            <a:lstStyle/>
            <a:p>
              <a:endParaRPr/>
            </a:p>
          </p:txBody>
        </p:sp>
        <p:sp>
          <p:nvSpPr>
            <p:cNvPr id="1164" name="object 1164"/>
            <p:cNvSpPr/>
            <p:nvPr/>
          </p:nvSpPr>
          <p:spPr>
            <a:xfrm>
              <a:off x="6653352" y="4802936"/>
              <a:ext cx="10795" cy="10795"/>
            </a:xfrm>
            <a:custGeom>
              <a:avLst/>
              <a:gdLst/>
              <a:ahLst/>
              <a:cxnLst/>
              <a:rect l="l" t="t" r="r" b="b"/>
              <a:pathLst>
                <a:path w="10795" h="10795">
                  <a:moveTo>
                    <a:pt x="2108" y="8420"/>
                  </a:moveTo>
                  <a:lnTo>
                    <a:pt x="850" y="8420"/>
                  </a:lnTo>
                  <a:lnTo>
                    <a:pt x="850" y="9690"/>
                  </a:lnTo>
                  <a:lnTo>
                    <a:pt x="2108" y="9690"/>
                  </a:lnTo>
                  <a:lnTo>
                    <a:pt x="2108" y="8420"/>
                  </a:lnTo>
                  <a:close/>
                </a:path>
                <a:path w="10795" h="10795">
                  <a:moveTo>
                    <a:pt x="2108" y="850"/>
                  </a:moveTo>
                  <a:lnTo>
                    <a:pt x="850" y="850"/>
                  </a:lnTo>
                  <a:lnTo>
                    <a:pt x="850" y="2120"/>
                  </a:lnTo>
                  <a:lnTo>
                    <a:pt x="2108" y="2120"/>
                  </a:lnTo>
                  <a:lnTo>
                    <a:pt x="2108" y="850"/>
                  </a:lnTo>
                  <a:close/>
                </a:path>
                <a:path w="10795" h="10795">
                  <a:moveTo>
                    <a:pt x="2933" y="7607"/>
                  </a:moveTo>
                  <a:lnTo>
                    <a:pt x="2514" y="7607"/>
                  </a:lnTo>
                  <a:lnTo>
                    <a:pt x="2514" y="8001"/>
                  </a:lnTo>
                  <a:lnTo>
                    <a:pt x="2514" y="10109"/>
                  </a:lnTo>
                  <a:lnTo>
                    <a:pt x="419" y="10109"/>
                  </a:lnTo>
                  <a:lnTo>
                    <a:pt x="419" y="8001"/>
                  </a:lnTo>
                  <a:lnTo>
                    <a:pt x="2514" y="8001"/>
                  </a:lnTo>
                  <a:lnTo>
                    <a:pt x="2514" y="7607"/>
                  </a:lnTo>
                  <a:lnTo>
                    <a:pt x="0" y="7607"/>
                  </a:lnTo>
                  <a:lnTo>
                    <a:pt x="0" y="10541"/>
                  </a:lnTo>
                  <a:lnTo>
                    <a:pt x="2933" y="10541"/>
                  </a:lnTo>
                  <a:lnTo>
                    <a:pt x="2933" y="10109"/>
                  </a:lnTo>
                  <a:lnTo>
                    <a:pt x="2933" y="8001"/>
                  </a:lnTo>
                  <a:lnTo>
                    <a:pt x="2933" y="7607"/>
                  </a:lnTo>
                  <a:close/>
                </a:path>
                <a:path w="10795" h="10795">
                  <a:moveTo>
                    <a:pt x="2933" y="6769"/>
                  </a:moveTo>
                  <a:lnTo>
                    <a:pt x="2095" y="6769"/>
                  </a:lnTo>
                  <a:lnTo>
                    <a:pt x="2095" y="5499"/>
                  </a:lnTo>
                  <a:lnTo>
                    <a:pt x="1676" y="5499"/>
                  </a:lnTo>
                  <a:lnTo>
                    <a:pt x="1676" y="7188"/>
                  </a:lnTo>
                  <a:lnTo>
                    <a:pt x="2933" y="7188"/>
                  </a:lnTo>
                  <a:lnTo>
                    <a:pt x="2933" y="6769"/>
                  </a:lnTo>
                  <a:close/>
                </a:path>
                <a:path w="10795" h="10795">
                  <a:moveTo>
                    <a:pt x="2946" y="3378"/>
                  </a:moveTo>
                  <a:lnTo>
                    <a:pt x="2108" y="3378"/>
                  </a:lnTo>
                  <a:lnTo>
                    <a:pt x="2108" y="3797"/>
                  </a:lnTo>
                  <a:lnTo>
                    <a:pt x="2946" y="3797"/>
                  </a:lnTo>
                  <a:lnTo>
                    <a:pt x="2946" y="3378"/>
                  </a:lnTo>
                  <a:close/>
                </a:path>
                <a:path w="10795" h="10795">
                  <a:moveTo>
                    <a:pt x="2946" y="0"/>
                  </a:moveTo>
                  <a:lnTo>
                    <a:pt x="2527" y="0"/>
                  </a:lnTo>
                  <a:lnTo>
                    <a:pt x="2527" y="431"/>
                  </a:lnTo>
                  <a:lnTo>
                    <a:pt x="2527" y="2540"/>
                  </a:lnTo>
                  <a:lnTo>
                    <a:pt x="431" y="2540"/>
                  </a:lnTo>
                  <a:lnTo>
                    <a:pt x="431" y="431"/>
                  </a:lnTo>
                  <a:lnTo>
                    <a:pt x="2527" y="431"/>
                  </a:lnTo>
                  <a:lnTo>
                    <a:pt x="2527" y="0"/>
                  </a:lnTo>
                  <a:lnTo>
                    <a:pt x="12" y="0"/>
                  </a:lnTo>
                  <a:lnTo>
                    <a:pt x="12" y="2946"/>
                  </a:lnTo>
                  <a:lnTo>
                    <a:pt x="2946" y="2946"/>
                  </a:lnTo>
                  <a:lnTo>
                    <a:pt x="2946" y="2540"/>
                  </a:lnTo>
                  <a:lnTo>
                    <a:pt x="2946" y="431"/>
                  </a:lnTo>
                  <a:lnTo>
                    <a:pt x="2946" y="0"/>
                  </a:lnTo>
                  <a:close/>
                </a:path>
                <a:path w="10795" h="10795">
                  <a:moveTo>
                    <a:pt x="3365" y="5067"/>
                  </a:moveTo>
                  <a:lnTo>
                    <a:pt x="2527" y="5067"/>
                  </a:lnTo>
                  <a:lnTo>
                    <a:pt x="2527" y="4648"/>
                  </a:lnTo>
                  <a:lnTo>
                    <a:pt x="2946" y="4648"/>
                  </a:lnTo>
                  <a:lnTo>
                    <a:pt x="2946" y="4229"/>
                  </a:lnTo>
                  <a:lnTo>
                    <a:pt x="2095" y="4229"/>
                  </a:lnTo>
                  <a:lnTo>
                    <a:pt x="2095" y="3797"/>
                  </a:lnTo>
                  <a:lnTo>
                    <a:pt x="1676" y="3797"/>
                  </a:lnTo>
                  <a:lnTo>
                    <a:pt x="1676" y="3378"/>
                  </a:lnTo>
                  <a:lnTo>
                    <a:pt x="1270" y="3378"/>
                  </a:lnTo>
                  <a:lnTo>
                    <a:pt x="1270" y="3797"/>
                  </a:lnTo>
                  <a:lnTo>
                    <a:pt x="838" y="3797"/>
                  </a:lnTo>
                  <a:lnTo>
                    <a:pt x="838" y="3378"/>
                  </a:lnTo>
                  <a:lnTo>
                    <a:pt x="0" y="3378"/>
                  </a:lnTo>
                  <a:lnTo>
                    <a:pt x="0" y="3797"/>
                  </a:lnTo>
                  <a:lnTo>
                    <a:pt x="431" y="3797"/>
                  </a:lnTo>
                  <a:lnTo>
                    <a:pt x="431" y="4648"/>
                  </a:lnTo>
                  <a:lnTo>
                    <a:pt x="850" y="4648"/>
                  </a:lnTo>
                  <a:lnTo>
                    <a:pt x="850" y="5905"/>
                  </a:lnTo>
                  <a:lnTo>
                    <a:pt x="431" y="5905"/>
                  </a:lnTo>
                  <a:lnTo>
                    <a:pt x="431" y="5067"/>
                  </a:lnTo>
                  <a:lnTo>
                    <a:pt x="0" y="5067"/>
                  </a:lnTo>
                  <a:lnTo>
                    <a:pt x="0" y="6756"/>
                  </a:lnTo>
                  <a:lnTo>
                    <a:pt x="431" y="6756"/>
                  </a:lnTo>
                  <a:lnTo>
                    <a:pt x="431" y="6337"/>
                  </a:lnTo>
                  <a:lnTo>
                    <a:pt x="850" y="6337"/>
                  </a:lnTo>
                  <a:lnTo>
                    <a:pt x="850" y="7175"/>
                  </a:lnTo>
                  <a:lnTo>
                    <a:pt x="1270" y="7175"/>
                  </a:lnTo>
                  <a:lnTo>
                    <a:pt x="1270" y="5486"/>
                  </a:lnTo>
                  <a:lnTo>
                    <a:pt x="1676" y="5486"/>
                  </a:lnTo>
                  <a:lnTo>
                    <a:pt x="1676" y="5067"/>
                  </a:lnTo>
                  <a:lnTo>
                    <a:pt x="1270" y="5067"/>
                  </a:lnTo>
                  <a:lnTo>
                    <a:pt x="1270" y="4229"/>
                  </a:lnTo>
                  <a:lnTo>
                    <a:pt x="1676" y="4229"/>
                  </a:lnTo>
                  <a:lnTo>
                    <a:pt x="1676" y="4648"/>
                  </a:lnTo>
                  <a:lnTo>
                    <a:pt x="2095" y="4648"/>
                  </a:lnTo>
                  <a:lnTo>
                    <a:pt x="2095" y="5486"/>
                  </a:lnTo>
                  <a:lnTo>
                    <a:pt x="3365" y="5486"/>
                  </a:lnTo>
                  <a:lnTo>
                    <a:pt x="3365" y="5067"/>
                  </a:lnTo>
                  <a:close/>
                </a:path>
                <a:path w="10795" h="10795">
                  <a:moveTo>
                    <a:pt x="3771" y="10121"/>
                  </a:moveTo>
                  <a:lnTo>
                    <a:pt x="3352" y="10121"/>
                  </a:lnTo>
                  <a:lnTo>
                    <a:pt x="3352" y="10541"/>
                  </a:lnTo>
                  <a:lnTo>
                    <a:pt x="3771" y="10541"/>
                  </a:lnTo>
                  <a:lnTo>
                    <a:pt x="3771" y="10121"/>
                  </a:lnTo>
                  <a:close/>
                </a:path>
                <a:path w="10795" h="10795">
                  <a:moveTo>
                    <a:pt x="3784" y="2108"/>
                  </a:moveTo>
                  <a:lnTo>
                    <a:pt x="3365" y="2108"/>
                  </a:lnTo>
                  <a:lnTo>
                    <a:pt x="3365" y="2946"/>
                  </a:lnTo>
                  <a:lnTo>
                    <a:pt x="3784" y="2946"/>
                  </a:lnTo>
                  <a:lnTo>
                    <a:pt x="3784" y="2108"/>
                  </a:lnTo>
                  <a:close/>
                </a:path>
                <a:path w="10795" h="10795">
                  <a:moveTo>
                    <a:pt x="4203" y="850"/>
                  </a:moveTo>
                  <a:lnTo>
                    <a:pt x="3784" y="850"/>
                  </a:lnTo>
                  <a:lnTo>
                    <a:pt x="3784" y="1270"/>
                  </a:lnTo>
                  <a:lnTo>
                    <a:pt x="4203" y="1270"/>
                  </a:lnTo>
                  <a:lnTo>
                    <a:pt x="4203" y="850"/>
                  </a:lnTo>
                  <a:close/>
                </a:path>
                <a:path w="10795" h="10795">
                  <a:moveTo>
                    <a:pt x="4203" y="0"/>
                  </a:moveTo>
                  <a:lnTo>
                    <a:pt x="3784" y="0"/>
                  </a:lnTo>
                  <a:lnTo>
                    <a:pt x="3784" y="419"/>
                  </a:lnTo>
                  <a:lnTo>
                    <a:pt x="4203" y="419"/>
                  </a:lnTo>
                  <a:lnTo>
                    <a:pt x="4203" y="0"/>
                  </a:lnTo>
                  <a:close/>
                </a:path>
                <a:path w="10795" h="10795">
                  <a:moveTo>
                    <a:pt x="4635" y="2540"/>
                  </a:moveTo>
                  <a:lnTo>
                    <a:pt x="4203" y="2540"/>
                  </a:lnTo>
                  <a:lnTo>
                    <a:pt x="4203" y="3378"/>
                  </a:lnTo>
                  <a:lnTo>
                    <a:pt x="4635" y="3378"/>
                  </a:lnTo>
                  <a:lnTo>
                    <a:pt x="4635" y="2540"/>
                  </a:lnTo>
                  <a:close/>
                </a:path>
                <a:path w="10795" h="10795">
                  <a:moveTo>
                    <a:pt x="4635" y="1689"/>
                  </a:moveTo>
                  <a:lnTo>
                    <a:pt x="3784" y="1689"/>
                  </a:lnTo>
                  <a:lnTo>
                    <a:pt x="3784" y="2108"/>
                  </a:lnTo>
                  <a:lnTo>
                    <a:pt x="4635" y="2108"/>
                  </a:lnTo>
                  <a:lnTo>
                    <a:pt x="4635" y="1689"/>
                  </a:lnTo>
                  <a:close/>
                </a:path>
                <a:path w="10795" h="10795">
                  <a:moveTo>
                    <a:pt x="5892" y="7620"/>
                  </a:moveTo>
                  <a:lnTo>
                    <a:pt x="5473" y="7620"/>
                  </a:lnTo>
                  <a:lnTo>
                    <a:pt x="5473" y="8432"/>
                  </a:lnTo>
                  <a:lnTo>
                    <a:pt x="5892" y="8432"/>
                  </a:lnTo>
                  <a:lnTo>
                    <a:pt x="5892" y="7620"/>
                  </a:lnTo>
                  <a:close/>
                </a:path>
                <a:path w="10795" h="10795">
                  <a:moveTo>
                    <a:pt x="6324" y="8432"/>
                  </a:moveTo>
                  <a:lnTo>
                    <a:pt x="5905" y="8432"/>
                  </a:lnTo>
                  <a:lnTo>
                    <a:pt x="5905" y="8851"/>
                  </a:lnTo>
                  <a:lnTo>
                    <a:pt x="6324" y="8851"/>
                  </a:lnTo>
                  <a:lnTo>
                    <a:pt x="6324" y="8432"/>
                  </a:lnTo>
                  <a:close/>
                </a:path>
                <a:path w="10795" h="10795">
                  <a:moveTo>
                    <a:pt x="7162" y="1689"/>
                  </a:moveTo>
                  <a:lnTo>
                    <a:pt x="6743" y="1689"/>
                  </a:lnTo>
                  <a:lnTo>
                    <a:pt x="6743" y="2120"/>
                  </a:lnTo>
                  <a:lnTo>
                    <a:pt x="5892" y="2120"/>
                  </a:lnTo>
                  <a:lnTo>
                    <a:pt x="5892" y="1689"/>
                  </a:lnTo>
                  <a:lnTo>
                    <a:pt x="6743" y="1689"/>
                  </a:lnTo>
                  <a:lnTo>
                    <a:pt x="6743" y="1270"/>
                  </a:lnTo>
                  <a:lnTo>
                    <a:pt x="6324" y="1270"/>
                  </a:lnTo>
                  <a:lnTo>
                    <a:pt x="6324" y="850"/>
                  </a:lnTo>
                  <a:lnTo>
                    <a:pt x="6743" y="850"/>
                  </a:lnTo>
                  <a:lnTo>
                    <a:pt x="6743" y="431"/>
                  </a:lnTo>
                  <a:lnTo>
                    <a:pt x="6324" y="431"/>
                  </a:lnTo>
                  <a:lnTo>
                    <a:pt x="6324" y="12"/>
                  </a:lnTo>
                  <a:lnTo>
                    <a:pt x="5892" y="12"/>
                  </a:lnTo>
                  <a:lnTo>
                    <a:pt x="5892" y="431"/>
                  </a:lnTo>
                  <a:lnTo>
                    <a:pt x="5892" y="1270"/>
                  </a:lnTo>
                  <a:lnTo>
                    <a:pt x="5473" y="1270"/>
                  </a:lnTo>
                  <a:lnTo>
                    <a:pt x="5473" y="850"/>
                  </a:lnTo>
                  <a:lnTo>
                    <a:pt x="5054" y="850"/>
                  </a:lnTo>
                  <a:lnTo>
                    <a:pt x="5054" y="431"/>
                  </a:lnTo>
                  <a:lnTo>
                    <a:pt x="5892" y="431"/>
                  </a:lnTo>
                  <a:lnTo>
                    <a:pt x="5892" y="12"/>
                  </a:lnTo>
                  <a:lnTo>
                    <a:pt x="4635" y="12"/>
                  </a:lnTo>
                  <a:lnTo>
                    <a:pt x="4635" y="1244"/>
                  </a:lnTo>
                  <a:lnTo>
                    <a:pt x="5054" y="1244"/>
                  </a:lnTo>
                  <a:lnTo>
                    <a:pt x="5054" y="2108"/>
                  </a:lnTo>
                  <a:lnTo>
                    <a:pt x="4635" y="2108"/>
                  </a:lnTo>
                  <a:lnTo>
                    <a:pt x="4635" y="2527"/>
                  </a:lnTo>
                  <a:lnTo>
                    <a:pt x="5054" y="2527"/>
                  </a:lnTo>
                  <a:lnTo>
                    <a:pt x="5054" y="2120"/>
                  </a:lnTo>
                  <a:lnTo>
                    <a:pt x="5473" y="2120"/>
                  </a:lnTo>
                  <a:lnTo>
                    <a:pt x="5473" y="2540"/>
                  </a:lnTo>
                  <a:lnTo>
                    <a:pt x="5892" y="2540"/>
                  </a:lnTo>
                  <a:lnTo>
                    <a:pt x="5892" y="2959"/>
                  </a:lnTo>
                  <a:lnTo>
                    <a:pt x="6324" y="2959"/>
                  </a:lnTo>
                  <a:lnTo>
                    <a:pt x="6324" y="2540"/>
                  </a:lnTo>
                  <a:lnTo>
                    <a:pt x="6743" y="2540"/>
                  </a:lnTo>
                  <a:lnTo>
                    <a:pt x="6743" y="3378"/>
                  </a:lnTo>
                  <a:lnTo>
                    <a:pt x="7162" y="3378"/>
                  </a:lnTo>
                  <a:lnTo>
                    <a:pt x="7162" y="1689"/>
                  </a:lnTo>
                  <a:close/>
                </a:path>
                <a:path w="10795" h="10795">
                  <a:moveTo>
                    <a:pt x="7162" y="850"/>
                  </a:moveTo>
                  <a:lnTo>
                    <a:pt x="6743" y="850"/>
                  </a:lnTo>
                  <a:lnTo>
                    <a:pt x="6743" y="1270"/>
                  </a:lnTo>
                  <a:lnTo>
                    <a:pt x="7162" y="1270"/>
                  </a:lnTo>
                  <a:lnTo>
                    <a:pt x="7162" y="850"/>
                  </a:lnTo>
                  <a:close/>
                </a:path>
                <a:path w="10795" h="10795">
                  <a:moveTo>
                    <a:pt x="8013" y="7594"/>
                  </a:moveTo>
                  <a:lnTo>
                    <a:pt x="7594" y="7594"/>
                  </a:lnTo>
                  <a:lnTo>
                    <a:pt x="7594" y="8001"/>
                  </a:lnTo>
                  <a:lnTo>
                    <a:pt x="8013" y="8001"/>
                  </a:lnTo>
                  <a:lnTo>
                    <a:pt x="8013" y="7594"/>
                  </a:lnTo>
                  <a:close/>
                </a:path>
                <a:path w="10795" h="10795">
                  <a:moveTo>
                    <a:pt x="9690" y="9271"/>
                  </a:moveTo>
                  <a:lnTo>
                    <a:pt x="7581" y="9271"/>
                  </a:lnTo>
                  <a:lnTo>
                    <a:pt x="7581" y="9690"/>
                  </a:lnTo>
                  <a:lnTo>
                    <a:pt x="7162" y="9690"/>
                  </a:lnTo>
                  <a:lnTo>
                    <a:pt x="7162" y="10109"/>
                  </a:lnTo>
                  <a:lnTo>
                    <a:pt x="6743" y="10109"/>
                  </a:lnTo>
                  <a:lnTo>
                    <a:pt x="6743" y="9690"/>
                  </a:lnTo>
                  <a:lnTo>
                    <a:pt x="6743" y="8851"/>
                  </a:lnTo>
                  <a:lnTo>
                    <a:pt x="6324" y="8851"/>
                  </a:lnTo>
                  <a:lnTo>
                    <a:pt x="6324" y="9271"/>
                  </a:lnTo>
                  <a:lnTo>
                    <a:pt x="5905" y="9271"/>
                  </a:lnTo>
                  <a:lnTo>
                    <a:pt x="5905" y="8851"/>
                  </a:lnTo>
                  <a:lnTo>
                    <a:pt x="5473" y="8851"/>
                  </a:lnTo>
                  <a:lnTo>
                    <a:pt x="5473" y="8432"/>
                  </a:lnTo>
                  <a:lnTo>
                    <a:pt x="5054" y="8432"/>
                  </a:lnTo>
                  <a:lnTo>
                    <a:pt x="5054" y="8001"/>
                  </a:lnTo>
                  <a:lnTo>
                    <a:pt x="4635" y="8001"/>
                  </a:lnTo>
                  <a:lnTo>
                    <a:pt x="4635" y="8432"/>
                  </a:lnTo>
                  <a:lnTo>
                    <a:pt x="4635" y="8851"/>
                  </a:lnTo>
                  <a:lnTo>
                    <a:pt x="4635" y="9271"/>
                  </a:lnTo>
                  <a:lnTo>
                    <a:pt x="4216" y="9271"/>
                  </a:lnTo>
                  <a:lnTo>
                    <a:pt x="4216" y="8851"/>
                  </a:lnTo>
                  <a:lnTo>
                    <a:pt x="4635" y="8851"/>
                  </a:lnTo>
                  <a:lnTo>
                    <a:pt x="4635" y="8432"/>
                  </a:lnTo>
                  <a:lnTo>
                    <a:pt x="3784" y="8432"/>
                  </a:lnTo>
                  <a:lnTo>
                    <a:pt x="3784" y="8851"/>
                  </a:lnTo>
                  <a:lnTo>
                    <a:pt x="3352" y="8851"/>
                  </a:lnTo>
                  <a:lnTo>
                    <a:pt x="3352" y="9271"/>
                  </a:lnTo>
                  <a:lnTo>
                    <a:pt x="3784" y="9271"/>
                  </a:lnTo>
                  <a:lnTo>
                    <a:pt x="3784" y="10109"/>
                  </a:lnTo>
                  <a:lnTo>
                    <a:pt x="4635" y="10109"/>
                  </a:lnTo>
                  <a:lnTo>
                    <a:pt x="4635" y="10541"/>
                  </a:lnTo>
                  <a:lnTo>
                    <a:pt x="5054" y="10541"/>
                  </a:lnTo>
                  <a:lnTo>
                    <a:pt x="5054" y="10109"/>
                  </a:lnTo>
                  <a:lnTo>
                    <a:pt x="5905" y="10109"/>
                  </a:lnTo>
                  <a:lnTo>
                    <a:pt x="5905" y="9690"/>
                  </a:lnTo>
                  <a:lnTo>
                    <a:pt x="6324" y="9690"/>
                  </a:lnTo>
                  <a:lnTo>
                    <a:pt x="6324" y="10109"/>
                  </a:lnTo>
                  <a:lnTo>
                    <a:pt x="5905" y="10109"/>
                  </a:lnTo>
                  <a:lnTo>
                    <a:pt x="5905" y="10541"/>
                  </a:lnTo>
                  <a:lnTo>
                    <a:pt x="7581" y="10541"/>
                  </a:lnTo>
                  <a:lnTo>
                    <a:pt x="7581" y="10109"/>
                  </a:lnTo>
                  <a:lnTo>
                    <a:pt x="8001" y="10109"/>
                  </a:lnTo>
                  <a:lnTo>
                    <a:pt x="8001" y="10528"/>
                  </a:lnTo>
                  <a:lnTo>
                    <a:pt x="8432" y="10528"/>
                  </a:lnTo>
                  <a:lnTo>
                    <a:pt x="8432" y="10109"/>
                  </a:lnTo>
                  <a:lnTo>
                    <a:pt x="8013" y="10109"/>
                  </a:lnTo>
                  <a:lnTo>
                    <a:pt x="8013" y="9690"/>
                  </a:lnTo>
                  <a:lnTo>
                    <a:pt x="9690" y="9690"/>
                  </a:lnTo>
                  <a:lnTo>
                    <a:pt x="9690" y="9271"/>
                  </a:lnTo>
                  <a:close/>
                </a:path>
                <a:path w="10795" h="10795">
                  <a:moveTo>
                    <a:pt x="9690" y="850"/>
                  </a:moveTo>
                  <a:lnTo>
                    <a:pt x="8420" y="850"/>
                  </a:lnTo>
                  <a:lnTo>
                    <a:pt x="8420" y="2120"/>
                  </a:lnTo>
                  <a:lnTo>
                    <a:pt x="9690" y="2120"/>
                  </a:lnTo>
                  <a:lnTo>
                    <a:pt x="9690" y="850"/>
                  </a:lnTo>
                  <a:close/>
                </a:path>
                <a:path w="10795" h="10795">
                  <a:moveTo>
                    <a:pt x="10515" y="12"/>
                  </a:moveTo>
                  <a:lnTo>
                    <a:pt x="10121" y="12"/>
                  </a:lnTo>
                  <a:lnTo>
                    <a:pt x="10121" y="431"/>
                  </a:lnTo>
                  <a:lnTo>
                    <a:pt x="10121" y="2540"/>
                  </a:lnTo>
                  <a:lnTo>
                    <a:pt x="8001" y="2540"/>
                  </a:lnTo>
                  <a:lnTo>
                    <a:pt x="8001" y="431"/>
                  </a:lnTo>
                  <a:lnTo>
                    <a:pt x="10121" y="431"/>
                  </a:lnTo>
                  <a:lnTo>
                    <a:pt x="10121" y="12"/>
                  </a:lnTo>
                  <a:lnTo>
                    <a:pt x="7581" y="12"/>
                  </a:lnTo>
                  <a:lnTo>
                    <a:pt x="7581" y="2959"/>
                  </a:lnTo>
                  <a:lnTo>
                    <a:pt x="10515" y="2959"/>
                  </a:lnTo>
                  <a:lnTo>
                    <a:pt x="10515" y="2540"/>
                  </a:lnTo>
                  <a:lnTo>
                    <a:pt x="10515" y="431"/>
                  </a:lnTo>
                  <a:lnTo>
                    <a:pt x="10515" y="12"/>
                  </a:lnTo>
                  <a:close/>
                </a:path>
                <a:path w="10795" h="10795">
                  <a:moveTo>
                    <a:pt x="10541" y="10121"/>
                  </a:moveTo>
                  <a:lnTo>
                    <a:pt x="8851" y="10121"/>
                  </a:lnTo>
                  <a:lnTo>
                    <a:pt x="8851" y="10541"/>
                  </a:lnTo>
                  <a:lnTo>
                    <a:pt x="10541" y="10541"/>
                  </a:lnTo>
                  <a:lnTo>
                    <a:pt x="10541" y="10121"/>
                  </a:lnTo>
                  <a:close/>
                </a:path>
                <a:path w="10795" h="10795">
                  <a:moveTo>
                    <a:pt x="10541" y="9271"/>
                  </a:moveTo>
                  <a:lnTo>
                    <a:pt x="10121" y="9271"/>
                  </a:lnTo>
                  <a:lnTo>
                    <a:pt x="10121" y="9690"/>
                  </a:lnTo>
                  <a:lnTo>
                    <a:pt x="10541" y="9690"/>
                  </a:lnTo>
                  <a:lnTo>
                    <a:pt x="10541" y="9271"/>
                  </a:lnTo>
                  <a:close/>
                </a:path>
                <a:path w="10795" h="10795">
                  <a:moveTo>
                    <a:pt x="10541" y="8432"/>
                  </a:moveTo>
                  <a:lnTo>
                    <a:pt x="10121" y="8432"/>
                  </a:lnTo>
                  <a:lnTo>
                    <a:pt x="10121" y="8851"/>
                  </a:lnTo>
                  <a:lnTo>
                    <a:pt x="10541" y="8851"/>
                  </a:lnTo>
                  <a:lnTo>
                    <a:pt x="10541" y="8432"/>
                  </a:lnTo>
                  <a:close/>
                </a:path>
                <a:path w="10795" h="10795">
                  <a:moveTo>
                    <a:pt x="10541" y="5067"/>
                  </a:moveTo>
                  <a:lnTo>
                    <a:pt x="10121" y="5067"/>
                  </a:lnTo>
                  <a:lnTo>
                    <a:pt x="10121" y="5918"/>
                  </a:lnTo>
                  <a:lnTo>
                    <a:pt x="9271" y="5918"/>
                  </a:lnTo>
                  <a:lnTo>
                    <a:pt x="9271" y="5486"/>
                  </a:lnTo>
                  <a:lnTo>
                    <a:pt x="9271" y="4648"/>
                  </a:lnTo>
                  <a:lnTo>
                    <a:pt x="9271" y="3797"/>
                  </a:lnTo>
                  <a:lnTo>
                    <a:pt x="8851" y="3797"/>
                  </a:lnTo>
                  <a:lnTo>
                    <a:pt x="8851" y="4648"/>
                  </a:lnTo>
                  <a:lnTo>
                    <a:pt x="8851" y="5486"/>
                  </a:lnTo>
                  <a:lnTo>
                    <a:pt x="8851" y="6756"/>
                  </a:lnTo>
                  <a:lnTo>
                    <a:pt x="8432" y="6756"/>
                  </a:lnTo>
                  <a:lnTo>
                    <a:pt x="8432" y="7188"/>
                  </a:lnTo>
                  <a:lnTo>
                    <a:pt x="8432" y="8432"/>
                  </a:lnTo>
                  <a:lnTo>
                    <a:pt x="7150" y="8432"/>
                  </a:lnTo>
                  <a:lnTo>
                    <a:pt x="7150" y="7188"/>
                  </a:lnTo>
                  <a:lnTo>
                    <a:pt x="8432" y="7188"/>
                  </a:lnTo>
                  <a:lnTo>
                    <a:pt x="8432" y="6756"/>
                  </a:lnTo>
                  <a:lnTo>
                    <a:pt x="8432" y="5486"/>
                  </a:lnTo>
                  <a:lnTo>
                    <a:pt x="8851" y="5486"/>
                  </a:lnTo>
                  <a:lnTo>
                    <a:pt x="8851" y="4648"/>
                  </a:lnTo>
                  <a:lnTo>
                    <a:pt x="8432" y="4648"/>
                  </a:lnTo>
                  <a:lnTo>
                    <a:pt x="8432" y="3378"/>
                  </a:lnTo>
                  <a:lnTo>
                    <a:pt x="8013" y="3378"/>
                  </a:lnTo>
                  <a:lnTo>
                    <a:pt x="8013" y="3797"/>
                  </a:lnTo>
                  <a:lnTo>
                    <a:pt x="8001" y="4229"/>
                  </a:lnTo>
                  <a:lnTo>
                    <a:pt x="8001" y="5067"/>
                  </a:lnTo>
                  <a:lnTo>
                    <a:pt x="8001" y="5486"/>
                  </a:lnTo>
                  <a:lnTo>
                    <a:pt x="8001" y="5918"/>
                  </a:lnTo>
                  <a:lnTo>
                    <a:pt x="7581" y="5918"/>
                  </a:lnTo>
                  <a:lnTo>
                    <a:pt x="7581" y="6337"/>
                  </a:lnTo>
                  <a:lnTo>
                    <a:pt x="7581" y="6756"/>
                  </a:lnTo>
                  <a:lnTo>
                    <a:pt x="7162" y="6756"/>
                  </a:lnTo>
                  <a:lnTo>
                    <a:pt x="7162" y="6337"/>
                  </a:lnTo>
                  <a:lnTo>
                    <a:pt x="6324" y="6337"/>
                  </a:lnTo>
                  <a:lnTo>
                    <a:pt x="6324" y="5918"/>
                  </a:lnTo>
                  <a:lnTo>
                    <a:pt x="5905" y="5918"/>
                  </a:lnTo>
                  <a:lnTo>
                    <a:pt x="5905" y="6337"/>
                  </a:lnTo>
                  <a:lnTo>
                    <a:pt x="5473" y="6337"/>
                  </a:lnTo>
                  <a:lnTo>
                    <a:pt x="5473" y="5918"/>
                  </a:lnTo>
                  <a:lnTo>
                    <a:pt x="5473" y="5448"/>
                  </a:lnTo>
                  <a:lnTo>
                    <a:pt x="6743" y="5448"/>
                  </a:lnTo>
                  <a:lnTo>
                    <a:pt x="6743" y="5918"/>
                  </a:lnTo>
                  <a:lnTo>
                    <a:pt x="7162" y="5918"/>
                  </a:lnTo>
                  <a:lnTo>
                    <a:pt x="7162" y="6337"/>
                  </a:lnTo>
                  <a:lnTo>
                    <a:pt x="7581" y="6337"/>
                  </a:lnTo>
                  <a:lnTo>
                    <a:pt x="7581" y="5918"/>
                  </a:lnTo>
                  <a:lnTo>
                    <a:pt x="7581" y="5486"/>
                  </a:lnTo>
                  <a:lnTo>
                    <a:pt x="8001" y="5486"/>
                  </a:lnTo>
                  <a:lnTo>
                    <a:pt x="8001" y="5067"/>
                  </a:lnTo>
                  <a:lnTo>
                    <a:pt x="7581" y="5067"/>
                  </a:lnTo>
                  <a:lnTo>
                    <a:pt x="7581" y="4229"/>
                  </a:lnTo>
                  <a:lnTo>
                    <a:pt x="8001" y="4229"/>
                  </a:lnTo>
                  <a:lnTo>
                    <a:pt x="8001" y="3797"/>
                  </a:lnTo>
                  <a:lnTo>
                    <a:pt x="7581" y="3797"/>
                  </a:lnTo>
                  <a:lnTo>
                    <a:pt x="7581" y="3378"/>
                  </a:lnTo>
                  <a:lnTo>
                    <a:pt x="7162" y="3378"/>
                  </a:lnTo>
                  <a:lnTo>
                    <a:pt x="7162" y="3797"/>
                  </a:lnTo>
                  <a:lnTo>
                    <a:pt x="6324" y="3797"/>
                  </a:lnTo>
                  <a:lnTo>
                    <a:pt x="6324" y="4229"/>
                  </a:lnTo>
                  <a:lnTo>
                    <a:pt x="7162" y="4229"/>
                  </a:lnTo>
                  <a:lnTo>
                    <a:pt x="7162" y="5067"/>
                  </a:lnTo>
                  <a:lnTo>
                    <a:pt x="6743" y="5067"/>
                  </a:lnTo>
                  <a:lnTo>
                    <a:pt x="6743" y="4648"/>
                  </a:lnTo>
                  <a:lnTo>
                    <a:pt x="5905" y="4648"/>
                  </a:lnTo>
                  <a:lnTo>
                    <a:pt x="5905" y="4229"/>
                  </a:lnTo>
                  <a:lnTo>
                    <a:pt x="5473" y="4229"/>
                  </a:lnTo>
                  <a:lnTo>
                    <a:pt x="5473" y="3797"/>
                  </a:lnTo>
                  <a:lnTo>
                    <a:pt x="6324" y="3797"/>
                  </a:lnTo>
                  <a:lnTo>
                    <a:pt x="6324" y="3378"/>
                  </a:lnTo>
                  <a:lnTo>
                    <a:pt x="5473" y="3378"/>
                  </a:lnTo>
                  <a:lnTo>
                    <a:pt x="5473" y="2540"/>
                  </a:lnTo>
                  <a:lnTo>
                    <a:pt x="5054" y="2540"/>
                  </a:lnTo>
                  <a:lnTo>
                    <a:pt x="5054" y="3378"/>
                  </a:lnTo>
                  <a:lnTo>
                    <a:pt x="4635" y="3378"/>
                  </a:lnTo>
                  <a:lnTo>
                    <a:pt x="4635" y="3797"/>
                  </a:lnTo>
                  <a:lnTo>
                    <a:pt x="5054" y="3797"/>
                  </a:lnTo>
                  <a:lnTo>
                    <a:pt x="5054" y="4229"/>
                  </a:lnTo>
                  <a:lnTo>
                    <a:pt x="4635" y="4229"/>
                  </a:lnTo>
                  <a:lnTo>
                    <a:pt x="4635" y="3797"/>
                  </a:lnTo>
                  <a:lnTo>
                    <a:pt x="4203" y="3797"/>
                  </a:lnTo>
                  <a:lnTo>
                    <a:pt x="4203" y="3378"/>
                  </a:lnTo>
                  <a:lnTo>
                    <a:pt x="3352" y="3378"/>
                  </a:lnTo>
                  <a:lnTo>
                    <a:pt x="3352" y="3797"/>
                  </a:lnTo>
                  <a:lnTo>
                    <a:pt x="3784" y="3797"/>
                  </a:lnTo>
                  <a:lnTo>
                    <a:pt x="3784" y="4229"/>
                  </a:lnTo>
                  <a:lnTo>
                    <a:pt x="3352" y="4229"/>
                  </a:lnTo>
                  <a:lnTo>
                    <a:pt x="3352" y="4648"/>
                  </a:lnTo>
                  <a:lnTo>
                    <a:pt x="3784" y="4648"/>
                  </a:lnTo>
                  <a:lnTo>
                    <a:pt x="3784" y="5067"/>
                  </a:lnTo>
                  <a:lnTo>
                    <a:pt x="4203" y="5067"/>
                  </a:lnTo>
                  <a:lnTo>
                    <a:pt x="4203" y="4648"/>
                  </a:lnTo>
                  <a:lnTo>
                    <a:pt x="4635" y="4648"/>
                  </a:lnTo>
                  <a:lnTo>
                    <a:pt x="4635" y="5067"/>
                  </a:lnTo>
                  <a:lnTo>
                    <a:pt x="4203" y="5067"/>
                  </a:lnTo>
                  <a:lnTo>
                    <a:pt x="4203" y="5486"/>
                  </a:lnTo>
                  <a:lnTo>
                    <a:pt x="3784" y="5486"/>
                  </a:lnTo>
                  <a:lnTo>
                    <a:pt x="3784" y="6337"/>
                  </a:lnTo>
                  <a:lnTo>
                    <a:pt x="3352" y="6337"/>
                  </a:lnTo>
                  <a:lnTo>
                    <a:pt x="3352" y="5918"/>
                  </a:lnTo>
                  <a:lnTo>
                    <a:pt x="2527" y="5918"/>
                  </a:lnTo>
                  <a:lnTo>
                    <a:pt x="2527" y="6337"/>
                  </a:lnTo>
                  <a:lnTo>
                    <a:pt x="2946" y="6337"/>
                  </a:lnTo>
                  <a:lnTo>
                    <a:pt x="2946" y="6756"/>
                  </a:lnTo>
                  <a:lnTo>
                    <a:pt x="3784" y="6756"/>
                  </a:lnTo>
                  <a:lnTo>
                    <a:pt x="3784" y="7188"/>
                  </a:lnTo>
                  <a:lnTo>
                    <a:pt x="3352" y="7188"/>
                  </a:lnTo>
                  <a:lnTo>
                    <a:pt x="3352" y="8432"/>
                  </a:lnTo>
                  <a:lnTo>
                    <a:pt x="3784" y="8432"/>
                  </a:lnTo>
                  <a:lnTo>
                    <a:pt x="3784" y="7594"/>
                  </a:lnTo>
                  <a:lnTo>
                    <a:pt x="4203" y="7594"/>
                  </a:lnTo>
                  <a:lnTo>
                    <a:pt x="4203" y="8001"/>
                  </a:lnTo>
                  <a:lnTo>
                    <a:pt x="4635" y="8001"/>
                  </a:lnTo>
                  <a:lnTo>
                    <a:pt x="4635" y="7594"/>
                  </a:lnTo>
                  <a:lnTo>
                    <a:pt x="4635" y="7188"/>
                  </a:lnTo>
                  <a:lnTo>
                    <a:pt x="5054" y="7188"/>
                  </a:lnTo>
                  <a:lnTo>
                    <a:pt x="5054" y="6756"/>
                  </a:lnTo>
                  <a:lnTo>
                    <a:pt x="4203" y="6756"/>
                  </a:lnTo>
                  <a:lnTo>
                    <a:pt x="4203" y="5918"/>
                  </a:lnTo>
                  <a:lnTo>
                    <a:pt x="5054" y="5918"/>
                  </a:lnTo>
                  <a:lnTo>
                    <a:pt x="5054" y="6756"/>
                  </a:lnTo>
                  <a:lnTo>
                    <a:pt x="5473" y="6756"/>
                  </a:lnTo>
                  <a:lnTo>
                    <a:pt x="5473" y="7188"/>
                  </a:lnTo>
                  <a:lnTo>
                    <a:pt x="5905" y="7188"/>
                  </a:lnTo>
                  <a:lnTo>
                    <a:pt x="5905" y="7594"/>
                  </a:lnTo>
                  <a:lnTo>
                    <a:pt x="6743" y="7594"/>
                  </a:lnTo>
                  <a:lnTo>
                    <a:pt x="6743" y="8851"/>
                  </a:lnTo>
                  <a:lnTo>
                    <a:pt x="9271" y="8851"/>
                  </a:lnTo>
                  <a:lnTo>
                    <a:pt x="9271" y="8432"/>
                  </a:lnTo>
                  <a:lnTo>
                    <a:pt x="9690" y="8432"/>
                  </a:lnTo>
                  <a:lnTo>
                    <a:pt x="9690" y="8001"/>
                  </a:lnTo>
                  <a:lnTo>
                    <a:pt x="9690" y="7594"/>
                  </a:lnTo>
                  <a:lnTo>
                    <a:pt x="9271" y="7594"/>
                  </a:lnTo>
                  <a:lnTo>
                    <a:pt x="9271" y="8001"/>
                  </a:lnTo>
                  <a:lnTo>
                    <a:pt x="8851" y="8001"/>
                  </a:lnTo>
                  <a:lnTo>
                    <a:pt x="8851" y="7594"/>
                  </a:lnTo>
                  <a:lnTo>
                    <a:pt x="9271" y="7594"/>
                  </a:lnTo>
                  <a:lnTo>
                    <a:pt x="9271" y="7188"/>
                  </a:lnTo>
                  <a:lnTo>
                    <a:pt x="9690" y="7188"/>
                  </a:lnTo>
                  <a:lnTo>
                    <a:pt x="9690" y="6756"/>
                  </a:lnTo>
                  <a:lnTo>
                    <a:pt x="9271" y="6756"/>
                  </a:lnTo>
                  <a:lnTo>
                    <a:pt x="9271" y="6337"/>
                  </a:lnTo>
                  <a:lnTo>
                    <a:pt x="9690" y="6337"/>
                  </a:lnTo>
                  <a:lnTo>
                    <a:pt x="9690" y="6756"/>
                  </a:lnTo>
                  <a:lnTo>
                    <a:pt x="10121" y="6756"/>
                  </a:lnTo>
                  <a:lnTo>
                    <a:pt x="10121" y="7188"/>
                  </a:lnTo>
                  <a:lnTo>
                    <a:pt x="9690" y="7188"/>
                  </a:lnTo>
                  <a:lnTo>
                    <a:pt x="9690" y="7594"/>
                  </a:lnTo>
                  <a:lnTo>
                    <a:pt x="10121" y="7594"/>
                  </a:lnTo>
                  <a:lnTo>
                    <a:pt x="10121" y="8001"/>
                  </a:lnTo>
                  <a:lnTo>
                    <a:pt x="10541" y="8001"/>
                  </a:lnTo>
                  <a:lnTo>
                    <a:pt x="10541" y="6337"/>
                  </a:lnTo>
                  <a:lnTo>
                    <a:pt x="10541" y="5918"/>
                  </a:lnTo>
                  <a:lnTo>
                    <a:pt x="10541" y="5067"/>
                  </a:lnTo>
                  <a:close/>
                </a:path>
                <a:path w="10795" h="10795">
                  <a:moveTo>
                    <a:pt x="10541" y="3810"/>
                  </a:moveTo>
                  <a:lnTo>
                    <a:pt x="10121" y="3810"/>
                  </a:lnTo>
                  <a:lnTo>
                    <a:pt x="10121" y="4648"/>
                  </a:lnTo>
                  <a:lnTo>
                    <a:pt x="10541" y="4648"/>
                  </a:lnTo>
                  <a:lnTo>
                    <a:pt x="10541" y="3810"/>
                  </a:lnTo>
                  <a:close/>
                </a:path>
              </a:pathLst>
            </a:custGeom>
            <a:solidFill>
              <a:srgbClr val="231F20"/>
            </a:solidFill>
          </p:spPr>
          <p:txBody>
            <a:bodyPr wrap="square" lIns="0" tIns="0" rIns="0" bIns="0" rtlCol="0"/>
            <a:lstStyle/>
            <a:p>
              <a:endParaRPr/>
            </a:p>
          </p:txBody>
        </p:sp>
        <p:sp>
          <p:nvSpPr>
            <p:cNvPr id="1165" name="object 1165"/>
            <p:cNvSpPr/>
            <p:nvPr/>
          </p:nvSpPr>
          <p:spPr>
            <a:xfrm>
              <a:off x="6492839" y="4766674"/>
              <a:ext cx="62865" cy="46355"/>
            </a:xfrm>
            <a:custGeom>
              <a:avLst/>
              <a:gdLst/>
              <a:ahLst/>
              <a:cxnLst/>
              <a:rect l="l" t="t" r="r" b="b"/>
              <a:pathLst>
                <a:path w="62865" h="46354">
                  <a:moveTo>
                    <a:pt x="31191" y="0"/>
                  </a:moveTo>
                  <a:lnTo>
                    <a:pt x="19047" y="1803"/>
                  </a:lnTo>
                  <a:lnTo>
                    <a:pt x="9132" y="6718"/>
                  </a:lnTo>
                  <a:lnTo>
                    <a:pt x="2450" y="14005"/>
                  </a:lnTo>
                  <a:lnTo>
                    <a:pt x="0" y="22923"/>
                  </a:lnTo>
                  <a:lnTo>
                    <a:pt x="2450" y="31832"/>
                  </a:lnTo>
                  <a:lnTo>
                    <a:pt x="9132" y="39111"/>
                  </a:lnTo>
                  <a:lnTo>
                    <a:pt x="19047" y="44020"/>
                  </a:lnTo>
                  <a:lnTo>
                    <a:pt x="31191" y="45821"/>
                  </a:lnTo>
                  <a:lnTo>
                    <a:pt x="43330" y="44020"/>
                  </a:lnTo>
                  <a:lnTo>
                    <a:pt x="53244" y="39111"/>
                  </a:lnTo>
                  <a:lnTo>
                    <a:pt x="59930" y="31832"/>
                  </a:lnTo>
                  <a:lnTo>
                    <a:pt x="62382" y="22923"/>
                  </a:lnTo>
                  <a:lnTo>
                    <a:pt x="59930" y="14005"/>
                  </a:lnTo>
                  <a:lnTo>
                    <a:pt x="53244" y="6718"/>
                  </a:lnTo>
                  <a:lnTo>
                    <a:pt x="43330" y="1803"/>
                  </a:lnTo>
                  <a:lnTo>
                    <a:pt x="31191" y="0"/>
                  </a:lnTo>
                  <a:close/>
                </a:path>
              </a:pathLst>
            </a:custGeom>
            <a:solidFill>
              <a:srgbClr val="00A9BE"/>
            </a:solidFill>
          </p:spPr>
          <p:txBody>
            <a:bodyPr wrap="square" lIns="0" tIns="0" rIns="0" bIns="0" rtlCol="0"/>
            <a:lstStyle/>
            <a:p>
              <a:endParaRPr/>
            </a:p>
          </p:txBody>
        </p:sp>
        <p:sp>
          <p:nvSpPr>
            <p:cNvPr id="1166" name="object 1166"/>
            <p:cNvSpPr/>
            <p:nvPr/>
          </p:nvSpPr>
          <p:spPr>
            <a:xfrm>
              <a:off x="6496700" y="4774020"/>
              <a:ext cx="8255" cy="10160"/>
            </a:xfrm>
            <a:custGeom>
              <a:avLst/>
              <a:gdLst/>
              <a:ahLst/>
              <a:cxnLst/>
              <a:rect l="l" t="t" r="r" b="b"/>
              <a:pathLst>
                <a:path w="8254" h="10160">
                  <a:moveTo>
                    <a:pt x="8229" y="2400"/>
                  </a:moveTo>
                  <a:lnTo>
                    <a:pt x="7277" y="1282"/>
                  </a:lnTo>
                  <a:lnTo>
                    <a:pt x="7086" y="1397"/>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1"/>
                  </a:lnTo>
                  <a:lnTo>
                    <a:pt x="4445" y="8483"/>
                  </a:lnTo>
                  <a:lnTo>
                    <a:pt x="5638" y="6946"/>
                  </a:lnTo>
                  <a:lnTo>
                    <a:pt x="6781" y="5461"/>
                  </a:lnTo>
                  <a:lnTo>
                    <a:pt x="7302" y="4102"/>
                  </a:lnTo>
                  <a:lnTo>
                    <a:pt x="7721" y="2959"/>
                  </a:lnTo>
                  <a:lnTo>
                    <a:pt x="7823" y="2717"/>
                  </a:lnTo>
                  <a:lnTo>
                    <a:pt x="7988" y="2565"/>
                  </a:lnTo>
                  <a:lnTo>
                    <a:pt x="8229" y="2400"/>
                  </a:lnTo>
                  <a:close/>
                </a:path>
              </a:pathLst>
            </a:custGeom>
            <a:ln w="4406">
              <a:solidFill>
                <a:srgbClr val="00A9BE"/>
              </a:solidFill>
            </a:ln>
          </p:spPr>
          <p:txBody>
            <a:bodyPr wrap="square" lIns="0" tIns="0" rIns="0" bIns="0" rtlCol="0"/>
            <a:lstStyle/>
            <a:p>
              <a:endParaRPr/>
            </a:p>
          </p:txBody>
        </p:sp>
        <p:sp>
          <p:nvSpPr>
            <p:cNvPr id="1167" name="object 1167"/>
            <p:cNvSpPr/>
            <p:nvPr/>
          </p:nvSpPr>
          <p:spPr>
            <a:xfrm>
              <a:off x="6509227" y="4774176"/>
              <a:ext cx="6985" cy="10160"/>
            </a:xfrm>
            <a:custGeom>
              <a:avLst/>
              <a:gdLst/>
              <a:ahLst/>
              <a:cxnLst/>
              <a:rect l="l" t="t" r="r" b="b"/>
              <a:pathLst>
                <a:path w="6984" h="10160">
                  <a:moveTo>
                    <a:pt x="6603" y="241"/>
                  </a:moveTo>
                  <a:lnTo>
                    <a:pt x="6603" y="101"/>
                  </a:lnTo>
                  <a:lnTo>
                    <a:pt x="6362" y="88"/>
                  </a:lnTo>
                  <a:lnTo>
                    <a:pt x="4800" y="0"/>
                  </a:lnTo>
                  <a:lnTo>
                    <a:pt x="4864" y="952"/>
                  </a:lnTo>
                  <a:lnTo>
                    <a:pt x="4876" y="2590"/>
                  </a:lnTo>
                  <a:lnTo>
                    <a:pt x="4876" y="2870"/>
                  </a:lnTo>
                  <a:lnTo>
                    <a:pt x="4876" y="6413"/>
                  </a:lnTo>
                  <a:lnTo>
                    <a:pt x="3873" y="7531"/>
                  </a:lnTo>
                  <a:lnTo>
                    <a:pt x="1473" y="8483"/>
                  </a:lnTo>
                  <a:lnTo>
                    <a:pt x="2489" y="9626"/>
                  </a:lnTo>
                  <a:lnTo>
                    <a:pt x="3708" y="9004"/>
                  </a:lnTo>
                  <a:lnTo>
                    <a:pt x="5245" y="8128"/>
                  </a:lnTo>
                  <a:lnTo>
                    <a:pt x="5930" y="6057"/>
                  </a:lnTo>
                  <a:lnTo>
                    <a:pt x="6311" y="4914"/>
                  </a:lnTo>
                  <a:lnTo>
                    <a:pt x="6337" y="3975"/>
                  </a:lnTo>
                  <a:lnTo>
                    <a:pt x="6337" y="1689"/>
                  </a:lnTo>
                  <a:lnTo>
                    <a:pt x="6311" y="1041"/>
                  </a:lnTo>
                  <a:lnTo>
                    <a:pt x="6324" y="609"/>
                  </a:lnTo>
                  <a:lnTo>
                    <a:pt x="6464" y="419"/>
                  </a:lnTo>
                  <a:lnTo>
                    <a:pt x="6591" y="330"/>
                  </a:lnTo>
                  <a:close/>
                </a:path>
                <a:path w="6984" h="10160">
                  <a:moveTo>
                    <a:pt x="1701" y="330"/>
                  </a:moveTo>
                  <a:lnTo>
                    <a:pt x="1498" y="215"/>
                  </a:lnTo>
                  <a:lnTo>
                    <a:pt x="0" y="88"/>
                  </a:lnTo>
                  <a:lnTo>
                    <a:pt x="0" y="5638"/>
                  </a:lnTo>
                  <a:lnTo>
                    <a:pt x="1409" y="5638"/>
                  </a:lnTo>
                  <a:lnTo>
                    <a:pt x="1409" y="673"/>
                  </a:lnTo>
                  <a:lnTo>
                    <a:pt x="1587" y="508"/>
                  </a:lnTo>
                  <a:lnTo>
                    <a:pt x="1701" y="330"/>
                  </a:lnTo>
                  <a:close/>
                </a:path>
              </a:pathLst>
            </a:custGeom>
            <a:ln w="4406">
              <a:solidFill>
                <a:srgbClr val="00A9BE"/>
              </a:solidFill>
            </a:ln>
          </p:spPr>
          <p:txBody>
            <a:bodyPr wrap="square" lIns="0" tIns="0" rIns="0" bIns="0" rtlCol="0"/>
            <a:lstStyle/>
            <a:p>
              <a:endParaRPr/>
            </a:p>
          </p:txBody>
        </p:sp>
        <p:sp>
          <p:nvSpPr>
            <p:cNvPr id="1168" name="object 1168"/>
            <p:cNvSpPr/>
            <p:nvPr/>
          </p:nvSpPr>
          <p:spPr>
            <a:xfrm>
              <a:off x="6520362" y="4776642"/>
              <a:ext cx="7620" cy="6985"/>
            </a:xfrm>
            <a:custGeom>
              <a:avLst/>
              <a:gdLst/>
              <a:ahLst/>
              <a:cxnLst/>
              <a:rect l="l" t="t" r="r" b="b"/>
              <a:pathLst>
                <a:path w="7620" h="6985">
                  <a:moveTo>
                    <a:pt x="4064" y="1904"/>
                  </a:moveTo>
                  <a:lnTo>
                    <a:pt x="3924" y="1422"/>
                  </a:lnTo>
                  <a:lnTo>
                    <a:pt x="3695" y="685"/>
                  </a:lnTo>
                  <a:lnTo>
                    <a:pt x="3263" y="0"/>
                  </a:lnTo>
                  <a:lnTo>
                    <a:pt x="2209" y="393"/>
                  </a:lnTo>
                  <a:lnTo>
                    <a:pt x="2578" y="1003"/>
                  </a:lnTo>
                  <a:lnTo>
                    <a:pt x="2844" y="1600"/>
                  </a:lnTo>
                  <a:lnTo>
                    <a:pt x="3048" y="2298"/>
                  </a:lnTo>
                  <a:lnTo>
                    <a:pt x="4064" y="1904"/>
                  </a:lnTo>
                  <a:close/>
                </a:path>
                <a:path w="7620" h="6985">
                  <a:moveTo>
                    <a:pt x="7150" y="647"/>
                  </a:moveTo>
                  <a:lnTo>
                    <a:pt x="7061" y="482"/>
                  </a:lnTo>
                  <a:lnTo>
                    <a:pt x="6921" y="431"/>
                  </a:lnTo>
                  <a:lnTo>
                    <a:pt x="5765" y="76"/>
                  </a:lnTo>
                  <a:lnTo>
                    <a:pt x="5321" y="3403"/>
                  </a:lnTo>
                  <a:lnTo>
                    <a:pt x="3721" y="5016"/>
                  </a:lnTo>
                  <a:lnTo>
                    <a:pt x="1435" y="6146"/>
                  </a:lnTo>
                  <a:lnTo>
                    <a:pt x="2374" y="6984"/>
                  </a:lnTo>
                  <a:lnTo>
                    <a:pt x="3505" y="6324"/>
                  </a:lnTo>
                  <a:lnTo>
                    <a:pt x="5892" y="4952"/>
                  </a:lnTo>
                  <a:lnTo>
                    <a:pt x="7124" y="723"/>
                  </a:lnTo>
                  <a:close/>
                </a:path>
                <a:path w="7620" h="6985">
                  <a:moveTo>
                    <a:pt x="1981" y="2463"/>
                  </a:moveTo>
                  <a:lnTo>
                    <a:pt x="1778" y="1816"/>
                  </a:lnTo>
                  <a:lnTo>
                    <a:pt x="1473" y="1193"/>
                  </a:lnTo>
                  <a:lnTo>
                    <a:pt x="1079" y="571"/>
                  </a:lnTo>
                  <a:lnTo>
                    <a:pt x="0" y="990"/>
                  </a:lnTo>
                  <a:lnTo>
                    <a:pt x="381" y="1587"/>
                  </a:lnTo>
                  <a:lnTo>
                    <a:pt x="685" y="2209"/>
                  </a:lnTo>
                  <a:lnTo>
                    <a:pt x="889" y="2882"/>
                  </a:lnTo>
                  <a:lnTo>
                    <a:pt x="1981" y="2463"/>
                  </a:lnTo>
                  <a:close/>
                </a:path>
              </a:pathLst>
            </a:custGeom>
            <a:ln w="4406">
              <a:solidFill>
                <a:srgbClr val="00A9BE"/>
              </a:solidFill>
            </a:ln>
          </p:spPr>
          <p:txBody>
            <a:bodyPr wrap="square" lIns="0" tIns="0" rIns="0" bIns="0" rtlCol="0"/>
            <a:lstStyle/>
            <a:p>
              <a:endParaRPr/>
            </a:p>
          </p:txBody>
        </p:sp>
        <p:sp>
          <p:nvSpPr>
            <p:cNvPr id="1169" name="object 1169"/>
            <p:cNvSpPr/>
            <p:nvPr/>
          </p:nvSpPr>
          <p:spPr>
            <a:xfrm>
              <a:off x="6531265" y="4774020"/>
              <a:ext cx="8255" cy="10160"/>
            </a:xfrm>
            <a:custGeom>
              <a:avLst/>
              <a:gdLst/>
              <a:ahLst/>
              <a:cxnLst/>
              <a:rect l="l" t="t" r="r" b="b"/>
              <a:pathLst>
                <a:path w="8254" h="10160">
                  <a:moveTo>
                    <a:pt x="8229" y="2400"/>
                  </a:moveTo>
                  <a:lnTo>
                    <a:pt x="7277" y="1282"/>
                  </a:lnTo>
                  <a:lnTo>
                    <a:pt x="7086" y="1397"/>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1"/>
                  </a:lnTo>
                  <a:lnTo>
                    <a:pt x="4445" y="8483"/>
                  </a:lnTo>
                  <a:lnTo>
                    <a:pt x="5638" y="6946"/>
                  </a:lnTo>
                  <a:lnTo>
                    <a:pt x="6781" y="5461"/>
                  </a:lnTo>
                  <a:lnTo>
                    <a:pt x="7302" y="4102"/>
                  </a:lnTo>
                  <a:lnTo>
                    <a:pt x="7721" y="2959"/>
                  </a:lnTo>
                  <a:lnTo>
                    <a:pt x="7823" y="2717"/>
                  </a:lnTo>
                  <a:lnTo>
                    <a:pt x="7988" y="2565"/>
                  </a:lnTo>
                  <a:lnTo>
                    <a:pt x="8229" y="2400"/>
                  </a:lnTo>
                  <a:close/>
                </a:path>
              </a:pathLst>
            </a:custGeom>
            <a:ln w="4406">
              <a:solidFill>
                <a:srgbClr val="00A9BE"/>
              </a:solidFill>
            </a:ln>
          </p:spPr>
          <p:txBody>
            <a:bodyPr wrap="square" lIns="0" tIns="0" rIns="0" bIns="0" rtlCol="0"/>
            <a:lstStyle/>
            <a:p>
              <a:endParaRPr/>
            </a:p>
          </p:txBody>
        </p:sp>
        <p:sp>
          <p:nvSpPr>
            <p:cNvPr id="1170" name="object 1170"/>
            <p:cNvSpPr/>
            <p:nvPr/>
          </p:nvSpPr>
          <p:spPr>
            <a:xfrm>
              <a:off x="6544130" y="4774796"/>
              <a:ext cx="4445" cy="8890"/>
            </a:xfrm>
            <a:custGeom>
              <a:avLst/>
              <a:gdLst/>
              <a:ahLst/>
              <a:cxnLst/>
              <a:rect l="l" t="t" r="r" b="b"/>
              <a:pathLst>
                <a:path w="4445" h="8889">
                  <a:moveTo>
                    <a:pt x="3822" y="0"/>
                  </a:moveTo>
                  <a:lnTo>
                    <a:pt x="2540" y="0"/>
                  </a:lnTo>
                  <a:lnTo>
                    <a:pt x="2286" y="1117"/>
                  </a:lnTo>
                  <a:lnTo>
                    <a:pt x="1320" y="1498"/>
                  </a:lnTo>
                  <a:lnTo>
                    <a:pt x="685" y="1498"/>
                  </a:lnTo>
                  <a:lnTo>
                    <a:pt x="0" y="1498"/>
                  </a:lnTo>
                  <a:lnTo>
                    <a:pt x="0" y="2616"/>
                  </a:lnTo>
                  <a:lnTo>
                    <a:pt x="2324" y="2616"/>
                  </a:lnTo>
                  <a:lnTo>
                    <a:pt x="2324" y="8585"/>
                  </a:lnTo>
                  <a:lnTo>
                    <a:pt x="3822" y="8585"/>
                  </a:lnTo>
                  <a:lnTo>
                    <a:pt x="3822" y="0"/>
                  </a:lnTo>
                  <a:close/>
                </a:path>
              </a:pathLst>
            </a:custGeom>
            <a:ln w="4406">
              <a:solidFill>
                <a:srgbClr val="00A9BE"/>
              </a:solidFill>
            </a:ln>
          </p:spPr>
          <p:txBody>
            <a:bodyPr wrap="square" lIns="0" tIns="0" rIns="0" bIns="0" rtlCol="0"/>
            <a:lstStyle/>
            <a:p>
              <a:endParaRPr/>
            </a:p>
          </p:txBody>
        </p:sp>
        <p:sp>
          <p:nvSpPr>
            <p:cNvPr id="1171" name="object 1171"/>
            <p:cNvSpPr/>
            <p:nvPr/>
          </p:nvSpPr>
          <p:spPr>
            <a:xfrm>
              <a:off x="6519142" y="4786365"/>
              <a:ext cx="10160" cy="8890"/>
            </a:xfrm>
            <a:custGeom>
              <a:avLst/>
              <a:gdLst/>
              <a:ahLst/>
              <a:cxnLst/>
              <a:rect l="l" t="t" r="r" b="b"/>
              <a:pathLst>
                <a:path w="10159" h="8889">
                  <a:moveTo>
                    <a:pt x="9563" y="4279"/>
                  </a:moveTo>
                  <a:lnTo>
                    <a:pt x="9563" y="1650"/>
                  </a:lnTo>
                  <a:lnTo>
                    <a:pt x="7632" y="0"/>
                  </a:lnTo>
                  <a:lnTo>
                    <a:pt x="5181" y="0"/>
                  </a:lnTo>
                  <a:lnTo>
                    <a:pt x="2159" y="0"/>
                  </a:lnTo>
                  <a:lnTo>
                    <a:pt x="0" y="2374"/>
                  </a:lnTo>
                  <a:lnTo>
                    <a:pt x="0" y="4978"/>
                  </a:lnTo>
                  <a:lnTo>
                    <a:pt x="0" y="7086"/>
                  </a:lnTo>
                  <a:lnTo>
                    <a:pt x="1930" y="8153"/>
                  </a:lnTo>
                  <a:lnTo>
                    <a:pt x="2362" y="8153"/>
                  </a:lnTo>
                  <a:lnTo>
                    <a:pt x="2959" y="8153"/>
                  </a:lnTo>
                  <a:lnTo>
                    <a:pt x="3505" y="7162"/>
                  </a:lnTo>
                  <a:lnTo>
                    <a:pt x="3860" y="6426"/>
                  </a:lnTo>
                  <a:lnTo>
                    <a:pt x="4241" y="5638"/>
                  </a:lnTo>
                  <a:lnTo>
                    <a:pt x="4940" y="4000"/>
                  </a:lnTo>
                  <a:lnTo>
                    <a:pt x="5321" y="1193"/>
                  </a:lnTo>
                  <a:lnTo>
                    <a:pt x="5753" y="1231"/>
                  </a:lnTo>
                  <a:lnTo>
                    <a:pt x="6578" y="1282"/>
                  </a:lnTo>
                  <a:lnTo>
                    <a:pt x="7315" y="1981"/>
                  </a:lnTo>
                  <a:lnTo>
                    <a:pt x="7975" y="2603"/>
                  </a:lnTo>
                  <a:lnTo>
                    <a:pt x="8166" y="3403"/>
                  </a:lnTo>
                  <a:lnTo>
                    <a:pt x="8166" y="4038"/>
                  </a:lnTo>
                  <a:lnTo>
                    <a:pt x="8166" y="4559"/>
                  </a:lnTo>
                  <a:lnTo>
                    <a:pt x="8039" y="5537"/>
                  </a:lnTo>
                  <a:lnTo>
                    <a:pt x="7315" y="6388"/>
                  </a:lnTo>
                  <a:lnTo>
                    <a:pt x="6604" y="7238"/>
                  </a:lnTo>
                  <a:lnTo>
                    <a:pt x="5727" y="7480"/>
                  </a:lnTo>
                  <a:lnTo>
                    <a:pt x="5194" y="7645"/>
                  </a:lnTo>
                  <a:lnTo>
                    <a:pt x="6070" y="8851"/>
                  </a:lnTo>
                  <a:lnTo>
                    <a:pt x="6692" y="8597"/>
                  </a:lnTo>
                  <a:lnTo>
                    <a:pt x="7924" y="8089"/>
                  </a:lnTo>
                  <a:lnTo>
                    <a:pt x="8801" y="6781"/>
                  </a:lnTo>
                  <a:lnTo>
                    <a:pt x="9245" y="6134"/>
                  </a:lnTo>
                  <a:lnTo>
                    <a:pt x="9563" y="5321"/>
                  </a:lnTo>
                  <a:lnTo>
                    <a:pt x="9563" y="4279"/>
                  </a:lnTo>
                  <a:close/>
                </a:path>
                <a:path w="10159" h="8889">
                  <a:moveTo>
                    <a:pt x="3924" y="1409"/>
                  </a:moveTo>
                  <a:lnTo>
                    <a:pt x="3683" y="3238"/>
                  </a:lnTo>
                  <a:lnTo>
                    <a:pt x="2667" y="6311"/>
                  </a:lnTo>
                  <a:lnTo>
                    <a:pt x="2057" y="6311"/>
                  </a:lnTo>
                  <a:lnTo>
                    <a:pt x="1854" y="6311"/>
                  </a:lnTo>
                  <a:lnTo>
                    <a:pt x="1308" y="5816"/>
                  </a:lnTo>
                  <a:lnTo>
                    <a:pt x="1308" y="4864"/>
                  </a:lnTo>
                  <a:lnTo>
                    <a:pt x="1308" y="4152"/>
                  </a:lnTo>
                  <a:lnTo>
                    <a:pt x="1651" y="3060"/>
                  </a:lnTo>
                  <a:lnTo>
                    <a:pt x="2476" y="2260"/>
                  </a:lnTo>
                  <a:lnTo>
                    <a:pt x="3048" y="1701"/>
                  </a:lnTo>
                  <a:lnTo>
                    <a:pt x="3568" y="1523"/>
                  </a:lnTo>
                  <a:lnTo>
                    <a:pt x="3924" y="1409"/>
                  </a:lnTo>
                  <a:close/>
                </a:path>
              </a:pathLst>
            </a:custGeom>
            <a:ln w="4406">
              <a:solidFill>
                <a:srgbClr val="00A9BE"/>
              </a:solidFill>
            </a:ln>
          </p:spPr>
          <p:txBody>
            <a:bodyPr wrap="square" lIns="0" tIns="0" rIns="0" bIns="0" rtlCol="0"/>
            <a:lstStyle/>
            <a:p>
              <a:endParaRPr/>
            </a:p>
          </p:txBody>
        </p:sp>
        <p:sp>
          <p:nvSpPr>
            <p:cNvPr id="1172" name="object 1172"/>
            <p:cNvSpPr/>
            <p:nvPr/>
          </p:nvSpPr>
          <p:spPr>
            <a:xfrm>
              <a:off x="6513088" y="4797388"/>
              <a:ext cx="10160" cy="10160"/>
            </a:xfrm>
            <a:custGeom>
              <a:avLst/>
              <a:gdLst/>
              <a:ahLst/>
              <a:cxnLst/>
              <a:rect l="l" t="t" r="r" b="b"/>
              <a:pathLst>
                <a:path w="10159" h="10160">
                  <a:moveTo>
                    <a:pt x="9118" y="3898"/>
                  </a:moveTo>
                  <a:lnTo>
                    <a:pt x="9118" y="190"/>
                  </a:lnTo>
                  <a:lnTo>
                    <a:pt x="4343" y="190"/>
                  </a:lnTo>
                  <a:lnTo>
                    <a:pt x="4343" y="3898"/>
                  </a:lnTo>
                  <a:lnTo>
                    <a:pt x="9118" y="3898"/>
                  </a:lnTo>
                  <a:close/>
                </a:path>
                <a:path w="10159" h="10160">
                  <a:moveTo>
                    <a:pt x="7975" y="1676"/>
                  </a:moveTo>
                  <a:lnTo>
                    <a:pt x="5486" y="1676"/>
                  </a:lnTo>
                  <a:lnTo>
                    <a:pt x="5486" y="1181"/>
                  </a:lnTo>
                  <a:lnTo>
                    <a:pt x="7975" y="1181"/>
                  </a:lnTo>
                  <a:lnTo>
                    <a:pt x="7975" y="1676"/>
                  </a:lnTo>
                  <a:close/>
                </a:path>
                <a:path w="10159" h="10160">
                  <a:moveTo>
                    <a:pt x="7975" y="3009"/>
                  </a:moveTo>
                  <a:lnTo>
                    <a:pt x="5486" y="3009"/>
                  </a:lnTo>
                  <a:lnTo>
                    <a:pt x="5486" y="2514"/>
                  </a:lnTo>
                  <a:lnTo>
                    <a:pt x="7975" y="2514"/>
                  </a:lnTo>
                  <a:lnTo>
                    <a:pt x="7975" y="3009"/>
                  </a:lnTo>
                  <a:close/>
                </a:path>
                <a:path w="10159" h="10160">
                  <a:moveTo>
                    <a:pt x="9994" y="5295"/>
                  </a:moveTo>
                  <a:lnTo>
                    <a:pt x="9994" y="4343"/>
                  </a:lnTo>
                  <a:lnTo>
                    <a:pt x="3479" y="4343"/>
                  </a:lnTo>
                  <a:lnTo>
                    <a:pt x="3479" y="5295"/>
                  </a:lnTo>
                  <a:lnTo>
                    <a:pt x="4597" y="5295"/>
                  </a:lnTo>
                  <a:lnTo>
                    <a:pt x="4356" y="5791"/>
                  </a:lnTo>
                  <a:lnTo>
                    <a:pt x="4140" y="6108"/>
                  </a:lnTo>
                  <a:lnTo>
                    <a:pt x="3733" y="6553"/>
                  </a:lnTo>
                  <a:lnTo>
                    <a:pt x="3733" y="5575"/>
                  </a:lnTo>
                  <a:lnTo>
                    <a:pt x="3352" y="5715"/>
                  </a:lnTo>
                  <a:lnTo>
                    <a:pt x="2959" y="5829"/>
                  </a:lnTo>
                  <a:lnTo>
                    <a:pt x="2539" y="5956"/>
                  </a:lnTo>
                  <a:lnTo>
                    <a:pt x="2539" y="3556"/>
                  </a:lnTo>
                  <a:lnTo>
                    <a:pt x="3771" y="3556"/>
                  </a:lnTo>
                  <a:lnTo>
                    <a:pt x="3771" y="2336"/>
                  </a:lnTo>
                  <a:lnTo>
                    <a:pt x="2539" y="2336"/>
                  </a:lnTo>
                  <a:lnTo>
                    <a:pt x="2539" y="609"/>
                  </a:lnTo>
                  <a:lnTo>
                    <a:pt x="2641" y="457"/>
                  </a:lnTo>
                  <a:lnTo>
                    <a:pt x="2768" y="368"/>
                  </a:lnTo>
                  <a:lnTo>
                    <a:pt x="2832" y="165"/>
                  </a:lnTo>
                  <a:lnTo>
                    <a:pt x="2679" y="114"/>
                  </a:lnTo>
                  <a:lnTo>
                    <a:pt x="1320" y="0"/>
                  </a:lnTo>
                  <a:lnTo>
                    <a:pt x="1320" y="2336"/>
                  </a:lnTo>
                  <a:lnTo>
                    <a:pt x="177" y="2336"/>
                  </a:lnTo>
                  <a:lnTo>
                    <a:pt x="177" y="3556"/>
                  </a:lnTo>
                  <a:lnTo>
                    <a:pt x="1320" y="3556"/>
                  </a:lnTo>
                  <a:lnTo>
                    <a:pt x="1320" y="6286"/>
                  </a:lnTo>
                  <a:lnTo>
                    <a:pt x="901" y="6400"/>
                  </a:lnTo>
                  <a:lnTo>
                    <a:pt x="393" y="6527"/>
                  </a:lnTo>
                  <a:lnTo>
                    <a:pt x="0" y="6604"/>
                  </a:lnTo>
                  <a:lnTo>
                    <a:pt x="215" y="7912"/>
                  </a:lnTo>
                  <a:lnTo>
                    <a:pt x="368" y="8001"/>
                  </a:lnTo>
                  <a:lnTo>
                    <a:pt x="520" y="7810"/>
                  </a:lnTo>
                  <a:lnTo>
                    <a:pt x="647" y="7721"/>
                  </a:lnTo>
                  <a:lnTo>
                    <a:pt x="1079" y="7607"/>
                  </a:lnTo>
                  <a:lnTo>
                    <a:pt x="1422" y="7531"/>
                  </a:lnTo>
                  <a:lnTo>
                    <a:pt x="2705" y="7086"/>
                  </a:lnTo>
                  <a:lnTo>
                    <a:pt x="3517" y="6794"/>
                  </a:lnTo>
                  <a:lnTo>
                    <a:pt x="3047" y="7188"/>
                  </a:lnTo>
                  <a:lnTo>
                    <a:pt x="2806" y="7366"/>
                  </a:lnTo>
                  <a:lnTo>
                    <a:pt x="2476" y="7569"/>
                  </a:lnTo>
                  <a:lnTo>
                    <a:pt x="3403" y="8191"/>
                  </a:lnTo>
                  <a:lnTo>
                    <a:pt x="3911" y="7810"/>
                  </a:lnTo>
                  <a:lnTo>
                    <a:pt x="4381" y="7404"/>
                  </a:lnTo>
                  <a:lnTo>
                    <a:pt x="4978" y="6692"/>
                  </a:lnTo>
                  <a:lnTo>
                    <a:pt x="5524" y="6692"/>
                  </a:lnTo>
                  <a:lnTo>
                    <a:pt x="5283" y="7061"/>
                  </a:lnTo>
                  <a:lnTo>
                    <a:pt x="4267" y="8343"/>
                  </a:lnTo>
                  <a:lnTo>
                    <a:pt x="2717" y="9042"/>
                  </a:lnTo>
                  <a:lnTo>
                    <a:pt x="3632" y="9690"/>
                  </a:lnTo>
                  <a:lnTo>
                    <a:pt x="4292" y="9271"/>
                  </a:lnTo>
                  <a:lnTo>
                    <a:pt x="4927" y="8788"/>
                  </a:lnTo>
                  <a:lnTo>
                    <a:pt x="5486" y="8229"/>
                  </a:lnTo>
                  <a:lnTo>
                    <a:pt x="6121" y="7620"/>
                  </a:lnTo>
                  <a:lnTo>
                    <a:pt x="6476" y="6985"/>
                  </a:lnTo>
                  <a:lnTo>
                    <a:pt x="6642" y="6692"/>
                  </a:lnTo>
                  <a:lnTo>
                    <a:pt x="7226" y="6692"/>
                  </a:lnTo>
                  <a:lnTo>
                    <a:pt x="6794" y="7493"/>
                  </a:lnTo>
                  <a:lnTo>
                    <a:pt x="5829" y="8763"/>
                  </a:lnTo>
                  <a:lnTo>
                    <a:pt x="4546" y="9512"/>
                  </a:lnTo>
                  <a:lnTo>
                    <a:pt x="5422" y="10109"/>
                  </a:lnTo>
                  <a:lnTo>
                    <a:pt x="6121" y="9652"/>
                  </a:lnTo>
                  <a:lnTo>
                    <a:pt x="6540" y="9232"/>
                  </a:lnTo>
                  <a:lnTo>
                    <a:pt x="6870" y="8877"/>
                  </a:lnTo>
                  <a:lnTo>
                    <a:pt x="7340" y="10020"/>
                  </a:lnTo>
                  <a:lnTo>
                    <a:pt x="9867" y="5715"/>
                  </a:lnTo>
                  <a:lnTo>
                    <a:pt x="5587" y="5715"/>
                  </a:lnTo>
                  <a:lnTo>
                    <a:pt x="5727" y="5435"/>
                  </a:lnTo>
                  <a:lnTo>
                    <a:pt x="5791" y="5295"/>
                  </a:lnTo>
                  <a:lnTo>
                    <a:pt x="9994" y="5295"/>
                  </a:lnTo>
                  <a:close/>
                </a:path>
                <a:path w="10159" h="10160">
                  <a:moveTo>
                    <a:pt x="8610" y="6692"/>
                  </a:moveTo>
                  <a:lnTo>
                    <a:pt x="7912" y="8826"/>
                  </a:lnTo>
                  <a:lnTo>
                    <a:pt x="7619" y="8826"/>
                  </a:lnTo>
                  <a:lnTo>
                    <a:pt x="7315" y="8826"/>
                  </a:lnTo>
                  <a:lnTo>
                    <a:pt x="6984" y="8750"/>
                  </a:lnTo>
                  <a:lnTo>
                    <a:pt x="7848" y="7772"/>
                  </a:lnTo>
                  <a:lnTo>
                    <a:pt x="8115" y="7188"/>
                  </a:lnTo>
                  <a:lnTo>
                    <a:pt x="8331" y="6692"/>
                  </a:lnTo>
                  <a:lnTo>
                    <a:pt x="8610" y="6692"/>
                  </a:lnTo>
                  <a:close/>
                </a:path>
              </a:pathLst>
            </a:custGeom>
            <a:ln w="4406">
              <a:solidFill>
                <a:srgbClr val="00A9BE"/>
              </a:solidFill>
            </a:ln>
          </p:spPr>
          <p:txBody>
            <a:bodyPr wrap="square" lIns="0" tIns="0" rIns="0" bIns="0" rtlCol="0"/>
            <a:lstStyle/>
            <a:p>
              <a:endParaRPr/>
            </a:p>
          </p:txBody>
        </p:sp>
        <p:sp>
          <p:nvSpPr>
            <p:cNvPr id="1173" name="object 1173"/>
            <p:cNvSpPr/>
            <p:nvPr/>
          </p:nvSpPr>
          <p:spPr>
            <a:xfrm>
              <a:off x="6524193" y="4797242"/>
              <a:ext cx="11430" cy="10795"/>
            </a:xfrm>
            <a:custGeom>
              <a:avLst/>
              <a:gdLst/>
              <a:ahLst/>
              <a:cxnLst/>
              <a:rect l="l" t="t" r="r" b="b"/>
              <a:pathLst>
                <a:path w="11429" h="10795">
                  <a:moveTo>
                    <a:pt x="11036" y="3797"/>
                  </a:moveTo>
                  <a:lnTo>
                    <a:pt x="6502" y="952"/>
                  </a:lnTo>
                  <a:lnTo>
                    <a:pt x="6235" y="584"/>
                  </a:lnTo>
                  <a:lnTo>
                    <a:pt x="6413" y="444"/>
                  </a:lnTo>
                  <a:lnTo>
                    <a:pt x="6350" y="292"/>
                  </a:lnTo>
                  <a:lnTo>
                    <a:pt x="4876" y="0"/>
                  </a:lnTo>
                  <a:lnTo>
                    <a:pt x="3644" y="2247"/>
                  </a:lnTo>
                  <a:lnTo>
                    <a:pt x="1498" y="3530"/>
                  </a:lnTo>
                  <a:lnTo>
                    <a:pt x="0" y="4203"/>
                  </a:lnTo>
                  <a:lnTo>
                    <a:pt x="990" y="5206"/>
                  </a:lnTo>
                  <a:lnTo>
                    <a:pt x="1397" y="5016"/>
                  </a:lnTo>
                  <a:lnTo>
                    <a:pt x="2019" y="4749"/>
                  </a:lnTo>
                  <a:lnTo>
                    <a:pt x="3086" y="3987"/>
                  </a:lnTo>
                  <a:lnTo>
                    <a:pt x="3086" y="4711"/>
                  </a:lnTo>
                  <a:lnTo>
                    <a:pt x="7810" y="4711"/>
                  </a:lnTo>
                  <a:lnTo>
                    <a:pt x="7810" y="3759"/>
                  </a:lnTo>
                  <a:lnTo>
                    <a:pt x="8686" y="4368"/>
                  </a:lnTo>
                  <a:lnTo>
                    <a:pt x="9283" y="4660"/>
                  </a:lnTo>
                  <a:lnTo>
                    <a:pt x="10033" y="4965"/>
                  </a:lnTo>
                  <a:lnTo>
                    <a:pt x="11036" y="3797"/>
                  </a:lnTo>
                  <a:close/>
                </a:path>
                <a:path w="11429" h="10795">
                  <a:moveTo>
                    <a:pt x="7467" y="3517"/>
                  </a:moveTo>
                  <a:lnTo>
                    <a:pt x="3695" y="3517"/>
                  </a:lnTo>
                  <a:lnTo>
                    <a:pt x="4775" y="2578"/>
                  </a:lnTo>
                  <a:lnTo>
                    <a:pt x="5181" y="1955"/>
                  </a:lnTo>
                  <a:lnTo>
                    <a:pt x="5461" y="1562"/>
                  </a:lnTo>
                  <a:lnTo>
                    <a:pt x="6273" y="2552"/>
                  </a:lnTo>
                  <a:lnTo>
                    <a:pt x="6883" y="3035"/>
                  </a:lnTo>
                  <a:lnTo>
                    <a:pt x="7467" y="3517"/>
                  </a:lnTo>
                  <a:close/>
                </a:path>
                <a:path w="11429" h="10795">
                  <a:moveTo>
                    <a:pt x="8953" y="10147"/>
                  </a:moveTo>
                  <a:lnTo>
                    <a:pt x="8953" y="5638"/>
                  </a:lnTo>
                  <a:lnTo>
                    <a:pt x="2082" y="5638"/>
                  </a:lnTo>
                  <a:lnTo>
                    <a:pt x="2082" y="10185"/>
                  </a:lnTo>
                  <a:lnTo>
                    <a:pt x="3365" y="10185"/>
                  </a:lnTo>
                  <a:lnTo>
                    <a:pt x="3365" y="9791"/>
                  </a:lnTo>
                  <a:lnTo>
                    <a:pt x="7620" y="9791"/>
                  </a:lnTo>
                  <a:lnTo>
                    <a:pt x="7620" y="10147"/>
                  </a:lnTo>
                  <a:lnTo>
                    <a:pt x="8953" y="10147"/>
                  </a:lnTo>
                  <a:close/>
                </a:path>
                <a:path w="11429" h="10795">
                  <a:moveTo>
                    <a:pt x="7620" y="8572"/>
                  </a:moveTo>
                  <a:lnTo>
                    <a:pt x="3365" y="8572"/>
                  </a:lnTo>
                  <a:lnTo>
                    <a:pt x="3365" y="6781"/>
                  </a:lnTo>
                  <a:lnTo>
                    <a:pt x="7620" y="6781"/>
                  </a:lnTo>
                  <a:lnTo>
                    <a:pt x="7620" y="8572"/>
                  </a:lnTo>
                  <a:close/>
                </a:path>
              </a:pathLst>
            </a:custGeom>
            <a:ln w="4406">
              <a:solidFill>
                <a:srgbClr val="00A9BE"/>
              </a:solidFill>
            </a:ln>
          </p:spPr>
          <p:txBody>
            <a:bodyPr wrap="square" lIns="0" tIns="0" rIns="0" bIns="0" rtlCol="0"/>
            <a:lstStyle/>
            <a:p>
              <a:endParaRPr/>
            </a:p>
          </p:txBody>
        </p:sp>
      </p:grpSp>
      <p:sp>
        <p:nvSpPr>
          <p:cNvPr id="1174" name="object 1174"/>
          <p:cNvSpPr txBox="1"/>
          <p:nvPr/>
        </p:nvSpPr>
        <p:spPr>
          <a:xfrm>
            <a:off x="6467238" y="4770677"/>
            <a:ext cx="23939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50800">
              <a:lnSpc>
                <a:spcPts val="65"/>
              </a:lnSpc>
            </a:pPr>
            <a:r>
              <a:rPr sz="100" b="1" spc="-10" dirty="0">
                <a:solidFill>
                  <a:srgbClr val="FFFFFF"/>
                </a:solidFill>
                <a:latin typeface="Microsoft JhengHei"/>
                <a:cs typeface="Microsoft JhengHei"/>
              </a:rPr>
              <a:t>の</a:t>
            </a:r>
            <a:r>
              <a:rPr sz="100" b="1" spc="5" dirty="0">
                <a:solidFill>
                  <a:srgbClr val="FFFFFF"/>
                </a:solidFill>
                <a:latin typeface="Microsoft JhengHei"/>
                <a:cs typeface="Microsoft JhengHei"/>
              </a:rPr>
              <a:t>                </a:t>
            </a:r>
            <a:r>
              <a:rPr sz="100" b="0" spc="-40"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a:p>
            <a:pPr marL="105410">
              <a:lnSpc>
                <a:spcPts val="5"/>
              </a:lnSpc>
            </a:pPr>
            <a:r>
              <a:rPr sz="100" b="1" spc="-10" dirty="0">
                <a:solidFill>
                  <a:srgbClr val="414042"/>
                </a:solidFill>
                <a:latin typeface="Microsoft JhengHei"/>
                <a:cs typeface="Microsoft JhengHei"/>
              </a:rPr>
              <a:t>Wi-</a:t>
            </a:r>
            <a:r>
              <a:rPr sz="100" b="1" spc="-5" dirty="0">
                <a:solidFill>
                  <a:srgbClr val="414042"/>
                </a:solidFill>
                <a:latin typeface="Microsoft JhengHei"/>
                <a:cs typeface="Microsoft JhengHei"/>
              </a:rPr>
              <a:t>Fi </a:t>
            </a:r>
            <a:r>
              <a:rPr sz="100" b="1" spc="-15" dirty="0">
                <a:solidFill>
                  <a:srgbClr val="414042"/>
                </a:solidFill>
                <a:latin typeface="Microsoft JhengHei"/>
                <a:cs typeface="Microsoft JhengHei"/>
              </a:rPr>
              <a:t>を安心安全にご利用いただくために。</a:t>
            </a:r>
            <a:endParaRPr sz="100">
              <a:latin typeface="Microsoft JhengHei"/>
              <a:cs typeface="Microsoft JhengHei"/>
            </a:endParaRPr>
          </a:p>
        </p:txBody>
      </p:sp>
      <p:sp>
        <p:nvSpPr>
          <p:cNvPr id="1175" name="object 1175"/>
          <p:cNvSpPr txBox="1"/>
          <p:nvPr/>
        </p:nvSpPr>
        <p:spPr>
          <a:xfrm>
            <a:off x="6106281" y="4790531"/>
            <a:ext cx="480059" cy="80645"/>
          </a:xfrm>
          <a:prstGeom prst="rect">
            <a:avLst/>
          </a:prstGeom>
        </p:spPr>
        <p:txBody>
          <a:bodyPr vert="horz" wrap="square" lIns="0" tIns="12065" rIns="0" bIns="0" rtlCol="0">
            <a:spAutoFit/>
          </a:bodyPr>
          <a:lstStyle/>
          <a:p>
            <a:pPr marL="38100">
              <a:lnSpc>
                <a:spcPts val="130"/>
              </a:lnSpc>
              <a:spcBef>
                <a:spcPts val="95"/>
              </a:spcBef>
            </a:pPr>
            <a:r>
              <a:rPr sz="150" b="1" spc="-5" dirty="0">
                <a:solidFill>
                  <a:srgbClr val="231F20"/>
                </a:solidFill>
                <a:latin typeface="Microsoft JhengHei"/>
                <a:cs typeface="Microsoft JhengHei"/>
              </a:rPr>
              <a:t>ご利用     </a:t>
            </a:r>
            <a:r>
              <a:rPr sz="150" b="1" spc="15" dirty="0">
                <a:solidFill>
                  <a:srgbClr val="231F20"/>
                </a:solidFill>
                <a:latin typeface="Microsoft JhengHei"/>
                <a:cs typeface="Microsoft JhengHei"/>
              </a:rPr>
              <a:t> </a:t>
            </a:r>
            <a:r>
              <a:rPr sz="150" b="1" spc="7" baseline="55555" dirty="0">
                <a:solidFill>
                  <a:srgbClr val="231F20"/>
                </a:solidFill>
                <a:latin typeface="Yu Gothic UI"/>
                <a:cs typeface="Yu Gothic UI"/>
              </a:rPr>
              <a:t>QR</a:t>
            </a:r>
            <a:r>
              <a:rPr sz="150" b="1" baseline="55555" dirty="0">
                <a:solidFill>
                  <a:srgbClr val="231F20"/>
                </a:solidFill>
                <a:latin typeface="Yu Gothic UI"/>
                <a:cs typeface="Yu Gothic UI"/>
              </a:rPr>
              <a:t> </a:t>
            </a:r>
            <a:r>
              <a:rPr sz="150" b="1" spc="44" baseline="55555" dirty="0">
                <a:solidFill>
                  <a:srgbClr val="231F20"/>
                </a:solidFill>
                <a:latin typeface="Yu Gothic UI"/>
                <a:cs typeface="Yu Gothic UI"/>
              </a:rPr>
              <a:t>コードの読み間違いを防ぐために</a:t>
            </a:r>
            <a:r>
              <a:rPr sz="150" b="1" baseline="55555" dirty="0">
                <a:solidFill>
                  <a:srgbClr val="231F20"/>
                </a:solidFill>
                <a:latin typeface="Yu Gothic UI"/>
                <a:cs typeface="Yu Gothic UI"/>
              </a:rPr>
              <a:t>        </a:t>
            </a:r>
            <a:r>
              <a:rPr sz="150" b="1" spc="7" baseline="55555" dirty="0">
                <a:solidFill>
                  <a:srgbClr val="231F20"/>
                </a:solidFill>
                <a:latin typeface="Yu Gothic UI"/>
                <a:cs typeface="Yu Gothic UI"/>
              </a:rPr>
              <a:t> </a:t>
            </a:r>
            <a:r>
              <a:rPr sz="150" b="1" spc="-22" baseline="55555" dirty="0">
                <a:solidFill>
                  <a:srgbClr val="FFFFFF"/>
                </a:solidFill>
                <a:latin typeface="Microsoft JhengHei"/>
                <a:cs typeface="Microsoft JhengHei"/>
              </a:rPr>
              <a:t>場合</a:t>
            </a:r>
            <a:endParaRPr sz="150" baseline="55555">
              <a:latin typeface="Microsoft JhengHei"/>
              <a:cs typeface="Microsoft JhengHei"/>
            </a:endParaRPr>
          </a:p>
          <a:p>
            <a:pPr marL="46990">
              <a:lnSpc>
                <a:spcPts val="130"/>
              </a:lnSpc>
            </a:pPr>
            <a:r>
              <a:rPr sz="225" b="1" spc="-7" baseline="-37037" dirty="0">
                <a:solidFill>
                  <a:srgbClr val="231F20"/>
                </a:solidFill>
                <a:latin typeface="Microsoft JhengHei"/>
                <a:cs typeface="Microsoft JhengHei"/>
              </a:rPr>
              <a:t>方法       </a:t>
            </a:r>
            <a:r>
              <a:rPr sz="225" b="1" spc="22" baseline="-37037" dirty="0">
                <a:solidFill>
                  <a:srgbClr val="231F20"/>
                </a:solidFill>
                <a:latin typeface="Microsoft JhengHei"/>
                <a:cs typeface="Microsoft JhengHei"/>
              </a:rPr>
              <a:t> </a:t>
            </a:r>
            <a:r>
              <a:rPr sz="100" b="1" spc="5" dirty="0">
                <a:solidFill>
                  <a:srgbClr val="231F20"/>
                </a:solidFill>
                <a:latin typeface="Yu Gothic UI"/>
                <a:cs typeface="Yu Gothic UI"/>
              </a:rPr>
              <a:t>QR</a:t>
            </a:r>
            <a:r>
              <a:rPr sz="100" b="1" dirty="0">
                <a:solidFill>
                  <a:srgbClr val="231F20"/>
                </a:solidFill>
                <a:latin typeface="Yu Gothic UI"/>
                <a:cs typeface="Yu Gothic UI"/>
              </a:rPr>
              <a:t> </a:t>
            </a:r>
            <a:r>
              <a:rPr sz="100" b="1" spc="30" dirty="0">
                <a:solidFill>
                  <a:srgbClr val="231F20"/>
                </a:solidFill>
                <a:latin typeface="Yu Gothic UI"/>
                <a:cs typeface="Yu Gothic UI"/>
              </a:rPr>
              <a:t>スキャンしない方を予め手で</a:t>
            </a:r>
            <a:endParaRPr sz="100">
              <a:latin typeface="Yu Gothic UI"/>
              <a:cs typeface="Yu Gothic UI"/>
            </a:endParaRPr>
          </a:p>
          <a:p>
            <a:pPr marL="124460">
              <a:lnSpc>
                <a:spcPct val="100000"/>
              </a:lnSpc>
              <a:spcBef>
                <a:spcPts val="45"/>
              </a:spcBef>
            </a:pPr>
            <a:r>
              <a:rPr sz="100" b="1" spc="35" dirty="0">
                <a:solidFill>
                  <a:srgbClr val="231F20"/>
                </a:solidFill>
                <a:latin typeface="Yu Gothic UI"/>
                <a:cs typeface="Yu Gothic UI"/>
              </a:rPr>
              <a:t>隠してか</a:t>
            </a:r>
            <a:r>
              <a:rPr sz="100" b="1" spc="55" dirty="0">
                <a:solidFill>
                  <a:srgbClr val="231F20"/>
                </a:solidFill>
                <a:latin typeface="Yu Gothic UI"/>
                <a:cs typeface="Yu Gothic UI"/>
              </a:rPr>
              <a:t>ら</a:t>
            </a:r>
            <a:r>
              <a:rPr sz="100" b="1" spc="5" dirty="0">
                <a:solidFill>
                  <a:srgbClr val="231F20"/>
                </a:solidFill>
                <a:latin typeface="Yu Gothic UI"/>
                <a:cs typeface="Yu Gothic UI"/>
              </a:rPr>
              <a:t>QR</a:t>
            </a:r>
            <a:r>
              <a:rPr sz="100" b="1" dirty="0">
                <a:solidFill>
                  <a:srgbClr val="231F20"/>
                </a:solidFill>
                <a:latin typeface="Yu Gothic UI"/>
                <a:cs typeface="Yu Gothic UI"/>
              </a:rPr>
              <a:t> </a:t>
            </a:r>
            <a:r>
              <a:rPr sz="100" b="1" spc="40" dirty="0">
                <a:solidFill>
                  <a:srgbClr val="231F20"/>
                </a:solidFill>
                <a:latin typeface="Yu Gothic UI"/>
                <a:cs typeface="Yu Gothic UI"/>
              </a:rPr>
              <a:t>スキャンしてください。</a:t>
            </a:r>
            <a:endParaRPr sz="100">
              <a:latin typeface="Yu Gothic UI"/>
              <a:cs typeface="Yu Gothic UI"/>
            </a:endParaRPr>
          </a:p>
        </p:txBody>
      </p:sp>
      <p:grpSp>
        <p:nvGrpSpPr>
          <p:cNvPr id="1176" name="object 1176"/>
          <p:cNvGrpSpPr/>
          <p:nvPr/>
        </p:nvGrpSpPr>
        <p:grpSpPr>
          <a:xfrm>
            <a:off x="6535198" y="4768462"/>
            <a:ext cx="197485" cy="107950"/>
            <a:chOff x="6535198" y="4768462"/>
            <a:chExt cx="197485" cy="107950"/>
          </a:xfrm>
        </p:grpSpPr>
        <p:sp>
          <p:nvSpPr>
            <p:cNvPr id="1177" name="object 1177"/>
            <p:cNvSpPr/>
            <p:nvPr/>
          </p:nvSpPr>
          <p:spPr>
            <a:xfrm>
              <a:off x="6612195" y="4773842"/>
              <a:ext cx="120650" cy="102235"/>
            </a:xfrm>
            <a:custGeom>
              <a:avLst/>
              <a:gdLst/>
              <a:ahLst/>
              <a:cxnLst/>
              <a:rect l="l" t="t" r="r" b="b"/>
              <a:pathLst>
                <a:path w="120650" h="102235">
                  <a:moveTo>
                    <a:pt x="21892" y="46202"/>
                  </a:moveTo>
                  <a:lnTo>
                    <a:pt x="13891" y="46507"/>
                  </a:lnTo>
                  <a:lnTo>
                    <a:pt x="9801" y="50888"/>
                  </a:lnTo>
                  <a:lnTo>
                    <a:pt x="7896" y="52743"/>
                  </a:lnTo>
                  <a:lnTo>
                    <a:pt x="17764" y="52933"/>
                  </a:lnTo>
                  <a:lnTo>
                    <a:pt x="22438" y="53975"/>
                  </a:lnTo>
                  <a:lnTo>
                    <a:pt x="25676" y="56857"/>
                  </a:lnTo>
                  <a:lnTo>
                    <a:pt x="36852" y="61798"/>
                  </a:lnTo>
                  <a:lnTo>
                    <a:pt x="45171" y="69481"/>
                  </a:lnTo>
                  <a:lnTo>
                    <a:pt x="48917" y="70027"/>
                  </a:lnTo>
                  <a:lnTo>
                    <a:pt x="51727" y="70960"/>
                  </a:lnTo>
                  <a:lnTo>
                    <a:pt x="57348" y="75444"/>
                  </a:lnTo>
                  <a:lnTo>
                    <a:pt x="69997" y="87233"/>
                  </a:lnTo>
                  <a:lnTo>
                    <a:pt x="85441" y="102005"/>
                  </a:lnTo>
                  <a:lnTo>
                    <a:pt x="120109" y="102005"/>
                  </a:lnTo>
                  <a:lnTo>
                    <a:pt x="76159" y="64147"/>
                  </a:lnTo>
                  <a:lnTo>
                    <a:pt x="68131" y="50825"/>
                  </a:lnTo>
                  <a:lnTo>
                    <a:pt x="29562" y="50825"/>
                  </a:lnTo>
                  <a:lnTo>
                    <a:pt x="21892" y="46202"/>
                  </a:lnTo>
                  <a:close/>
                </a:path>
                <a:path w="120650" h="102235">
                  <a:moveTo>
                    <a:pt x="3096" y="11264"/>
                  </a:moveTo>
                  <a:lnTo>
                    <a:pt x="937" y="13335"/>
                  </a:lnTo>
                  <a:lnTo>
                    <a:pt x="4556" y="20002"/>
                  </a:lnTo>
                  <a:lnTo>
                    <a:pt x="12367" y="29070"/>
                  </a:lnTo>
                  <a:lnTo>
                    <a:pt x="16024" y="33858"/>
                  </a:lnTo>
                  <a:lnTo>
                    <a:pt x="16951" y="34340"/>
                  </a:lnTo>
                  <a:lnTo>
                    <a:pt x="18806" y="36271"/>
                  </a:lnTo>
                  <a:lnTo>
                    <a:pt x="29562" y="50825"/>
                  </a:lnTo>
                  <a:lnTo>
                    <a:pt x="68131" y="50825"/>
                  </a:lnTo>
                  <a:lnTo>
                    <a:pt x="66080" y="47420"/>
                  </a:lnTo>
                  <a:lnTo>
                    <a:pt x="60585" y="38201"/>
                  </a:lnTo>
                  <a:lnTo>
                    <a:pt x="33106" y="38201"/>
                  </a:lnTo>
                  <a:lnTo>
                    <a:pt x="24317" y="30975"/>
                  </a:lnTo>
                  <a:lnTo>
                    <a:pt x="21079" y="28549"/>
                  </a:lnTo>
                  <a:lnTo>
                    <a:pt x="11401" y="18961"/>
                  </a:lnTo>
                  <a:lnTo>
                    <a:pt x="3096" y="11264"/>
                  </a:lnTo>
                  <a:close/>
                </a:path>
                <a:path w="120650" h="102235">
                  <a:moveTo>
                    <a:pt x="3794" y="0"/>
                  </a:moveTo>
                  <a:lnTo>
                    <a:pt x="52" y="4495"/>
                  </a:lnTo>
                  <a:lnTo>
                    <a:pt x="0" y="4673"/>
                  </a:lnTo>
                  <a:lnTo>
                    <a:pt x="5242" y="9652"/>
                  </a:lnTo>
                  <a:lnTo>
                    <a:pt x="8430" y="13957"/>
                  </a:lnTo>
                  <a:lnTo>
                    <a:pt x="10623" y="16757"/>
                  </a:lnTo>
                  <a:lnTo>
                    <a:pt x="13924" y="20216"/>
                  </a:lnTo>
                  <a:lnTo>
                    <a:pt x="20647" y="26607"/>
                  </a:lnTo>
                  <a:lnTo>
                    <a:pt x="33106" y="38201"/>
                  </a:lnTo>
                  <a:lnTo>
                    <a:pt x="60585" y="38201"/>
                  </a:lnTo>
                  <a:lnTo>
                    <a:pt x="58719" y="35070"/>
                  </a:lnTo>
                  <a:lnTo>
                    <a:pt x="54467" y="27673"/>
                  </a:lnTo>
                  <a:lnTo>
                    <a:pt x="54076" y="26898"/>
                  </a:lnTo>
                  <a:lnTo>
                    <a:pt x="43901" y="26898"/>
                  </a:lnTo>
                  <a:lnTo>
                    <a:pt x="36065" y="19227"/>
                  </a:lnTo>
                  <a:lnTo>
                    <a:pt x="35392" y="18503"/>
                  </a:lnTo>
                  <a:lnTo>
                    <a:pt x="34693" y="17792"/>
                  </a:lnTo>
                  <a:lnTo>
                    <a:pt x="24292" y="9347"/>
                  </a:lnTo>
                  <a:lnTo>
                    <a:pt x="22855" y="8407"/>
                  </a:lnTo>
                  <a:lnTo>
                    <a:pt x="13256" y="8407"/>
                  </a:lnTo>
                  <a:lnTo>
                    <a:pt x="8176" y="4076"/>
                  </a:lnTo>
                  <a:lnTo>
                    <a:pt x="3794" y="0"/>
                  </a:lnTo>
                  <a:close/>
                </a:path>
                <a:path w="120650" h="102235">
                  <a:moveTo>
                    <a:pt x="24902" y="1841"/>
                  </a:moveTo>
                  <a:lnTo>
                    <a:pt x="25791" y="4673"/>
                  </a:lnTo>
                  <a:lnTo>
                    <a:pt x="30832" y="10896"/>
                  </a:lnTo>
                  <a:lnTo>
                    <a:pt x="37284" y="17602"/>
                  </a:lnTo>
                  <a:lnTo>
                    <a:pt x="43901" y="26898"/>
                  </a:lnTo>
                  <a:lnTo>
                    <a:pt x="54076" y="26898"/>
                  </a:lnTo>
                  <a:lnTo>
                    <a:pt x="52435" y="23647"/>
                  </a:lnTo>
                  <a:lnTo>
                    <a:pt x="39773" y="13017"/>
                  </a:lnTo>
                  <a:lnTo>
                    <a:pt x="35138" y="7696"/>
                  </a:lnTo>
                  <a:lnTo>
                    <a:pt x="24902" y="1841"/>
                  </a:lnTo>
                  <a:close/>
                </a:path>
                <a:path w="120650" h="102235">
                  <a:moveTo>
                    <a:pt x="12468" y="876"/>
                  </a:moveTo>
                  <a:lnTo>
                    <a:pt x="9115" y="4102"/>
                  </a:lnTo>
                  <a:lnTo>
                    <a:pt x="13256" y="8407"/>
                  </a:lnTo>
                  <a:lnTo>
                    <a:pt x="22855" y="8407"/>
                  </a:lnTo>
                  <a:lnTo>
                    <a:pt x="16875" y="4495"/>
                  </a:lnTo>
                  <a:lnTo>
                    <a:pt x="12468" y="876"/>
                  </a:lnTo>
                  <a:close/>
                </a:path>
              </a:pathLst>
            </a:custGeom>
            <a:solidFill>
              <a:srgbClr val="F1C9BB"/>
            </a:solidFill>
          </p:spPr>
          <p:txBody>
            <a:bodyPr wrap="square" lIns="0" tIns="0" rIns="0" bIns="0" rtlCol="0"/>
            <a:lstStyle/>
            <a:p>
              <a:endParaRPr/>
            </a:p>
          </p:txBody>
        </p:sp>
        <p:pic>
          <p:nvPicPr>
            <p:cNvPr id="1178" name="object 1178"/>
            <p:cNvPicPr/>
            <p:nvPr/>
          </p:nvPicPr>
          <p:blipFill>
            <a:blip r:embed="rId10" cstate="print"/>
            <a:stretch>
              <a:fillRect/>
            </a:stretch>
          </p:blipFill>
          <p:spPr>
            <a:xfrm>
              <a:off x="6613257" y="4775162"/>
              <a:ext cx="38709" cy="29121"/>
            </a:xfrm>
            <a:prstGeom prst="rect">
              <a:avLst/>
            </a:prstGeom>
          </p:spPr>
        </p:pic>
        <p:sp>
          <p:nvSpPr>
            <p:cNvPr id="1179" name="object 1179"/>
            <p:cNvSpPr/>
            <p:nvPr/>
          </p:nvSpPr>
          <p:spPr>
            <a:xfrm>
              <a:off x="6535198" y="4801913"/>
              <a:ext cx="67945" cy="74295"/>
            </a:xfrm>
            <a:custGeom>
              <a:avLst/>
              <a:gdLst/>
              <a:ahLst/>
              <a:cxnLst/>
              <a:rect l="l" t="t" r="r" b="b"/>
              <a:pathLst>
                <a:path w="67945" h="74295">
                  <a:moveTo>
                    <a:pt x="21581" y="2560"/>
                  </a:moveTo>
                  <a:lnTo>
                    <a:pt x="18952" y="10574"/>
                  </a:lnTo>
                  <a:lnTo>
                    <a:pt x="15955" y="17914"/>
                  </a:lnTo>
                  <a:lnTo>
                    <a:pt x="14139" y="19108"/>
                  </a:lnTo>
                  <a:lnTo>
                    <a:pt x="10303" y="27630"/>
                  </a:lnTo>
                  <a:lnTo>
                    <a:pt x="2101" y="69399"/>
                  </a:lnTo>
                  <a:lnTo>
                    <a:pt x="0" y="73933"/>
                  </a:lnTo>
                  <a:lnTo>
                    <a:pt x="23043" y="73933"/>
                  </a:lnTo>
                  <a:lnTo>
                    <a:pt x="27373" y="62142"/>
                  </a:lnTo>
                  <a:lnTo>
                    <a:pt x="30217" y="56218"/>
                  </a:lnTo>
                  <a:lnTo>
                    <a:pt x="31855" y="55824"/>
                  </a:lnTo>
                  <a:lnTo>
                    <a:pt x="39729" y="53665"/>
                  </a:lnTo>
                  <a:lnTo>
                    <a:pt x="50877" y="43772"/>
                  </a:lnTo>
                  <a:lnTo>
                    <a:pt x="49152" y="43772"/>
                  </a:lnTo>
                  <a:lnTo>
                    <a:pt x="52620" y="39746"/>
                  </a:lnTo>
                  <a:lnTo>
                    <a:pt x="60709" y="36507"/>
                  </a:lnTo>
                  <a:lnTo>
                    <a:pt x="60596" y="33231"/>
                  </a:lnTo>
                  <a:lnTo>
                    <a:pt x="48289" y="33231"/>
                  </a:lnTo>
                  <a:lnTo>
                    <a:pt x="60455" y="29179"/>
                  </a:lnTo>
                  <a:lnTo>
                    <a:pt x="61746" y="29179"/>
                  </a:lnTo>
                  <a:lnTo>
                    <a:pt x="63897" y="28532"/>
                  </a:lnTo>
                  <a:lnTo>
                    <a:pt x="63464" y="23769"/>
                  </a:lnTo>
                  <a:lnTo>
                    <a:pt x="46854" y="23769"/>
                  </a:lnTo>
                  <a:lnTo>
                    <a:pt x="57077" y="19705"/>
                  </a:lnTo>
                  <a:lnTo>
                    <a:pt x="23625" y="19705"/>
                  </a:lnTo>
                  <a:lnTo>
                    <a:pt x="26966" y="10853"/>
                  </a:lnTo>
                  <a:lnTo>
                    <a:pt x="27575" y="9444"/>
                  </a:lnTo>
                  <a:lnTo>
                    <a:pt x="26712" y="4999"/>
                  </a:lnTo>
                  <a:lnTo>
                    <a:pt x="21581" y="2560"/>
                  </a:lnTo>
                  <a:close/>
                </a:path>
                <a:path w="67945" h="74295">
                  <a:moveTo>
                    <a:pt x="52594" y="42248"/>
                  </a:moveTo>
                  <a:lnTo>
                    <a:pt x="49152" y="43772"/>
                  </a:lnTo>
                  <a:lnTo>
                    <a:pt x="50877" y="43772"/>
                  </a:lnTo>
                  <a:lnTo>
                    <a:pt x="52594" y="42248"/>
                  </a:lnTo>
                  <a:close/>
                </a:path>
                <a:path w="67945" h="74295">
                  <a:moveTo>
                    <a:pt x="60455" y="29179"/>
                  </a:moveTo>
                  <a:lnTo>
                    <a:pt x="48289" y="33231"/>
                  </a:lnTo>
                  <a:lnTo>
                    <a:pt x="60469" y="29564"/>
                  </a:lnTo>
                  <a:lnTo>
                    <a:pt x="60455" y="29179"/>
                  </a:lnTo>
                  <a:close/>
                </a:path>
                <a:path w="67945" h="74295">
                  <a:moveTo>
                    <a:pt x="60469" y="29564"/>
                  </a:moveTo>
                  <a:lnTo>
                    <a:pt x="48289" y="33231"/>
                  </a:lnTo>
                  <a:lnTo>
                    <a:pt x="60596" y="33231"/>
                  </a:lnTo>
                  <a:lnTo>
                    <a:pt x="60469" y="29564"/>
                  </a:lnTo>
                  <a:close/>
                </a:path>
                <a:path w="67945" h="74295">
                  <a:moveTo>
                    <a:pt x="61746" y="29179"/>
                  </a:moveTo>
                  <a:lnTo>
                    <a:pt x="60455" y="29179"/>
                  </a:lnTo>
                  <a:lnTo>
                    <a:pt x="60469" y="29564"/>
                  </a:lnTo>
                  <a:lnTo>
                    <a:pt x="61746" y="29179"/>
                  </a:lnTo>
                  <a:close/>
                </a:path>
                <a:path w="67945" h="74295">
                  <a:moveTo>
                    <a:pt x="63135" y="20150"/>
                  </a:moveTo>
                  <a:lnTo>
                    <a:pt x="46854" y="23769"/>
                  </a:lnTo>
                  <a:lnTo>
                    <a:pt x="63464" y="23769"/>
                  </a:lnTo>
                  <a:lnTo>
                    <a:pt x="63135" y="20150"/>
                  </a:lnTo>
                  <a:close/>
                </a:path>
                <a:path w="67945" h="74295">
                  <a:moveTo>
                    <a:pt x="63845" y="0"/>
                  </a:moveTo>
                  <a:lnTo>
                    <a:pt x="56822" y="3096"/>
                  </a:lnTo>
                  <a:lnTo>
                    <a:pt x="43361" y="10104"/>
                  </a:lnTo>
                  <a:lnTo>
                    <a:pt x="29848" y="17927"/>
                  </a:lnTo>
                  <a:lnTo>
                    <a:pt x="23625" y="19705"/>
                  </a:lnTo>
                  <a:lnTo>
                    <a:pt x="57077" y="19705"/>
                  </a:lnTo>
                  <a:lnTo>
                    <a:pt x="63438" y="17432"/>
                  </a:lnTo>
                  <a:lnTo>
                    <a:pt x="44961" y="17432"/>
                  </a:lnTo>
                  <a:lnTo>
                    <a:pt x="62875" y="8694"/>
                  </a:lnTo>
                  <a:lnTo>
                    <a:pt x="64716" y="7584"/>
                  </a:lnTo>
                  <a:lnTo>
                    <a:pt x="67707" y="2801"/>
                  </a:lnTo>
                  <a:lnTo>
                    <a:pt x="66712" y="129"/>
                  </a:lnTo>
                  <a:lnTo>
                    <a:pt x="63845" y="0"/>
                  </a:lnTo>
                  <a:close/>
                </a:path>
                <a:path w="67945" h="74295">
                  <a:moveTo>
                    <a:pt x="62868" y="8694"/>
                  </a:moveTo>
                  <a:lnTo>
                    <a:pt x="44961" y="17432"/>
                  </a:lnTo>
                  <a:lnTo>
                    <a:pt x="48703" y="15978"/>
                  </a:lnTo>
                  <a:lnTo>
                    <a:pt x="56834" y="12336"/>
                  </a:lnTo>
                  <a:lnTo>
                    <a:pt x="62868" y="8694"/>
                  </a:lnTo>
                  <a:close/>
                </a:path>
                <a:path w="67945" h="74295">
                  <a:moveTo>
                    <a:pt x="62870" y="8697"/>
                  </a:moveTo>
                  <a:lnTo>
                    <a:pt x="56834" y="12336"/>
                  </a:lnTo>
                  <a:lnTo>
                    <a:pt x="48703" y="15978"/>
                  </a:lnTo>
                  <a:lnTo>
                    <a:pt x="44961" y="17432"/>
                  </a:lnTo>
                  <a:lnTo>
                    <a:pt x="63438" y="17432"/>
                  </a:lnTo>
                  <a:lnTo>
                    <a:pt x="66996" y="16162"/>
                  </a:lnTo>
                  <a:lnTo>
                    <a:pt x="62870" y="8697"/>
                  </a:lnTo>
                  <a:close/>
                </a:path>
              </a:pathLst>
            </a:custGeom>
            <a:solidFill>
              <a:srgbClr val="F1C9BB"/>
            </a:solidFill>
          </p:spPr>
          <p:txBody>
            <a:bodyPr wrap="square" lIns="0" tIns="0" rIns="0" bIns="0" rtlCol="0"/>
            <a:lstStyle/>
            <a:p>
              <a:endParaRPr/>
            </a:p>
          </p:txBody>
        </p:sp>
        <p:sp>
          <p:nvSpPr>
            <p:cNvPr id="1180" name="object 1180"/>
            <p:cNvSpPr/>
            <p:nvPr/>
          </p:nvSpPr>
          <p:spPr>
            <a:xfrm>
              <a:off x="6552514" y="4768468"/>
              <a:ext cx="50800" cy="81915"/>
            </a:xfrm>
            <a:custGeom>
              <a:avLst/>
              <a:gdLst/>
              <a:ahLst/>
              <a:cxnLst/>
              <a:rect l="l" t="t" r="r" b="b"/>
              <a:pathLst>
                <a:path w="50800" h="81914">
                  <a:moveTo>
                    <a:pt x="50431" y="8559"/>
                  </a:moveTo>
                  <a:lnTo>
                    <a:pt x="48539" y="5854"/>
                  </a:lnTo>
                  <a:lnTo>
                    <a:pt x="45707" y="5359"/>
                  </a:lnTo>
                  <a:lnTo>
                    <a:pt x="15290" y="0"/>
                  </a:lnTo>
                  <a:lnTo>
                    <a:pt x="12598" y="1892"/>
                  </a:lnTo>
                  <a:lnTo>
                    <a:pt x="0" y="73304"/>
                  </a:lnTo>
                  <a:lnTo>
                    <a:pt x="1905" y="75996"/>
                  </a:lnTo>
                  <a:lnTo>
                    <a:pt x="35140" y="81851"/>
                  </a:lnTo>
                  <a:lnTo>
                    <a:pt x="37846" y="79971"/>
                  </a:lnTo>
                  <a:lnTo>
                    <a:pt x="50431" y="8559"/>
                  </a:lnTo>
                  <a:close/>
                </a:path>
              </a:pathLst>
            </a:custGeom>
            <a:solidFill>
              <a:srgbClr val="3E3C3C"/>
            </a:solidFill>
          </p:spPr>
          <p:txBody>
            <a:bodyPr wrap="square" lIns="0" tIns="0" rIns="0" bIns="0" rtlCol="0"/>
            <a:lstStyle/>
            <a:p>
              <a:endParaRPr/>
            </a:p>
          </p:txBody>
        </p:sp>
        <p:sp>
          <p:nvSpPr>
            <p:cNvPr id="1181" name="object 1181"/>
            <p:cNvSpPr/>
            <p:nvPr/>
          </p:nvSpPr>
          <p:spPr>
            <a:xfrm>
              <a:off x="6580962" y="4774628"/>
              <a:ext cx="7620" cy="1905"/>
            </a:xfrm>
            <a:custGeom>
              <a:avLst/>
              <a:gdLst/>
              <a:ahLst/>
              <a:cxnLst/>
              <a:rect l="l" t="t" r="r" b="b"/>
              <a:pathLst>
                <a:path w="7620" h="1904">
                  <a:moveTo>
                    <a:pt x="5549" y="1066"/>
                  </a:moveTo>
                  <a:lnTo>
                    <a:pt x="5461" y="914"/>
                  </a:lnTo>
                  <a:lnTo>
                    <a:pt x="190" y="0"/>
                  </a:lnTo>
                  <a:lnTo>
                    <a:pt x="50" y="101"/>
                  </a:lnTo>
                  <a:lnTo>
                    <a:pt x="0" y="393"/>
                  </a:lnTo>
                  <a:lnTo>
                    <a:pt x="101" y="533"/>
                  </a:lnTo>
                  <a:lnTo>
                    <a:pt x="5219" y="1435"/>
                  </a:lnTo>
                  <a:lnTo>
                    <a:pt x="5359" y="1460"/>
                  </a:lnTo>
                  <a:lnTo>
                    <a:pt x="5499" y="1358"/>
                  </a:lnTo>
                  <a:lnTo>
                    <a:pt x="5549" y="1066"/>
                  </a:lnTo>
                  <a:close/>
                </a:path>
                <a:path w="7620" h="1904">
                  <a:moveTo>
                    <a:pt x="7023" y="1231"/>
                  </a:moveTo>
                  <a:lnTo>
                    <a:pt x="6870" y="1016"/>
                  </a:lnTo>
                  <a:lnTo>
                    <a:pt x="6413" y="939"/>
                  </a:lnTo>
                  <a:lnTo>
                    <a:pt x="6197" y="1092"/>
                  </a:lnTo>
                  <a:lnTo>
                    <a:pt x="6146" y="1308"/>
                  </a:lnTo>
                  <a:lnTo>
                    <a:pt x="6108" y="1562"/>
                  </a:lnTo>
                  <a:lnTo>
                    <a:pt x="6261" y="1778"/>
                  </a:lnTo>
                  <a:lnTo>
                    <a:pt x="6502" y="1803"/>
                  </a:lnTo>
                  <a:lnTo>
                    <a:pt x="6718" y="1854"/>
                  </a:lnTo>
                  <a:lnTo>
                    <a:pt x="6946" y="1714"/>
                  </a:lnTo>
                  <a:lnTo>
                    <a:pt x="6985" y="1473"/>
                  </a:lnTo>
                  <a:lnTo>
                    <a:pt x="7023" y="1231"/>
                  </a:lnTo>
                  <a:close/>
                </a:path>
              </a:pathLst>
            </a:custGeom>
            <a:solidFill>
              <a:srgbClr val="FFFFFF"/>
            </a:solidFill>
          </p:spPr>
          <p:txBody>
            <a:bodyPr wrap="square" lIns="0" tIns="0" rIns="0" bIns="0" rtlCol="0"/>
            <a:lstStyle/>
            <a:p>
              <a:endParaRPr/>
            </a:p>
          </p:txBody>
        </p:sp>
        <p:sp>
          <p:nvSpPr>
            <p:cNvPr id="1182" name="object 1182"/>
            <p:cNvSpPr/>
            <p:nvPr/>
          </p:nvSpPr>
          <p:spPr>
            <a:xfrm>
              <a:off x="6569047" y="4771684"/>
              <a:ext cx="31750" cy="67310"/>
            </a:xfrm>
            <a:custGeom>
              <a:avLst/>
              <a:gdLst/>
              <a:ahLst/>
              <a:cxnLst/>
              <a:rect l="l" t="t" r="r" b="b"/>
              <a:pathLst>
                <a:path w="31750" h="67310">
                  <a:moveTo>
                    <a:pt x="1460" y="0"/>
                  </a:moveTo>
                  <a:lnTo>
                    <a:pt x="685" y="101"/>
                  </a:lnTo>
                  <a:lnTo>
                    <a:pt x="0" y="393"/>
                  </a:lnTo>
                  <a:lnTo>
                    <a:pt x="20586" y="67259"/>
                  </a:lnTo>
                  <a:lnTo>
                    <a:pt x="30835" y="9207"/>
                  </a:lnTo>
                  <a:lnTo>
                    <a:pt x="31203" y="7048"/>
                  </a:lnTo>
                  <a:lnTo>
                    <a:pt x="29768" y="4991"/>
                  </a:lnTo>
                  <a:lnTo>
                    <a:pt x="23952" y="3975"/>
                  </a:lnTo>
                  <a:lnTo>
                    <a:pt x="23583" y="6121"/>
                  </a:lnTo>
                  <a:lnTo>
                    <a:pt x="22669" y="6756"/>
                  </a:lnTo>
                  <a:lnTo>
                    <a:pt x="6159" y="3835"/>
                  </a:lnTo>
                  <a:lnTo>
                    <a:pt x="5524" y="2933"/>
                  </a:lnTo>
                  <a:lnTo>
                    <a:pt x="5905" y="774"/>
                  </a:lnTo>
                  <a:lnTo>
                    <a:pt x="1460" y="0"/>
                  </a:lnTo>
                  <a:close/>
                </a:path>
              </a:pathLst>
            </a:custGeom>
            <a:solidFill>
              <a:srgbClr val="FFFFFF">
                <a:alpha val="50000"/>
              </a:srgbClr>
            </a:solidFill>
          </p:spPr>
          <p:txBody>
            <a:bodyPr wrap="square" lIns="0" tIns="0" rIns="0" bIns="0" rtlCol="0"/>
            <a:lstStyle/>
            <a:p>
              <a:endParaRPr/>
            </a:p>
          </p:txBody>
        </p:sp>
        <p:sp>
          <p:nvSpPr>
            <p:cNvPr id="1183" name="object 1183"/>
            <p:cNvSpPr/>
            <p:nvPr/>
          </p:nvSpPr>
          <p:spPr>
            <a:xfrm>
              <a:off x="6569047" y="4771684"/>
              <a:ext cx="31750" cy="67310"/>
            </a:xfrm>
            <a:custGeom>
              <a:avLst/>
              <a:gdLst/>
              <a:ahLst/>
              <a:cxnLst/>
              <a:rect l="l" t="t" r="r" b="b"/>
              <a:pathLst>
                <a:path w="31750" h="67310">
                  <a:moveTo>
                    <a:pt x="30835" y="9207"/>
                  </a:moveTo>
                  <a:lnTo>
                    <a:pt x="31203" y="7048"/>
                  </a:lnTo>
                  <a:lnTo>
                    <a:pt x="29768" y="4991"/>
                  </a:lnTo>
                  <a:lnTo>
                    <a:pt x="27609" y="4610"/>
                  </a:lnTo>
                  <a:lnTo>
                    <a:pt x="23952" y="3975"/>
                  </a:lnTo>
                  <a:lnTo>
                    <a:pt x="23736" y="5168"/>
                  </a:lnTo>
                  <a:lnTo>
                    <a:pt x="23583" y="6121"/>
                  </a:lnTo>
                  <a:lnTo>
                    <a:pt x="22669" y="6756"/>
                  </a:lnTo>
                  <a:lnTo>
                    <a:pt x="21716" y="6578"/>
                  </a:lnTo>
                  <a:lnTo>
                    <a:pt x="7111" y="4000"/>
                  </a:lnTo>
                  <a:lnTo>
                    <a:pt x="6159" y="3835"/>
                  </a:lnTo>
                  <a:lnTo>
                    <a:pt x="5524" y="2933"/>
                  </a:lnTo>
                  <a:lnTo>
                    <a:pt x="5689" y="1993"/>
                  </a:lnTo>
                  <a:lnTo>
                    <a:pt x="5905" y="774"/>
                  </a:lnTo>
                  <a:lnTo>
                    <a:pt x="2247" y="126"/>
                  </a:lnTo>
                  <a:lnTo>
                    <a:pt x="1460" y="0"/>
                  </a:lnTo>
                  <a:lnTo>
                    <a:pt x="685" y="101"/>
                  </a:lnTo>
                  <a:lnTo>
                    <a:pt x="0" y="393"/>
                  </a:lnTo>
                  <a:lnTo>
                    <a:pt x="20586" y="67259"/>
                  </a:lnTo>
                  <a:lnTo>
                    <a:pt x="30835" y="9207"/>
                  </a:lnTo>
                  <a:close/>
                </a:path>
              </a:pathLst>
            </a:custGeom>
            <a:ln w="3175">
              <a:solidFill>
                <a:srgbClr val="3A3939"/>
              </a:solidFill>
            </a:ln>
          </p:spPr>
          <p:txBody>
            <a:bodyPr wrap="square" lIns="0" tIns="0" rIns="0" bIns="0" rtlCol="0"/>
            <a:lstStyle/>
            <a:p>
              <a:endParaRPr/>
            </a:p>
          </p:txBody>
        </p:sp>
        <p:sp>
          <p:nvSpPr>
            <p:cNvPr id="1184" name="object 1184"/>
            <p:cNvSpPr/>
            <p:nvPr/>
          </p:nvSpPr>
          <p:spPr>
            <a:xfrm>
              <a:off x="6555129" y="4771439"/>
              <a:ext cx="45720" cy="76835"/>
            </a:xfrm>
            <a:custGeom>
              <a:avLst/>
              <a:gdLst/>
              <a:ahLst/>
              <a:cxnLst/>
              <a:rect l="l" t="t" r="r" b="b"/>
              <a:pathLst>
                <a:path w="45720" h="76835">
                  <a:moveTo>
                    <a:pt x="14008" y="0"/>
                  </a:moveTo>
                  <a:lnTo>
                    <a:pt x="11950" y="1435"/>
                  </a:lnTo>
                  <a:lnTo>
                    <a:pt x="0" y="69138"/>
                  </a:lnTo>
                  <a:lnTo>
                    <a:pt x="1460" y="71196"/>
                  </a:lnTo>
                  <a:lnTo>
                    <a:pt x="31140" y="76428"/>
                  </a:lnTo>
                  <a:lnTo>
                    <a:pt x="33197" y="74980"/>
                  </a:lnTo>
                  <a:lnTo>
                    <a:pt x="45123" y="7289"/>
                  </a:lnTo>
                  <a:lnTo>
                    <a:pt x="43687" y="5232"/>
                  </a:lnTo>
                  <a:lnTo>
                    <a:pt x="41528" y="4851"/>
                  </a:lnTo>
                  <a:lnTo>
                    <a:pt x="37871" y="4216"/>
                  </a:lnTo>
                  <a:lnTo>
                    <a:pt x="37503" y="6362"/>
                  </a:lnTo>
                  <a:lnTo>
                    <a:pt x="36588" y="6997"/>
                  </a:lnTo>
                  <a:lnTo>
                    <a:pt x="20078" y="4076"/>
                  </a:lnTo>
                  <a:lnTo>
                    <a:pt x="19443" y="3174"/>
                  </a:lnTo>
                  <a:lnTo>
                    <a:pt x="19824" y="1015"/>
                  </a:lnTo>
                  <a:lnTo>
                    <a:pt x="14008" y="0"/>
                  </a:lnTo>
                  <a:close/>
                </a:path>
              </a:pathLst>
            </a:custGeom>
            <a:solidFill>
              <a:srgbClr val="FFFFFF"/>
            </a:solidFill>
          </p:spPr>
          <p:txBody>
            <a:bodyPr wrap="square" lIns="0" tIns="0" rIns="0" bIns="0" rtlCol="0"/>
            <a:lstStyle/>
            <a:p>
              <a:endParaRPr/>
            </a:p>
          </p:txBody>
        </p:sp>
        <p:sp>
          <p:nvSpPr>
            <p:cNvPr id="1185" name="object 1185"/>
            <p:cNvSpPr/>
            <p:nvPr/>
          </p:nvSpPr>
          <p:spPr>
            <a:xfrm>
              <a:off x="6555129" y="4771439"/>
              <a:ext cx="45720" cy="76835"/>
            </a:xfrm>
            <a:custGeom>
              <a:avLst/>
              <a:gdLst/>
              <a:ahLst/>
              <a:cxnLst/>
              <a:rect l="l" t="t" r="r" b="b"/>
              <a:pathLst>
                <a:path w="45720" h="76835">
                  <a:moveTo>
                    <a:pt x="41528" y="4851"/>
                  </a:moveTo>
                  <a:lnTo>
                    <a:pt x="37871" y="4216"/>
                  </a:lnTo>
                  <a:lnTo>
                    <a:pt x="37655" y="5410"/>
                  </a:lnTo>
                  <a:lnTo>
                    <a:pt x="37503" y="6362"/>
                  </a:lnTo>
                  <a:lnTo>
                    <a:pt x="36588" y="6997"/>
                  </a:lnTo>
                  <a:lnTo>
                    <a:pt x="35636" y="6819"/>
                  </a:lnTo>
                  <a:lnTo>
                    <a:pt x="21031" y="4241"/>
                  </a:lnTo>
                  <a:lnTo>
                    <a:pt x="20078" y="4076"/>
                  </a:lnTo>
                  <a:lnTo>
                    <a:pt x="19443" y="3174"/>
                  </a:lnTo>
                  <a:lnTo>
                    <a:pt x="19596" y="2235"/>
                  </a:lnTo>
                  <a:lnTo>
                    <a:pt x="19824" y="1015"/>
                  </a:lnTo>
                  <a:lnTo>
                    <a:pt x="16167" y="368"/>
                  </a:lnTo>
                  <a:lnTo>
                    <a:pt x="14008" y="0"/>
                  </a:lnTo>
                  <a:lnTo>
                    <a:pt x="11950" y="1435"/>
                  </a:lnTo>
                  <a:lnTo>
                    <a:pt x="11569" y="3594"/>
                  </a:lnTo>
                  <a:lnTo>
                    <a:pt x="393" y="66979"/>
                  </a:lnTo>
                  <a:lnTo>
                    <a:pt x="0" y="69138"/>
                  </a:lnTo>
                  <a:lnTo>
                    <a:pt x="1460" y="71196"/>
                  </a:lnTo>
                  <a:lnTo>
                    <a:pt x="3619" y="71577"/>
                  </a:lnTo>
                  <a:lnTo>
                    <a:pt x="28968" y="76047"/>
                  </a:lnTo>
                  <a:lnTo>
                    <a:pt x="31140" y="76428"/>
                  </a:lnTo>
                  <a:lnTo>
                    <a:pt x="33197" y="74980"/>
                  </a:lnTo>
                  <a:lnTo>
                    <a:pt x="33578" y="72834"/>
                  </a:lnTo>
                  <a:lnTo>
                    <a:pt x="44754" y="9448"/>
                  </a:lnTo>
                  <a:lnTo>
                    <a:pt x="45123" y="7289"/>
                  </a:lnTo>
                  <a:lnTo>
                    <a:pt x="43687" y="5232"/>
                  </a:lnTo>
                  <a:lnTo>
                    <a:pt x="41528" y="4851"/>
                  </a:lnTo>
                  <a:close/>
                </a:path>
              </a:pathLst>
            </a:custGeom>
            <a:ln w="3175">
              <a:solidFill>
                <a:srgbClr val="FFFFFF"/>
              </a:solidFill>
            </a:ln>
          </p:spPr>
          <p:txBody>
            <a:bodyPr wrap="square" lIns="0" tIns="0" rIns="0" bIns="0" rtlCol="0"/>
            <a:lstStyle/>
            <a:p>
              <a:endParaRPr/>
            </a:p>
          </p:txBody>
        </p:sp>
        <p:sp>
          <p:nvSpPr>
            <p:cNvPr id="1186" name="object 1186"/>
            <p:cNvSpPr/>
            <p:nvPr/>
          </p:nvSpPr>
          <p:spPr>
            <a:xfrm>
              <a:off x="6549479" y="4804498"/>
              <a:ext cx="52069" cy="34290"/>
            </a:xfrm>
            <a:custGeom>
              <a:avLst/>
              <a:gdLst/>
              <a:ahLst/>
              <a:cxnLst/>
              <a:rect l="l" t="t" r="r" b="b"/>
              <a:pathLst>
                <a:path w="52070" h="34289">
                  <a:moveTo>
                    <a:pt x="12471" y="2425"/>
                  </a:moveTo>
                  <a:lnTo>
                    <a:pt x="7353" y="0"/>
                  </a:lnTo>
                  <a:lnTo>
                    <a:pt x="6997" y="8064"/>
                  </a:lnTo>
                  <a:lnTo>
                    <a:pt x="1917" y="20370"/>
                  </a:lnTo>
                  <a:lnTo>
                    <a:pt x="0" y="24638"/>
                  </a:lnTo>
                  <a:lnTo>
                    <a:pt x="6807" y="19202"/>
                  </a:lnTo>
                  <a:lnTo>
                    <a:pt x="11950" y="11150"/>
                  </a:lnTo>
                  <a:lnTo>
                    <a:pt x="12192" y="5334"/>
                  </a:lnTo>
                  <a:lnTo>
                    <a:pt x="12471" y="2425"/>
                  </a:lnTo>
                  <a:close/>
                </a:path>
                <a:path w="52070" h="34289">
                  <a:moveTo>
                    <a:pt x="47764" y="28448"/>
                  </a:moveTo>
                  <a:lnTo>
                    <a:pt x="46736" y="27368"/>
                  </a:lnTo>
                  <a:lnTo>
                    <a:pt x="43383" y="26885"/>
                  </a:lnTo>
                  <a:lnTo>
                    <a:pt x="42354" y="29260"/>
                  </a:lnTo>
                  <a:lnTo>
                    <a:pt x="42621" y="30581"/>
                  </a:lnTo>
                  <a:lnTo>
                    <a:pt x="42875" y="31915"/>
                  </a:lnTo>
                  <a:lnTo>
                    <a:pt x="42989" y="34048"/>
                  </a:lnTo>
                  <a:lnTo>
                    <a:pt x="46177" y="33426"/>
                  </a:lnTo>
                  <a:lnTo>
                    <a:pt x="47688" y="30670"/>
                  </a:lnTo>
                  <a:lnTo>
                    <a:pt x="47713" y="29794"/>
                  </a:lnTo>
                  <a:lnTo>
                    <a:pt x="47764" y="28448"/>
                  </a:lnTo>
                  <a:close/>
                </a:path>
                <a:path w="52070" h="34289">
                  <a:moveTo>
                    <a:pt x="49314" y="20713"/>
                  </a:moveTo>
                  <a:lnTo>
                    <a:pt x="48196" y="19532"/>
                  </a:lnTo>
                  <a:lnTo>
                    <a:pt x="44577" y="19037"/>
                  </a:lnTo>
                  <a:lnTo>
                    <a:pt x="43472" y="21590"/>
                  </a:lnTo>
                  <a:lnTo>
                    <a:pt x="43751" y="23025"/>
                  </a:lnTo>
                  <a:lnTo>
                    <a:pt x="44043" y="24447"/>
                  </a:lnTo>
                  <a:lnTo>
                    <a:pt x="44780" y="25438"/>
                  </a:lnTo>
                  <a:lnTo>
                    <a:pt x="48221" y="24739"/>
                  </a:lnTo>
                  <a:lnTo>
                    <a:pt x="49225" y="23126"/>
                  </a:lnTo>
                  <a:lnTo>
                    <a:pt x="49263" y="22161"/>
                  </a:lnTo>
                  <a:lnTo>
                    <a:pt x="49314" y="20713"/>
                  </a:lnTo>
                  <a:close/>
                </a:path>
                <a:path w="52070" h="34289">
                  <a:moveTo>
                    <a:pt x="51447" y="10083"/>
                  </a:moveTo>
                  <a:lnTo>
                    <a:pt x="50215" y="8788"/>
                  </a:lnTo>
                  <a:lnTo>
                    <a:pt x="46240" y="8229"/>
                  </a:lnTo>
                  <a:lnTo>
                    <a:pt x="45021" y="11049"/>
                  </a:lnTo>
                  <a:lnTo>
                    <a:pt x="45643" y="14185"/>
                  </a:lnTo>
                  <a:lnTo>
                    <a:pt x="45808" y="15862"/>
                  </a:lnTo>
                  <a:lnTo>
                    <a:pt x="49555" y="15113"/>
                  </a:lnTo>
                  <a:lnTo>
                    <a:pt x="51346" y="12738"/>
                  </a:lnTo>
                  <a:lnTo>
                    <a:pt x="51396" y="11671"/>
                  </a:lnTo>
                  <a:lnTo>
                    <a:pt x="51447" y="10083"/>
                  </a:lnTo>
                  <a:close/>
                </a:path>
              </a:pathLst>
            </a:custGeom>
            <a:solidFill>
              <a:srgbClr val="F1C9BB"/>
            </a:solidFill>
          </p:spPr>
          <p:txBody>
            <a:bodyPr wrap="square" lIns="0" tIns="0" rIns="0" bIns="0" rtlCol="0"/>
            <a:lstStyle/>
            <a:p>
              <a:endParaRPr/>
            </a:p>
          </p:txBody>
        </p:sp>
        <p:sp>
          <p:nvSpPr>
            <p:cNvPr id="1187" name="object 1187"/>
            <p:cNvSpPr/>
            <p:nvPr/>
          </p:nvSpPr>
          <p:spPr>
            <a:xfrm>
              <a:off x="6555142" y="4771758"/>
              <a:ext cx="45720" cy="76200"/>
            </a:xfrm>
            <a:custGeom>
              <a:avLst/>
              <a:gdLst/>
              <a:ahLst/>
              <a:cxnLst/>
              <a:rect l="l" t="t" r="r" b="b"/>
              <a:pathLst>
                <a:path w="45720" h="76200">
                  <a:moveTo>
                    <a:pt x="15697" y="0"/>
                  </a:moveTo>
                  <a:lnTo>
                    <a:pt x="13573" y="12"/>
                  </a:lnTo>
                  <a:lnTo>
                    <a:pt x="11899" y="1346"/>
                  </a:lnTo>
                  <a:lnTo>
                    <a:pt x="0" y="68808"/>
                  </a:lnTo>
                  <a:lnTo>
                    <a:pt x="1447" y="70866"/>
                  </a:lnTo>
                  <a:lnTo>
                    <a:pt x="31114" y="76111"/>
                  </a:lnTo>
                  <a:lnTo>
                    <a:pt x="33172" y="74663"/>
                  </a:lnTo>
                  <a:lnTo>
                    <a:pt x="44742" y="9144"/>
                  </a:lnTo>
                  <a:lnTo>
                    <a:pt x="45110" y="6972"/>
                  </a:lnTo>
                  <a:lnTo>
                    <a:pt x="44906" y="6680"/>
                  </a:lnTo>
                  <a:lnTo>
                    <a:pt x="36588" y="6680"/>
                  </a:lnTo>
                  <a:lnTo>
                    <a:pt x="21018" y="3924"/>
                  </a:lnTo>
                  <a:lnTo>
                    <a:pt x="20053" y="3771"/>
                  </a:lnTo>
                  <a:lnTo>
                    <a:pt x="19430" y="2857"/>
                  </a:lnTo>
                  <a:lnTo>
                    <a:pt x="19811" y="698"/>
                  </a:lnTo>
                  <a:lnTo>
                    <a:pt x="15925" y="12"/>
                  </a:lnTo>
                  <a:lnTo>
                    <a:pt x="15697" y="0"/>
                  </a:lnTo>
                  <a:close/>
                </a:path>
                <a:path w="45720" h="76200">
                  <a:moveTo>
                    <a:pt x="37846" y="3898"/>
                  </a:moveTo>
                  <a:lnTo>
                    <a:pt x="37490" y="6045"/>
                  </a:lnTo>
                  <a:lnTo>
                    <a:pt x="36588" y="6680"/>
                  </a:lnTo>
                  <a:lnTo>
                    <a:pt x="44906" y="6680"/>
                  </a:lnTo>
                  <a:lnTo>
                    <a:pt x="43675" y="4914"/>
                  </a:lnTo>
                  <a:lnTo>
                    <a:pt x="37846" y="3898"/>
                  </a:lnTo>
                  <a:close/>
                </a:path>
              </a:pathLst>
            </a:custGeom>
            <a:solidFill>
              <a:srgbClr val="FFFFFF"/>
            </a:solidFill>
          </p:spPr>
          <p:txBody>
            <a:bodyPr wrap="square" lIns="0" tIns="0" rIns="0" bIns="0" rtlCol="0"/>
            <a:lstStyle/>
            <a:p>
              <a:endParaRPr/>
            </a:p>
          </p:txBody>
        </p:sp>
        <p:sp>
          <p:nvSpPr>
            <p:cNvPr id="1188" name="object 1188"/>
            <p:cNvSpPr/>
            <p:nvPr/>
          </p:nvSpPr>
          <p:spPr>
            <a:xfrm>
              <a:off x="6556770" y="4771758"/>
              <a:ext cx="43815" cy="65405"/>
            </a:xfrm>
            <a:custGeom>
              <a:avLst/>
              <a:gdLst/>
              <a:ahLst/>
              <a:cxnLst/>
              <a:rect l="l" t="t" r="r" b="b"/>
              <a:pathLst>
                <a:path w="43815" h="65404">
                  <a:moveTo>
                    <a:pt x="14069" y="0"/>
                  </a:moveTo>
                  <a:lnTo>
                    <a:pt x="11945" y="12"/>
                  </a:lnTo>
                  <a:lnTo>
                    <a:pt x="10272" y="1346"/>
                  </a:lnTo>
                  <a:lnTo>
                    <a:pt x="0" y="59582"/>
                  </a:lnTo>
                  <a:lnTo>
                    <a:pt x="33208" y="65244"/>
                  </a:lnTo>
                  <a:lnTo>
                    <a:pt x="43114" y="9144"/>
                  </a:lnTo>
                  <a:lnTo>
                    <a:pt x="43483" y="6972"/>
                  </a:lnTo>
                  <a:lnTo>
                    <a:pt x="43279" y="6680"/>
                  </a:lnTo>
                  <a:lnTo>
                    <a:pt x="34961" y="6680"/>
                  </a:lnTo>
                  <a:lnTo>
                    <a:pt x="19391" y="3924"/>
                  </a:lnTo>
                  <a:lnTo>
                    <a:pt x="18425" y="3771"/>
                  </a:lnTo>
                  <a:lnTo>
                    <a:pt x="17803" y="2857"/>
                  </a:lnTo>
                  <a:lnTo>
                    <a:pt x="18184" y="698"/>
                  </a:lnTo>
                  <a:lnTo>
                    <a:pt x="14298" y="12"/>
                  </a:lnTo>
                  <a:lnTo>
                    <a:pt x="14069" y="0"/>
                  </a:lnTo>
                  <a:close/>
                </a:path>
                <a:path w="43815" h="65404">
                  <a:moveTo>
                    <a:pt x="36218" y="3898"/>
                  </a:moveTo>
                  <a:lnTo>
                    <a:pt x="35863" y="6045"/>
                  </a:lnTo>
                  <a:lnTo>
                    <a:pt x="34961" y="6680"/>
                  </a:lnTo>
                  <a:lnTo>
                    <a:pt x="43279" y="6680"/>
                  </a:lnTo>
                  <a:lnTo>
                    <a:pt x="42047" y="4914"/>
                  </a:lnTo>
                  <a:lnTo>
                    <a:pt x="36218" y="3898"/>
                  </a:lnTo>
                  <a:close/>
                </a:path>
              </a:pathLst>
            </a:custGeom>
            <a:solidFill>
              <a:srgbClr val="00A9BE">
                <a:alpha val="39999"/>
              </a:srgbClr>
            </a:solidFill>
          </p:spPr>
          <p:txBody>
            <a:bodyPr wrap="square" lIns="0" tIns="0" rIns="0" bIns="0" rtlCol="0"/>
            <a:lstStyle/>
            <a:p>
              <a:endParaRPr/>
            </a:p>
          </p:txBody>
        </p:sp>
        <p:pic>
          <p:nvPicPr>
            <p:cNvPr id="1189" name="object 1189"/>
            <p:cNvPicPr/>
            <p:nvPr/>
          </p:nvPicPr>
          <p:blipFill>
            <a:blip r:embed="rId31" cstate="print"/>
            <a:stretch>
              <a:fillRect/>
            </a:stretch>
          </p:blipFill>
          <p:spPr>
            <a:xfrm>
              <a:off x="6555143" y="4836016"/>
              <a:ext cx="34009" cy="11852"/>
            </a:xfrm>
            <a:prstGeom prst="rect">
              <a:avLst/>
            </a:prstGeom>
          </p:spPr>
        </p:pic>
        <p:sp>
          <p:nvSpPr>
            <p:cNvPr id="1190" name="object 1190"/>
            <p:cNvSpPr/>
            <p:nvPr/>
          </p:nvSpPr>
          <p:spPr>
            <a:xfrm>
              <a:off x="6555143" y="4836008"/>
              <a:ext cx="13335" cy="8890"/>
            </a:xfrm>
            <a:custGeom>
              <a:avLst/>
              <a:gdLst/>
              <a:ahLst/>
              <a:cxnLst/>
              <a:rect l="l" t="t" r="r" b="b"/>
              <a:pathLst>
                <a:path w="13334" h="8889">
                  <a:moveTo>
                    <a:pt x="804" y="0"/>
                  </a:moveTo>
                  <a:lnTo>
                    <a:pt x="0" y="4558"/>
                  </a:lnTo>
                  <a:lnTo>
                    <a:pt x="1447" y="6615"/>
                  </a:lnTo>
                  <a:lnTo>
                    <a:pt x="12245" y="8524"/>
                  </a:lnTo>
                  <a:lnTo>
                    <a:pt x="13334" y="2128"/>
                  </a:lnTo>
                  <a:lnTo>
                    <a:pt x="804" y="0"/>
                  </a:lnTo>
                  <a:close/>
                </a:path>
              </a:pathLst>
            </a:custGeom>
            <a:solidFill>
              <a:srgbClr val="FFF200">
                <a:alpha val="59999"/>
              </a:srgbClr>
            </a:solidFill>
          </p:spPr>
          <p:txBody>
            <a:bodyPr wrap="square" lIns="0" tIns="0" rIns="0" bIns="0" rtlCol="0"/>
            <a:lstStyle/>
            <a:p>
              <a:endParaRPr/>
            </a:p>
          </p:txBody>
        </p:sp>
      </p:grpSp>
      <p:sp>
        <p:nvSpPr>
          <p:cNvPr id="1191" name="object 1191"/>
          <p:cNvSpPr txBox="1"/>
          <p:nvPr/>
        </p:nvSpPr>
        <p:spPr>
          <a:xfrm rot="540000">
            <a:off x="6566147" y="4776377"/>
            <a:ext cx="33804" cy="6350"/>
          </a:xfrm>
          <a:prstGeom prst="rect">
            <a:avLst/>
          </a:prstGeom>
        </p:spPr>
        <p:txBody>
          <a:bodyPr vert="horz" wrap="square" lIns="0" tIns="3175" rIns="0" bIns="0" rtlCol="0">
            <a:spAutoFit/>
          </a:bodyPr>
          <a:lstStyle/>
          <a:p>
            <a:pPr>
              <a:lnSpc>
                <a:spcPct val="100000"/>
              </a:lnSpc>
              <a:spcBef>
                <a:spcPts val="25"/>
              </a:spcBef>
            </a:pPr>
            <a:r>
              <a:rPr sz="100" b="1" spc="-35" dirty="0">
                <a:solidFill>
                  <a:srgbClr val="231F20"/>
                </a:solidFill>
                <a:latin typeface="Yu Gothic UI"/>
                <a:cs typeface="Yu Gothic UI"/>
              </a:rPr>
              <a:t>初</a:t>
            </a:r>
            <a:r>
              <a:rPr sz="100" b="1" spc="-25" dirty="0">
                <a:solidFill>
                  <a:srgbClr val="231F20"/>
                </a:solidFill>
                <a:latin typeface="Yu Gothic UI"/>
                <a:cs typeface="Yu Gothic UI"/>
              </a:rPr>
              <a:t>め</a:t>
            </a:r>
            <a:r>
              <a:rPr sz="100" b="1" spc="-20" dirty="0">
                <a:solidFill>
                  <a:srgbClr val="231F20"/>
                </a:solidFill>
                <a:latin typeface="Yu Gothic UI"/>
                <a:cs typeface="Yu Gothic UI"/>
              </a:rPr>
              <a:t>て</a:t>
            </a:r>
            <a:r>
              <a:rPr sz="100" b="1" spc="-25" dirty="0">
                <a:solidFill>
                  <a:srgbClr val="231F20"/>
                </a:solidFill>
                <a:latin typeface="Yu Gothic UI"/>
                <a:cs typeface="Yu Gothic UI"/>
              </a:rPr>
              <a:t>の</a:t>
            </a:r>
            <a:r>
              <a:rPr sz="100" b="1" spc="-35" dirty="0">
                <a:solidFill>
                  <a:srgbClr val="231F20"/>
                </a:solidFill>
                <a:latin typeface="Yu Gothic UI"/>
                <a:cs typeface="Yu Gothic UI"/>
              </a:rPr>
              <a:t>方</a:t>
            </a:r>
            <a:r>
              <a:rPr sz="100" b="1" spc="-30" dirty="0">
                <a:solidFill>
                  <a:srgbClr val="231F20"/>
                </a:solidFill>
                <a:latin typeface="Yu Gothic UI"/>
                <a:cs typeface="Yu Gothic UI"/>
              </a:rPr>
              <a:t>は</a:t>
            </a:r>
            <a:r>
              <a:rPr sz="100" b="1" spc="-15" dirty="0">
                <a:solidFill>
                  <a:srgbClr val="231F20"/>
                </a:solidFill>
                <a:latin typeface="Yu Gothic UI"/>
                <a:cs typeface="Yu Gothic UI"/>
              </a:rPr>
              <a:t>こ</a:t>
            </a:r>
            <a:r>
              <a:rPr sz="100" b="1" spc="-20" dirty="0">
                <a:solidFill>
                  <a:srgbClr val="231F20"/>
                </a:solidFill>
                <a:latin typeface="Yu Gothic UI"/>
                <a:cs typeface="Yu Gothic UI"/>
              </a:rPr>
              <a:t>ちら</a:t>
            </a:r>
            <a:r>
              <a:rPr sz="100" b="1" spc="-25" dirty="0">
                <a:solidFill>
                  <a:srgbClr val="231F20"/>
                </a:solidFill>
                <a:latin typeface="Yu Gothic UI"/>
                <a:cs typeface="Yu Gothic UI"/>
              </a:rPr>
              <a:t>か</a:t>
            </a:r>
            <a:r>
              <a:rPr sz="100" b="1" spc="-15" dirty="0">
                <a:solidFill>
                  <a:srgbClr val="231F20"/>
                </a:solidFill>
                <a:latin typeface="Yu Gothic UI"/>
                <a:cs typeface="Yu Gothic UI"/>
              </a:rPr>
              <a:t>ら</a:t>
            </a:r>
            <a:endParaRPr sz="100">
              <a:latin typeface="Yu Gothic UI"/>
              <a:cs typeface="Yu Gothic UI"/>
            </a:endParaRPr>
          </a:p>
        </p:txBody>
      </p:sp>
      <p:sp>
        <p:nvSpPr>
          <p:cNvPr id="1192" name="object 1192"/>
          <p:cNvSpPr txBox="1"/>
          <p:nvPr/>
        </p:nvSpPr>
        <p:spPr>
          <a:xfrm rot="540000">
            <a:off x="6564572" y="4781197"/>
            <a:ext cx="33804" cy="6350"/>
          </a:xfrm>
          <a:prstGeom prst="rect">
            <a:avLst/>
          </a:prstGeom>
        </p:spPr>
        <p:txBody>
          <a:bodyPr vert="horz" wrap="square" lIns="0" tIns="3175" rIns="0" bIns="0" rtlCol="0">
            <a:spAutoFit/>
          </a:bodyPr>
          <a:lstStyle/>
          <a:p>
            <a:pPr>
              <a:lnSpc>
                <a:spcPct val="100000"/>
              </a:lnSpc>
              <a:spcBef>
                <a:spcPts val="25"/>
              </a:spcBef>
            </a:pPr>
            <a:r>
              <a:rPr sz="100" b="1" spc="-10" dirty="0">
                <a:solidFill>
                  <a:srgbClr val="231F20"/>
                </a:solidFill>
                <a:latin typeface="Yu Gothic UI"/>
                <a:cs typeface="Yu Gothic UI"/>
              </a:rPr>
              <a:t>「</a:t>
            </a:r>
            <a:r>
              <a:rPr sz="100" b="1" spc="-35" dirty="0">
                <a:solidFill>
                  <a:srgbClr val="231F20"/>
                </a:solidFill>
                <a:latin typeface="Yu Gothic UI"/>
                <a:cs typeface="Yu Gothic UI"/>
              </a:rPr>
              <a:t>暗号化接続</a:t>
            </a:r>
            <a:r>
              <a:rPr sz="100" b="1" spc="-10" dirty="0">
                <a:solidFill>
                  <a:srgbClr val="231F20"/>
                </a:solidFill>
                <a:latin typeface="Yu Gothic UI"/>
                <a:cs typeface="Yu Gothic UI"/>
              </a:rPr>
              <a:t>」</a:t>
            </a:r>
            <a:r>
              <a:rPr sz="100" b="1" spc="-25" dirty="0">
                <a:solidFill>
                  <a:srgbClr val="231F20"/>
                </a:solidFill>
                <a:latin typeface="Yu Gothic UI"/>
                <a:cs typeface="Yu Gothic UI"/>
              </a:rPr>
              <a:t>で</a:t>
            </a:r>
            <a:r>
              <a:rPr sz="100" b="1" spc="-35" dirty="0">
                <a:solidFill>
                  <a:srgbClr val="231F20"/>
                </a:solidFill>
                <a:latin typeface="Yu Gothic UI"/>
                <a:cs typeface="Yu Gothic UI"/>
              </a:rPr>
              <a:t>通信</a:t>
            </a:r>
            <a:r>
              <a:rPr sz="100" b="1" spc="-20" dirty="0">
                <a:solidFill>
                  <a:srgbClr val="231F20"/>
                </a:solidFill>
                <a:latin typeface="Yu Gothic UI"/>
                <a:cs typeface="Yu Gothic UI"/>
              </a:rPr>
              <a:t>が</a:t>
            </a:r>
            <a:endParaRPr sz="100">
              <a:latin typeface="Yu Gothic UI"/>
              <a:cs typeface="Yu Gothic UI"/>
            </a:endParaRPr>
          </a:p>
        </p:txBody>
      </p:sp>
      <p:sp>
        <p:nvSpPr>
          <p:cNvPr id="1193" name="object 1193"/>
          <p:cNvSpPr txBox="1"/>
          <p:nvPr/>
        </p:nvSpPr>
        <p:spPr>
          <a:xfrm rot="540000">
            <a:off x="6564463" y="4786267"/>
            <a:ext cx="33804" cy="6350"/>
          </a:xfrm>
          <a:prstGeom prst="rect">
            <a:avLst/>
          </a:prstGeom>
        </p:spPr>
        <p:txBody>
          <a:bodyPr vert="horz" wrap="square" lIns="0" tIns="3175" rIns="0" bIns="0" rtlCol="0">
            <a:spAutoFit/>
          </a:bodyPr>
          <a:lstStyle/>
          <a:p>
            <a:pPr>
              <a:lnSpc>
                <a:spcPct val="100000"/>
              </a:lnSpc>
              <a:spcBef>
                <a:spcPts val="25"/>
              </a:spcBef>
            </a:pPr>
            <a:r>
              <a:rPr sz="100" b="1" spc="-30" dirty="0">
                <a:solidFill>
                  <a:srgbClr val="231F20"/>
                </a:solidFill>
                <a:latin typeface="Yu Gothic UI"/>
                <a:cs typeface="Yu Gothic UI"/>
              </a:rPr>
              <a:t>み</a:t>
            </a:r>
            <a:r>
              <a:rPr sz="100" b="1" spc="-35" dirty="0">
                <a:solidFill>
                  <a:srgbClr val="231F20"/>
                </a:solidFill>
                <a:latin typeface="Yu Gothic UI"/>
                <a:cs typeface="Yu Gothic UI"/>
              </a:rPr>
              <a:t>見</a:t>
            </a:r>
            <a:r>
              <a:rPr sz="100" b="1" spc="-20" dirty="0">
                <a:solidFill>
                  <a:srgbClr val="231F20"/>
                </a:solidFill>
                <a:latin typeface="Yu Gothic UI"/>
                <a:cs typeface="Yu Gothic UI"/>
              </a:rPr>
              <a:t>さ</a:t>
            </a:r>
            <a:r>
              <a:rPr sz="100" b="1" spc="-30" dirty="0">
                <a:solidFill>
                  <a:srgbClr val="231F20"/>
                </a:solidFill>
                <a:latin typeface="Yu Gothic UI"/>
                <a:cs typeface="Yu Gothic UI"/>
              </a:rPr>
              <a:t>れ</a:t>
            </a:r>
            <a:r>
              <a:rPr sz="100" b="1" spc="-25" dirty="0">
                <a:solidFill>
                  <a:srgbClr val="231F20"/>
                </a:solidFill>
                <a:latin typeface="Yu Gothic UI"/>
                <a:cs typeface="Yu Gothic UI"/>
              </a:rPr>
              <a:t>る</a:t>
            </a:r>
            <a:r>
              <a:rPr sz="100" b="1" spc="-35" dirty="0">
                <a:solidFill>
                  <a:srgbClr val="231F20"/>
                </a:solidFill>
                <a:latin typeface="Yu Gothic UI"/>
                <a:cs typeface="Yu Gothic UI"/>
              </a:rPr>
              <a:t>心配</a:t>
            </a:r>
            <a:r>
              <a:rPr sz="100" b="1" spc="-25" dirty="0">
                <a:solidFill>
                  <a:srgbClr val="231F20"/>
                </a:solidFill>
                <a:latin typeface="Yu Gothic UI"/>
                <a:cs typeface="Yu Gothic UI"/>
              </a:rPr>
              <a:t>が</a:t>
            </a:r>
            <a:r>
              <a:rPr sz="100" b="1" spc="-35" dirty="0">
                <a:solidFill>
                  <a:srgbClr val="231F20"/>
                </a:solidFill>
                <a:latin typeface="Yu Gothic UI"/>
                <a:cs typeface="Yu Gothic UI"/>
              </a:rPr>
              <a:t>無</a:t>
            </a:r>
            <a:r>
              <a:rPr sz="100" b="1" spc="-25" dirty="0">
                <a:solidFill>
                  <a:srgbClr val="231F20"/>
                </a:solidFill>
                <a:latin typeface="Yu Gothic UI"/>
                <a:cs typeface="Yu Gothic UI"/>
              </a:rPr>
              <a:t>い</a:t>
            </a:r>
            <a:r>
              <a:rPr sz="100" b="1" spc="-20" dirty="0">
                <a:solidFill>
                  <a:srgbClr val="231F20"/>
                </a:solidFill>
                <a:latin typeface="Yu Gothic UI"/>
                <a:cs typeface="Yu Gothic UI"/>
              </a:rPr>
              <a:t>か</a:t>
            </a:r>
            <a:endParaRPr sz="100">
              <a:latin typeface="Yu Gothic UI"/>
              <a:cs typeface="Yu Gothic UI"/>
            </a:endParaRPr>
          </a:p>
        </p:txBody>
      </p:sp>
      <p:sp>
        <p:nvSpPr>
          <p:cNvPr id="1194" name="object 1194"/>
          <p:cNvSpPr txBox="1"/>
          <p:nvPr/>
        </p:nvSpPr>
        <p:spPr>
          <a:xfrm rot="540000">
            <a:off x="6574028" y="4791214"/>
            <a:ext cx="13090" cy="6350"/>
          </a:xfrm>
          <a:prstGeom prst="rect">
            <a:avLst/>
          </a:prstGeom>
        </p:spPr>
        <p:txBody>
          <a:bodyPr vert="horz" wrap="square" lIns="0" tIns="2540" rIns="0" bIns="0" rtlCol="0">
            <a:spAutoFit/>
          </a:bodyPr>
          <a:lstStyle/>
          <a:p>
            <a:pPr>
              <a:lnSpc>
                <a:spcPct val="100000"/>
              </a:lnSpc>
              <a:spcBef>
                <a:spcPts val="20"/>
              </a:spcBef>
            </a:pPr>
            <a:r>
              <a:rPr sz="100" b="1" spc="-35" dirty="0">
                <a:solidFill>
                  <a:srgbClr val="231F20"/>
                </a:solidFill>
                <a:latin typeface="Yu Gothic UI"/>
                <a:cs typeface="Yu Gothic UI"/>
              </a:rPr>
              <a:t>超安心</a:t>
            </a:r>
            <a:r>
              <a:rPr sz="100" b="1" spc="-30" dirty="0">
                <a:solidFill>
                  <a:srgbClr val="231F20"/>
                </a:solidFill>
                <a:latin typeface="Yu Gothic UI"/>
                <a:cs typeface="Yu Gothic UI"/>
              </a:rPr>
              <a:t>！</a:t>
            </a:r>
            <a:endParaRPr sz="100">
              <a:latin typeface="Yu Gothic UI"/>
              <a:cs typeface="Yu Gothic UI"/>
            </a:endParaRPr>
          </a:p>
        </p:txBody>
      </p:sp>
      <p:sp>
        <p:nvSpPr>
          <p:cNvPr id="1195" name="object 1195"/>
          <p:cNvSpPr txBox="1"/>
          <p:nvPr/>
        </p:nvSpPr>
        <p:spPr>
          <a:xfrm rot="540000">
            <a:off x="6570271" y="4843276"/>
            <a:ext cx="16325" cy="6350"/>
          </a:xfrm>
          <a:prstGeom prst="rect">
            <a:avLst/>
          </a:prstGeom>
        </p:spPr>
        <p:txBody>
          <a:bodyPr vert="horz" wrap="square" lIns="0" tIns="3175" rIns="0" bIns="0" rtlCol="0">
            <a:spAutoFit/>
          </a:bodyPr>
          <a:lstStyle/>
          <a:p>
            <a:pPr>
              <a:lnSpc>
                <a:spcPct val="100000"/>
              </a:lnSpc>
              <a:spcBef>
                <a:spcPts val="25"/>
              </a:spcBef>
            </a:pPr>
            <a:r>
              <a:rPr sz="100" b="1" spc="-25" dirty="0">
                <a:solidFill>
                  <a:srgbClr val="231F20"/>
                </a:solidFill>
                <a:latin typeface="Yu Gothic UI"/>
                <a:cs typeface="Yu Gothic UI"/>
              </a:rPr>
              <a:t>Q</a:t>
            </a:r>
            <a:r>
              <a:rPr sz="100" b="1" spc="-15" dirty="0">
                <a:solidFill>
                  <a:srgbClr val="231F20"/>
                </a:solidFill>
                <a:latin typeface="Yu Gothic UI"/>
                <a:cs typeface="Yu Gothic UI"/>
              </a:rPr>
              <a:t>R</a:t>
            </a:r>
            <a:r>
              <a:rPr sz="100" b="1" spc="-10" dirty="0">
                <a:solidFill>
                  <a:srgbClr val="231F20"/>
                </a:solidFill>
                <a:latin typeface="Yu Gothic UI"/>
                <a:cs typeface="Yu Gothic UI"/>
              </a:rPr>
              <a:t> </a:t>
            </a:r>
            <a:r>
              <a:rPr sz="100" b="1" spc="-15" dirty="0">
                <a:solidFill>
                  <a:srgbClr val="231F20"/>
                </a:solidFill>
                <a:latin typeface="Yu Gothic UI"/>
                <a:cs typeface="Yu Gothic UI"/>
              </a:rPr>
              <a:t>コー</a:t>
            </a:r>
            <a:r>
              <a:rPr sz="100" b="1" spc="-10" dirty="0">
                <a:solidFill>
                  <a:srgbClr val="231F20"/>
                </a:solidFill>
                <a:latin typeface="Yu Gothic UI"/>
                <a:cs typeface="Yu Gothic UI"/>
              </a:rPr>
              <a:t>ド</a:t>
            </a:r>
            <a:endParaRPr sz="100">
              <a:latin typeface="Yu Gothic UI"/>
              <a:cs typeface="Yu Gothic UI"/>
            </a:endParaRPr>
          </a:p>
        </p:txBody>
      </p:sp>
      <p:grpSp>
        <p:nvGrpSpPr>
          <p:cNvPr id="1196" name="object 1196"/>
          <p:cNvGrpSpPr/>
          <p:nvPr/>
        </p:nvGrpSpPr>
        <p:grpSpPr>
          <a:xfrm>
            <a:off x="6558312" y="4797986"/>
            <a:ext cx="36830" cy="36830"/>
            <a:chOff x="6558312" y="4797986"/>
            <a:chExt cx="36830" cy="36830"/>
          </a:xfrm>
        </p:grpSpPr>
        <p:sp>
          <p:nvSpPr>
            <p:cNvPr id="1197" name="object 1197"/>
            <p:cNvSpPr/>
            <p:nvPr/>
          </p:nvSpPr>
          <p:spPr>
            <a:xfrm>
              <a:off x="6561243" y="4801120"/>
              <a:ext cx="31115" cy="31115"/>
            </a:xfrm>
            <a:custGeom>
              <a:avLst/>
              <a:gdLst/>
              <a:ahLst/>
              <a:cxnLst/>
              <a:rect l="l" t="t" r="r" b="b"/>
              <a:pathLst>
                <a:path w="31115" h="31114">
                  <a:moveTo>
                    <a:pt x="4470" y="0"/>
                  </a:moveTo>
                  <a:lnTo>
                    <a:pt x="0" y="26174"/>
                  </a:lnTo>
                  <a:lnTo>
                    <a:pt x="26187" y="30632"/>
                  </a:lnTo>
                  <a:lnTo>
                    <a:pt x="30657" y="4457"/>
                  </a:lnTo>
                  <a:lnTo>
                    <a:pt x="4470" y="0"/>
                  </a:lnTo>
                  <a:close/>
                </a:path>
              </a:pathLst>
            </a:custGeom>
            <a:solidFill>
              <a:srgbClr val="FFFFFF"/>
            </a:solidFill>
          </p:spPr>
          <p:txBody>
            <a:bodyPr wrap="square" lIns="0" tIns="0" rIns="0" bIns="0" rtlCol="0"/>
            <a:lstStyle/>
            <a:p>
              <a:endParaRPr/>
            </a:p>
          </p:txBody>
        </p:sp>
        <p:sp>
          <p:nvSpPr>
            <p:cNvPr id="1198" name="object 1198"/>
            <p:cNvSpPr/>
            <p:nvPr/>
          </p:nvSpPr>
          <p:spPr>
            <a:xfrm>
              <a:off x="6565075" y="4805006"/>
              <a:ext cx="23495" cy="23495"/>
            </a:xfrm>
            <a:custGeom>
              <a:avLst/>
              <a:gdLst/>
              <a:ahLst/>
              <a:cxnLst/>
              <a:rect l="l" t="t" r="r" b="b"/>
              <a:pathLst>
                <a:path w="23495" h="23495">
                  <a:moveTo>
                    <a:pt x="4533" y="16370"/>
                  </a:moveTo>
                  <a:lnTo>
                    <a:pt x="2171" y="15963"/>
                  </a:lnTo>
                  <a:lnTo>
                    <a:pt x="1765" y="18326"/>
                  </a:lnTo>
                  <a:lnTo>
                    <a:pt x="4127" y="18719"/>
                  </a:lnTo>
                  <a:lnTo>
                    <a:pt x="4533" y="16370"/>
                  </a:lnTo>
                  <a:close/>
                </a:path>
                <a:path w="23495" h="23495">
                  <a:moveTo>
                    <a:pt x="6362" y="15087"/>
                  </a:moveTo>
                  <a:lnTo>
                    <a:pt x="6210" y="15062"/>
                  </a:lnTo>
                  <a:lnTo>
                    <a:pt x="5448" y="14935"/>
                  </a:lnTo>
                  <a:lnTo>
                    <a:pt x="5448" y="15735"/>
                  </a:lnTo>
                  <a:lnTo>
                    <a:pt x="4775" y="19646"/>
                  </a:lnTo>
                  <a:lnTo>
                    <a:pt x="838" y="18986"/>
                  </a:lnTo>
                  <a:lnTo>
                    <a:pt x="1511" y="15062"/>
                  </a:lnTo>
                  <a:lnTo>
                    <a:pt x="5448" y="15735"/>
                  </a:lnTo>
                  <a:lnTo>
                    <a:pt x="5448" y="14935"/>
                  </a:lnTo>
                  <a:lnTo>
                    <a:pt x="850" y="14147"/>
                  </a:lnTo>
                  <a:lnTo>
                    <a:pt x="38" y="18986"/>
                  </a:lnTo>
                  <a:lnTo>
                    <a:pt x="0" y="19646"/>
                  </a:lnTo>
                  <a:lnTo>
                    <a:pt x="5422" y="20574"/>
                  </a:lnTo>
                  <a:lnTo>
                    <a:pt x="5588" y="19646"/>
                  </a:lnTo>
                  <a:lnTo>
                    <a:pt x="6362" y="15087"/>
                  </a:lnTo>
                  <a:close/>
                </a:path>
                <a:path w="23495" h="23495">
                  <a:moveTo>
                    <a:pt x="6934" y="2247"/>
                  </a:moveTo>
                  <a:lnTo>
                    <a:pt x="4572" y="1841"/>
                  </a:lnTo>
                  <a:lnTo>
                    <a:pt x="4178" y="4191"/>
                  </a:lnTo>
                  <a:lnTo>
                    <a:pt x="6540" y="4597"/>
                  </a:lnTo>
                  <a:lnTo>
                    <a:pt x="6934" y="2247"/>
                  </a:lnTo>
                  <a:close/>
                </a:path>
                <a:path w="23495" h="23495">
                  <a:moveTo>
                    <a:pt x="7112" y="20053"/>
                  </a:moveTo>
                  <a:lnTo>
                    <a:pt x="6337" y="19926"/>
                  </a:lnTo>
                  <a:lnTo>
                    <a:pt x="6197" y="20713"/>
                  </a:lnTo>
                  <a:lnTo>
                    <a:pt x="6985" y="20840"/>
                  </a:lnTo>
                  <a:lnTo>
                    <a:pt x="7112" y="20053"/>
                  </a:lnTo>
                  <a:close/>
                </a:path>
                <a:path w="23495" h="23495">
                  <a:moveTo>
                    <a:pt x="7708" y="7213"/>
                  </a:moveTo>
                  <a:lnTo>
                    <a:pt x="6134" y="6946"/>
                  </a:lnTo>
                  <a:lnTo>
                    <a:pt x="5994" y="7734"/>
                  </a:lnTo>
                  <a:lnTo>
                    <a:pt x="7569" y="8001"/>
                  </a:lnTo>
                  <a:lnTo>
                    <a:pt x="7708" y="7213"/>
                  </a:lnTo>
                  <a:close/>
                </a:path>
                <a:path w="23495" h="23495">
                  <a:moveTo>
                    <a:pt x="7950" y="10490"/>
                  </a:moveTo>
                  <a:lnTo>
                    <a:pt x="6375" y="10223"/>
                  </a:lnTo>
                  <a:lnTo>
                    <a:pt x="6502" y="9448"/>
                  </a:lnTo>
                  <a:lnTo>
                    <a:pt x="7289" y="9563"/>
                  </a:lnTo>
                  <a:lnTo>
                    <a:pt x="7429" y="8788"/>
                  </a:lnTo>
                  <a:lnTo>
                    <a:pt x="5867" y="8521"/>
                  </a:lnTo>
                  <a:lnTo>
                    <a:pt x="5981" y="7734"/>
                  </a:lnTo>
                  <a:lnTo>
                    <a:pt x="5207" y="7607"/>
                  </a:lnTo>
                  <a:lnTo>
                    <a:pt x="5334" y="6819"/>
                  </a:lnTo>
                  <a:lnTo>
                    <a:pt x="4559" y="6680"/>
                  </a:lnTo>
                  <a:lnTo>
                    <a:pt x="4419" y="7454"/>
                  </a:lnTo>
                  <a:lnTo>
                    <a:pt x="3606" y="7340"/>
                  </a:lnTo>
                  <a:lnTo>
                    <a:pt x="3746" y="6540"/>
                  </a:lnTo>
                  <a:lnTo>
                    <a:pt x="2184" y="6286"/>
                  </a:lnTo>
                  <a:lnTo>
                    <a:pt x="2057" y="7061"/>
                  </a:lnTo>
                  <a:lnTo>
                    <a:pt x="2844" y="7200"/>
                  </a:lnTo>
                  <a:lnTo>
                    <a:pt x="2578" y="8775"/>
                  </a:lnTo>
                  <a:lnTo>
                    <a:pt x="3365" y="8902"/>
                  </a:lnTo>
                  <a:lnTo>
                    <a:pt x="2959" y="11252"/>
                  </a:lnTo>
                  <a:lnTo>
                    <a:pt x="2171" y="11137"/>
                  </a:lnTo>
                  <a:lnTo>
                    <a:pt x="2438" y="9563"/>
                  </a:lnTo>
                  <a:lnTo>
                    <a:pt x="1651" y="9423"/>
                  </a:lnTo>
                  <a:lnTo>
                    <a:pt x="1117" y="12573"/>
                  </a:lnTo>
                  <a:lnTo>
                    <a:pt x="1905" y="12700"/>
                  </a:lnTo>
                  <a:lnTo>
                    <a:pt x="2044" y="11899"/>
                  </a:lnTo>
                  <a:lnTo>
                    <a:pt x="2832" y="12052"/>
                  </a:lnTo>
                  <a:lnTo>
                    <a:pt x="2565" y="13614"/>
                  </a:lnTo>
                  <a:lnTo>
                    <a:pt x="3340" y="13754"/>
                  </a:lnTo>
                  <a:lnTo>
                    <a:pt x="3886" y="10617"/>
                  </a:lnTo>
                  <a:lnTo>
                    <a:pt x="4673" y="10731"/>
                  </a:lnTo>
                  <a:lnTo>
                    <a:pt x="4800" y="9969"/>
                  </a:lnTo>
                  <a:lnTo>
                    <a:pt x="4013" y="9829"/>
                  </a:lnTo>
                  <a:lnTo>
                    <a:pt x="4279" y="8255"/>
                  </a:lnTo>
                  <a:lnTo>
                    <a:pt x="5067" y="8382"/>
                  </a:lnTo>
                  <a:lnTo>
                    <a:pt x="4927" y="9169"/>
                  </a:lnTo>
                  <a:lnTo>
                    <a:pt x="5727" y="9309"/>
                  </a:lnTo>
                  <a:lnTo>
                    <a:pt x="5448" y="10883"/>
                  </a:lnTo>
                  <a:lnTo>
                    <a:pt x="4673" y="10731"/>
                  </a:lnTo>
                  <a:lnTo>
                    <a:pt x="4267" y="13093"/>
                  </a:lnTo>
                  <a:lnTo>
                    <a:pt x="4140" y="13881"/>
                  </a:lnTo>
                  <a:lnTo>
                    <a:pt x="6489" y="14287"/>
                  </a:lnTo>
                  <a:lnTo>
                    <a:pt x="6629" y="13500"/>
                  </a:lnTo>
                  <a:lnTo>
                    <a:pt x="5067" y="13246"/>
                  </a:lnTo>
                  <a:lnTo>
                    <a:pt x="5448" y="10896"/>
                  </a:lnTo>
                  <a:lnTo>
                    <a:pt x="7810" y="11277"/>
                  </a:lnTo>
                  <a:lnTo>
                    <a:pt x="7950" y="10490"/>
                  </a:lnTo>
                  <a:close/>
                </a:path>
                <a:path w="23495" h="23495">
                  <a:moveTo>
                    <a:pt x="8775" y="952"/>
                  </a:moveTo>
                  <a:lnTo>
                    <a:pt x="8623" y="927"/>
                  </a:lnTo>
                  <a:lnTo>
                    <a:pt x="7861" y="800"/>
                  </a:lnTo>
                  <a:lnTo>
                    <a:pt x="7861" y="1587"/>
                  </a:lnTo>
                  <a:lnTo>
                    <a:pt x="7188" y="5524"/>
                  </a:lnTo>
                  <a:lnTo>
                    <a:pt x="3251" y="4851"/>
                  </a:lnTo>
                  <a:lnTo>
                    <a:pt x="3924" y="927"/>
                  </a:lnTo>
                  <a:lnTo>
                    <a:pt x="7861" y="1587"/>
                  </a:lnTo>
                  <a:lnTo>
                    <a:pt x="7861" y="800"/>
                  </a:lnTo>
                  <a:lnTo>
                    <a:pt x="3276" y="0"/>
                  </a:lnTo>
                  <a:lnTo>
                    <a:pt x="2438" y="4851"/>
                  </a:lnTo>
                  <a:lnTo>
                    <a:pt x="2400" y="5524"/>
                  </a:lnTo>
                  <a:lnTo>
                    <a:pt x="7835" y="6438"/>
                  </a:lnTo>
                  <a:lnTo>
                    <a:pt x="7988" y="5524"/>
                  </a:lnTo>
                  <a:lnTo>
                    <a:pt x="8775" y="952"/>
                  </a:lnTo>
                  <a:close/>
                </a:path>
                <a:path w="23495" h="23495">
                  <a:moveTo>
                    <a:pt x="9677" y="5130"/>
                  </a:moveTo>
                  <a:lnTo>
                    <a:pt x="8890" y="4991"/>
                  </a:lnTo>
                  <a:lnTo>
                    <a:pt x="8623" y="6565"/>
                  </a:lnTo>
                  <a:lnTo>
                    <a:pt x="9410" y="6705"/>
                  </a:lnTo>
                  <a:lnTo>
                    <a:pt x="9677" y="5130"/>
                  </a:lnTo>
                  <a:close/>
                </a:path>
                <a:path w="23495" h="23495">
                  <a:moveTo>
                    <a:pt x="10147" y="16535"/>
                  </a:moveTo>
                  <a:lnTo>
                    <a:pt x="9359" y="16395"/>
                  </a:lnTo>
                  <a:lnTo>
                    <a:pt x="9271" y="16916"/>
                  </a:lnTo>
                  <a:lnTo>
                    <a:pt x="10083" y="16916"/>
                  </a:lnTo>
                  <a:lnTo>
                    <a:pt x="10147" y="16535"/>
                  </a:lnTo>
                  <a:close/>
                </a:path>
                <a:path w="23495" h="23495">
                  <a:moveTo>
                    <a:pt x="10807" y="17449"/>
                  </a:moveTo>
                  <a:lnTo>
                    <a:pt x="10020" y="17322"/>
                  </a:lnTo>
                  <a:lnTo>
                    <a:pt x="10045" y="17195"/>
                  </a:lnTo>
                  <a:lnTo>
                    <a:pt x="9232" y="17195"/>
                  </a:lnTo>
                  <a:lnTo>
                    <a:pt x="7620" y="17195"/>
                  </a:lnTo>
                  <a:lnTo>
                    <a:pt x="7543" y="17564"/>
                  </a:lnTo>
                  <a:lnTo>
                    <a:pt x="10795" y="17564"/>
                  </a:lnTo>
                  <a:close/>
                </a:path>
                <a:path w="23495" h="23495">
                  <a:moveTo>
                    <a:pt x="10845" y="2921"/>
                  </a:moveTo>
                  <a:lnTo>
                    <a:pt x="10058" y="2781"/>
                  </a:lnTo>
                  <a:lnTo>
                    <a:pt x="9931" y="3581"/>
                  </a:lnTo>
                  <a:lnTo>
                    <a:pt x="10718" y="3708"/>
                  </a:lnTo>
                  <a:lnTo>
                    <a:pt x="10845" y="2921"/>
                  </a:lnTo>
                  <a:close/>
                </a:path>
                <a:path w="23495" h="23495">
                  <a:moveTo>
                    <a:pt x="11099" y="6184"/>
                  </a:moveTo>
                  <a:lnTo>
                    <a:pt x="10312" y="6045"/>
                  </a:lnTo>
                  <a:lnTo>
                    <a:pt x="10058" y="7607"/>
                  </a:lnTo>
                  <a:lnTo>
                    <a:pt x="10833" y="7759"/>
                  </a:lnTo>
                  <a:lnTo>
                    <a:pt x="11099" y="6184"/>
                  </a:lnTo>
                  <a:close/>
                </a:path>
                <a:path w="23495" h="23495">
                  <a:moveTo>
                    <a:pt x="11125" y="1346"/>
                  </a:moveTo>
                  <a:lnTo>
                    <a:pt x="10337" y="1219"/>
                  </a:lnTo>
                  <a:lnTo>
                    <a:pt x="10210" y="1993"/>
                  </a:lnTo>
                  <a:lnTo>
                    <a:pt x="10985" y="2133"/>
                  </a:lnTo>
                  <a:lnTo>
                    <a:pt x="11125" y="1346"/>
                  </a:lnTo>
                  <a:close/>
                </a:path>
                <a:path w="23495" h="23495">
                  <a:moveTo>
                    <a:pt x="11379" y="4622"/>
                  </a:moveTo>
                  <a:lnTo>
                    <a:pt x="9804" y="4356"/>
                  </a:lnTo>
                  <a:lnTo>
                    <a:pt x="9677" y="5130"/>
                  </a:lnTo>
                  <a:lnTo>
                    <a:pt x="11226" y="5410"/>
                  </a:lnTo>
                  <a:lnTo>
                    <a:pt x="11379" y="4622"/>
                  </a:lnTo>
                  <a:close/>
                </a:path>
                <a:path w="23495" h="23495">
                  <a:moveTo>
                    <a:pt x="11861" y="16027"/>
                  </a:moveTo>
                  <a:lnTo>
                    <a:pt x="11074" y="15875"/>
                  </a:lnTo>
                  <a:lnTo>
                    <a:pt x="10807" y="17449"/>
                  </a:lnTo>
                  <a:lnTo>
                    <a:pt x="11582" y="17589"/>
                  </a:lnTo>
                  <a:lnTo>
                    <a:pt x="11861" y="16027"/>
                  </a:lnTo>
                  <a:close/>
                </a:path>
                <a:path w="23495" h="23495">
                  <a:moveTo>
                    <a:pt x="12014" y="5537"/>
                  </a:moveTo>
                  <a:lnTo>
                    <a:pt x="11226" y="5410"/>
                  </a:lnTo>
                  <a:lnTo>
                    <a:pt x="11099" y="6184"/>
                  </a:lnTo>
                  <a:lnTo>
                    <a:pt x="11887" y="6324"/>
                  </a:lnTo>
                  <a:lnTo>
                    <a:pt x="12014" y="5537"/>
                  </a:lnTo>
                  <a:close/>
                </a:path>
                <a:path w="23495" h="23495">
                  <a:moveTo>
                    <a:pt x="12369" y="17716"/>
                  </a:moveTo>
                  <a:lnTo>
                    <a:pt x="11582" y="17589"/>
                  </a:lnTo>
                  <a:lnTo>
                    <a:pt x="11455" y="18376"/>
                  </a:lnTo>
                  <a:lnTo>
                    <a:pt x="12242" y="18503"/>
                  </a:lnTo>
                  <a:lnTo>
                    <a:pt x="12369" y="17716"/>
                  </a:lnTo>
                  <a:close/>
                </a:path>
                <a:path w="23495" h="23495">
                  <a:moveTo>
                    <a:pt x="13017" y="18630"/>
                  </a:moveTo>
                  <a:lnTo>
                    <a:pt x="12242" y="18503"/>
                  </a:lnTo>
                  <a:lnTo>
                    <a:pt x="12103" y="19291"/>
                  </a:lnTo>
                  <a:lnTo>
                    <a:pt x="11328" y="19151"/>
                  </a:lnTo>
                  <a:lnTo>
                    <a:pt x="11391" y="18757"/>
                  </a:lnTo>
                  <a:lnTo>
                    <a:pt x="11442" y="18389"/>
                  </a:lnTo>
                  <a:lnTo>
                    <a:pt x="10668" y="18237"/>
                  </a:lnTo>
                  <a:lnTo>
                    <a:pt x="10744" y="17843"/>
                  </a:lnTo>
                  <a:lnTo>
                    <a:pt x="10769" y="17703"/>
                  </a:lnTo>
                  <a:lnTo>
                    <a:pt x="9105" y="17703"/>
                  </a:lnTo>
                  <a:lnTo>
                    <a:pt x="9105" y="17970"/>
                  </a:lnTo>
                  <a:lnTo>
                    <a:pt x="8966" y="18757"/>
                  </a:lnTo>
                  <a:lnTo>
                    <a:pt x="8178" y="18630"/>
                  </a:lnTo>
                  <a:lnTo>
                    <a:pt x="8318" y="17843"/>
                  </a:lnTo>
                  <a:lnTo>
                    <a:pt x="9105" y="17970"/>
                  </a:lnTo>
                  <a:lnTo>
                    <a:pt x="9105" y="17703"/>
                  </a:lnTo>
                  <a:lnTo>
                    <a:pt x="7531" y="17703"/>
                  </a:lnTo>
                  <a:lnTo>
                    <a:pt x="6718" y="17703"/>
                  </a:lnTo>
                  <a:lnTo>
                    <a:pt x="6604" y="18364"/>
                  </a:lnTo>
                  <a:lnTo>
                    <a:pt x="7391" y="18491"/>
                  </a:lnTo>
                  <a:lnTo>
                    <a:pt x="7277" y="19151"/>
                  </a:lnTo>
                  <a:lnTo>
                    <a:pt x="7188" y="20078"/>
                  </a:lnTo>
                  <a:lnTo>
                    <a:pt x="8699" y="20332"/>
                  </a:lnTo>
                  <a:lnTo>
                    <a:pt x="8648" y="21132"/>
                  </a:lnTo>
                  <a:lnTo>
                    <a:pt x="9347" y="21234"/>
                  </a:lnTo>
                  <a:lnTo>
                    <a:pt x="9474" y="20472"/>
                  </a:lnTo>
                  <a:lnTo>
                    <a:pt x="11049" y="20726"/>
                  </a:lnTo>
                  <a:lnTo>
                    <a:pt x="11099" y="20472"/>
                  </a:lnTo>
                  <a:lnTo>
                    <a:pt x="11188" y="19951"/>
                  </a:lnTo>
                  <a:lnTo>
                    <a:pt x="11887" y="20066"/>
                  </a:lnTo>
                  <a:lnTo>
                    <a:pt x="11836" y="20726"/>
                  </a:lnTo>
                  <a:lnTo>
                    <a:pt x="12674" y="20726"/>
                  </a:lnTo>
                  <a:lnTo>
                    <a:pt x="12801" y="19951"/>
                  </a:lnTo>
                  <a:lnTo>
                    <a:pt x="12903" y="19291"/>
                  </a:lnTo>
                  <a:lnTo>
                    <a:pt x="13017" y="18630"/>
                  </a:lnTo>
                  <a:close/>
                </a:path>
                <a:path w="23495" h="23495">
                  <a:moveTo>
                    <a:pt x="15773" y="21526"/>
                  </a:moveTo>
                  <a:lnTo>
                    <a:pt x="14986" y="21399"/>
                  </a:lnTo>
                  <a:lnTo>
                    <a:pt x="14846" y="22174"/>
                  </a:lnTo>
                  <a:lnTo>
                    <a:pt x="15633" y="22313"/>
                  </a:lnTo>
                  <a:lnTo>
                    <a:pt x="15773" y="21526"/>
                  </a:lnTo>
                  <a:close/>
                </a:path>
                <a:path w="23495" h="23495">
                  <a:moveTo>
                    <a:pt x="15786" y="16687"/>
                  </a:moveTo>
                  <a:lnTo>
                    <a:pt x="14998" y="16535"/>
                  </a:lnTo>
                  <a:lnTo>
                    <a:pt x="14871" y="17335"/>
                  </a:lnTo>
                  <a:lnTo>
                    <a:pt x="15646" y="17462"/>
                  </a:lnTo>
                  <a:lnTo>
                    <a:pt x="15786" y="16687"/>
                  </a:lnTo>
                  <a:close/>
                </a:path>
                <a:path w="23495" h="23495">
                  <a:moveTo>
                    <a:pt x="16090" y="5435"/>
                  </a:moveTo>
                  <a:lnTo>
                    <a:pt x="15303" y="5283"/>
                  </a:lnTo>
                  <a:lnTo>
                    <a:pt x="15176" y="6083"/>
                  </a:lnTo>
                  <a:lnTo>
                    <a:pt x="13601" y="5803"/>
                  </a:lnTo>
                  <a:lnTo>
                    <a:pt x="13741" y="5029"/>
                  </a:lnTo>
                  <a:lnTo>
                    <a:pt x="15303" y="5283"/>
                  </a:lnTo>
                  <a:lnTo>
                    <a:pt x="15341" y="5029"/>
                  </a:lnTo>
                  <a:lnTo>
                    <a:pt x="15430" y="4495"/>
                  </a:lnTo>
                  <a:lnTo>
                    <a:pt x="14655" y="4368"/>
                  </a:lnTo>
                  <a:lnTo>
                    <a:pt x="14668" y="4241"/>
                  </a:lnTo>
                  <a:lnTo>
                    <a:pt x="14795" y="3581"/>
                  </a:lnTo>
                  <a:lnTo>
                    <a:pt x="15557" y="3721"/>
                  </a:lnTo>
                  <a:lnTo>
                    <a:pt x="15595" y="3581"/>
                  </a:lnTo>
                  <a:lnTo>
                    <a:pt x="15709" y="2921"/>
                  </a:lnTo>
                  <a:lnTo>
                    <a:pt x="14922" y="2806"/>
                  </a:lnTo>
                  <a:lnTo>
                    <a:pt x="14986" y="2387"/>
                  </a:lnTo>
                  <a:lnTo>
                    <a:pt x="15049" y="2006"/>
                  </a:lnTo>
                  <a:lnTo>
                    <a:pt x="14135" y="1854"/>
                  </a:lnTo>
                  <a:lnTo>
                    <a:pt x="14135" y="2654"/>
                  </a:lnTo>
                  <a:lnTo>
                    <a:pt x="13868" y="4241"/>
                  </a:lnTo>
                  <a:lnTo>
                    <a:pt x="13081" y="4089"/>
                  </a:lnTo>
                  <a:lnTo>
                    <a:pt x="13220" y="3327"/>
                  </a:lnTo>
                  <a:lnTo>
                    <a:pt x="12433" y="3175"/>
                  </a:lnTo>
                  <a:lnTo>
                    <a:pt x="12573" y="2387"/>
                  </a:lnTo>
                  <a:lnTo>
                    <a:pt x="14135" y="2654"/>
                  </a:lnTo>
                  <a:lnTo>
                    <a:pt x="14135" y="1854"/>
                  </a:lnTo>
                  <a:lnTo>
                    <a:pt x="11912" y="1473"/>
                  </a:lnTo>
                  <a:lnTo>
                    <a:pt x="11531" y="3771"/>
                  </a:lnTo>
                  <a:lnTo>
                    <a:pt x="12306" y="3924"/>
                  </a:lnTo>
                  <a:lnTo>
                    <a:pt x="12026" y="5537"/>
                  </a:lnTo>
                  <a:lnTo>
                    <a:pt x="12814" y="5664"/>
                  </a:lnTo>
                  <a:lnTo>
                    <a:pt x="12687" y="6451"/>
                  </a:lnTo>
                  <a:lnTo>
                    <a:pt x="13462" y="6604"/>
                  </a:lnTo>
                  <a:lnTo>
                    <a:pt x="13322" y="7378"/>
                  </a:lnTo>
                  <a:lnTo>
                    <a:pt x="14122" y="7518"/>
                  </a:lnTo>
                  <a:lnTo>
                    <a:pt x="14262" y="6718"/>
                  </a:lnTo>
                  <a:lnTo>
                    <a:pt x="15036" y="6858"/>
                  </a:lnTo>
                  <a:lnTo>
                    <a:pt x="14770" y="8432"/>
                  </a:lnTo>
                  <a:lnTo>
                    <a:pt x="15557" y="8559"/>
                  </a:lnTo>
                  <a:lnTo>
                    <a:pt x="15862" y="6718"/>
                  </a:lnTo>
                  <a:lnTo>
                    <a:pt x="15976" y="6083"/>
                  </a:lnTo>
                  <a:lnTo>
                    <a:pt x="16090" y="5435"/>
                  </a:lnTo>
                  <a:close/>
                </a:path>
                <a:path w="23495" h="23495">
                  <a:moveTo>
                    <a:pt x="16357" y="3848"/>
                  </a:moveTo>
                  <a:lnTo>
                    <a:pt x="15557" y="3721"/>
                  </a:lnTo>
                  <a:lnTo>
                    <a:pt x="15430" y="4495"/>
                  </a:lnTo>
                  <a:lnTo>
                    <a:pt x="16217" y="4635"/>
                  </a:lnTo>
                  <a:lnTo>
                    <a:pt x="16357" y="3848"/>
                  </a:lnTo>
                  <a:close/>
                </a:path>
                <a:path w="23495" h="23495">
                  <a:moveTo>
                    <a:pt x="18389" y="20370"/>
                  </a:moveTo>
                  <a:lnTo>
                    <a:pt x="14465" y="19697"/>
                  </a:lnTo>
                  <a:lnTo>
                    <a:pt x="14325" y="20485"/>
                  </a:lnTo>
                  <a:lnTo>
                    <a:pt x="13538" y="20345"/>
                  </a:lnTo>
                  <a:lnTo>
                    <a:pt x="13411" y="21132"/>
                  </a:lnTo>
                  <a:lnTo>
                    <a:pt x="12623" y="20993"/>
                  </a:lnTo>
                  <a:lnTo>
                    <a:pt x="12649" y="20866"/>
                  </a:lnTo>
                  <a:lnTo>
                    <a:pt x="11836" y="20866"/>
                  </a:lnTo>
                  <a:lnTo>
                    <a:pt x="11023" y="20866"/>
                  </a:lnTo>
                  <a:lnTo>
                    <a:pt x="10909" y="21513"/>
                  </a:lnTo>
                  <a:lnTo>
                    <a:pt x="14058" y="22059"/>
                  </a:lnTo>
                  <a:lnTo>
                    <a:pt x="14198" y="21259"/>
                  </a:lnTo>
                  <a:lnTo>
                    <a:pt x="14986" y="21399"/>
                  </a:lnTo>
                  <a:lnTo>
                    <a:pt x="15011" y="21259"/>
                  </a:lnTo>
                  <a:lnTo>
                    <a:pt x="15024" y="21132"/>
                  </a:lnTo>
                  <a:lnTo>
                    <a:pt x="15113" y="20612"/>
                  </a:lnTo>
                  <a:lnTo>
                    <a:pt x="18249" y="21145"/>
                  </a:lnTo>
                  <a:lnTo>
                    <a:pt x="18351" y="20612"/>
                  </a:lnTo>
                  <a:lnTo>
                    <a:pt x="18364" y="20485"/>
                  </a:lnTo>
                  <a:close/>
                </a:path>
                <a:path w="23495" h="23495">
                  <a:moveTo>
                    <a:pt x="19685" y="22199"/>
                  </a:moveTo>
                  <a:lnTo>
                    <a:pt x="16548" y="21666"/>
                  </a:lnTo>
                  <a:lnTo>
                    <a:pt x="16421" y="22453"/>
                  </a:lnTo>
                  <a:lnTo>
                    <a:pt x="19558" y="22987"/>
                  </a:lnTo>
                  <a:lnTo>
                    <a:pt x="19685" y="22199"/>
                  </a:lnTo>
                  <a:close/>
                </a:path>
                <a:path w="23495" h="23495">
                  <a:moveTo>
                    <a:pt x="19951" y="20637"/>
                  </a:moveTo>
                  <a:lnTo>
                    <a:pt x="19177" y="20497"/>
                  </a:lnTo>
                  <a:lnTo>
                    <a:pt x="19037" y="21285"/>
                  </a:lnTo>
                  <a:lnTo>
                    <a:pt x="19824" y="21412"/>
                  </a:lnTo>
                  <a:lnTo>
                    <a:pt x="19951" y="20637"/>
                  </a:lnTo>
                  <a:close/>
                </a:path>
                <a:path w="23495" h="23495">
                  <a:moveTo>
                    <a:pt x="20231" y="19050"/>
                  </a:moveTo>
                  <a:lnTo>
                    <a:pt x="19443" y="18923"/>
                  </a:lnTo>
                  <a:lnTo>
                    <a:pt x="19316" y="19710"/>
                  </a:lnTo>
                  <a:lnTo>
                    <a:pt x="20104" y="19850"/>
                  </a:lnTo>
                  <a:lnTo>
                    <a:pt x="20231" y="19050"/>
                  </a:lnTo>
                  <a:close/>
                </a:path>
                <a:path w="23495" h="23495">
                  <a:moveTo>
                    <a:pt x="20650" y="16573"/>
                  </a:moveTo>
                  <a:lnTo>
                    <a:pt x="19850" y="16573"/>
                  </a:lnTo>
                  <a:lnTo>
                    <a:pt x="19037" y="16573"/>
                  </a:lnTo>
                  <a:lnTo>
                    <a:pt x="18935" y="17221"/>
                  </a:lnTo>
                  <a:lnTo>
                    <a:pt x="19710" y="17360"/>
                  </a:lnTo>
                  <a:lnTo>
                    <a:pt x="19570" y="18135"/>
                  </a:lnTo>
                  <a:lnTo>
                    <a:pt x="20370" y="18288"/>
                  </a:lnTo>
                  <a:lnTo>
                    <a:pt x="20650" y="16573"/>
                  </a:lnTo>
                  <a:close/>
                </a:path>
                <a:path w="23495" h="23495">
                  <a:moveTo>
                    <a:pt x="21069" y="4660"/>
                  </a:moveTo>
                  <a:lnTo>
                    <a:pt x="18707" y="4254"/>
                  </a:lnTo>
                  <a:lnTo>
                    <a:pt x="18300" y="6591"/>
                  </a:lnTo>
                  <a:lnTo>
                    <a:pt x="20662" y="7010"/>
                  </a:lnTo>
                  <a:lnTo>
                    <a:pt x="21069" y="4660"/>
                  </a:lnTo>
                  <a:close/>
                </a:path>
                <a:path w="23495" h="23495">
                  <a:moveTo>
                    <a:pt x="21297" y="12776"/>
                  </a:moveTo>
                  <a:lnTo>
                    <a:pt x="20523" y="12649"/>
                  </a:lnTo>
                  <a:lnTo>
                    <a:pt x="20243" y="14211"/>
                  </a:lnTo>
                  <a:lnTo>
                    <a:pt x="18669" y="13944"/>
                  </a:lnTo>
                  <a:lnTo>
                    <a:pt x="18846" y="12903"/>
                  </a:lnTo>
                  <a:lnTo>
                    <a:pt x="18897" y="12623"/>
                  </a:lnTo>
                  <a:lnTo>
                    <a:pt x="19011" y="11976"/>
                  </a:lnTo>
                  <a:lnTo>
                    <a:pt x="19100" y="11455"/>
                  </a:lnTo>
                  <a:lnTo>
                    <a:pt x="19354" y="10020"/>
                  </a:lnTo>
                  <a:lnTo>
                    <a:pt x="18554" y="9880"/>
                  </a:lnTo>
                  <a:lnTo>
                    <a:pt x="18300" y="11455"/>
                  </a:lnTo>
                  <a:lnTo>
                    <a:pt x="17945" y="11404"/>
                  </a:lnTo>
                  <a:lnTo>
                    <a:pt x="17945" y="13423"/>
                  </a:lnTo>
                  <a:lnTo>
                    <a:pt x="17627" y="15379"/>
                  </a:lnTo>
                  <a:lnTo>
                    <a:pt x="16840" y="15252"/>
                  </a:lnTo>
                  <a:lnTo>
                    <a:pt x="16878" y="14986"/>
                  </a:lnTo>
                  <a:lnTo>
                    <a:pt x="17132" y="13538"/>
                  </a:lnTo>
                  <a:lnTo>
                    <a:pt x="17246" y="12903"/>
                  </a:lnTo>
                  <a:lnTo>
                    <a:pt x="17843" y="12992"/>
                  </a:lnTo>
                  <a:lnTo>
                    <a:pt x="17945" y="13423"/>
                  </a:lnTo>
                  <a:lnTo>
                    <a:pt x="17945" y="11404"/>
                  </a:lnTo>
                  <a:lnTo>
                    <a:pt x="17500" y="11315"/>
                  </a:lnTo>
                  <a:lnTo>
                    <a:pt x="17678" y="10274"/>
                  </a:lnTo>
                  <a:lnTo>
                    <a:pt x="17792" y="9626"/>
                  </a:lnTo>
                  <a:lnTo>
                    <a:pt x="17907" y="8953"/>
                  </a:lnTo>
                  <a:lnTo>
                    <a:pt x="17132" y="8826"/>
                  </a:lnTo>
                  <a:lnTo>
                    <a:pt x="16992" y="9626"/>
                  </a:lnTo>
                  <a:lnTo>
                    <a:pt x="16852" y="9601"/>
                  </a:lnTo>
                  <a:lnTo>
                    <a:pt x="16852" y="10388"/>
                  </a:lnTo>
                  <a:lnTo>
                    <a:pt x="16713" y="11226"/>
                  </a:lnTo>
                  <a:lnTo>
                    <a:pt x="16713" y="16027"/>
                  </a:lnTo>
                  <a:lnTo>
                    <a:pt x="16306" y="18376"/>
                  </a:lnTo>
                  <a:lnTo>
                    <a:pt x="13944" y="17983"/>
                  </a:lnTo>
                  <a:lnTo>
                    <a:pt x="14351" y="15633"/>
                  </a:lnTo>
                  <a:lnTo>
                    <a:pt x="16713" y="16027"/>
                  </a:lnTo>
                  <a:lnTo>
                    <a:pt x="16713" y="11226"/>
                  </a:lnTo>
                  <a:lnTo>
                    <a:pt x="16586" y="11976"/>
                  </a:lnTo>
                  <a:lnTo>
                    <a:pt x="16459" y="11963"/>
                  </a:lnTo>
                  <a:lnTo>
                    <a:pt x="16459" y="12750"/>
                  </a:lnTo>
                  <a:lnTo>
                    <a:pt x="16319" y="13525"/>
                  </a:lnTo>
                  <a:lnTo>
                    <a:pt x="16141" y="13512"/>
                  </a:lnTo>
                  <a:lnTo>
                    <a:pt x="15544" y="13423"/>
                  </a:lnTo>
                  <a:lnTo>
                    <a:pt x="15671" y="12623"/>
                  </a:lnTo>
                  <a:lnTo>
                    <a:pt x="16459" y="12750"/>
                  </a:lnTo>
                  <a:lnTo>
                    <a:pt x="16459" y="11963"/>
                  </a:lnTo>
                  <a:lnTo>
                    <a:pt x="16078" y="11887"/>
                  </a:lnTo>
                  <a:lnTo>
                    <a:pt x="15798" y="11836"/>
                  </a:lnTo>
                  <a:lnTo>
                    <a:pt x="15811" y="11709"/>
                  </a:lnTo>
                  <a:lnTo>
                    <a:pt x="16078" y="10274"/>
                  </a:lnTo>
                  <a:lnTo>
                    <a:pt x="16852" y="10388"/>
                  </a:lnTo>
                  <a:lnTo>
                    <a:pt x="16852" y="9601"/>
                  </a:lnTo>
                  <a:lnTo>
                    <a:pt x="16205" y="9474"/>
                  </a:lnTo>
                  <a:lnTo>
                    <a:pt x="16217" y="9347"/>
                  </a:lnTo>
                  <a:lnTo>
                    <a:pt x="16256" y="8686"/>
                  </a:lnTo>
                  <a:lnTo>
                    <a:pt x="15557" y="8559"/>
                  </a:lnTo>
                  <a:lnTo>
                    <a:pt x="15417" y="9347"/>
                  </a:lnTo>
                  <a:lnTo>
                    <a:pt x="15379" y="14312"/>
                  </a:lnTo>
                  <a:lnTo>
                    <a:pt x="15265" y="14986"/>
                  </a:lnTo>
                  <a:lnTo>
                    <a:pt x="14541" y="14859"/>
                  </a:lnTo>
                  <a:lnTo>
                    <a:pt x="14630" y="14058"/>
                  </a:lnTo>
                  <a:lnTo>
                    <a:pt x="13055" y="13792"/>
                  </a:lnTo>
                  <a:lnTo>
                    <a:pt x="13068" y="13652"/>
                  </a:lnTo>
                  <a:lnTo>
                    <a:pt x="13093" y="12992"/>
                  </a:lnTo>
                  <a:lnTo>
                    <a:pt x="12395" y="12877"/>
                  </a:lnTo>
                  <a:lnTo>
                    <a:pt x="12255" y="13652"/>
                  </a:lnTo>
                  <a:lnTo>
                    <a:pt x="11557" y="13538"/>
                  </a:lnTo>
                  <a:lnTo>
                    <a:pt x="11671" y="12344"/>
                  </a:lnTo>
                  <a:lnTo>
                    <a:pt x="11747" y="11887"/>
                  </a:lnTo>
                  <a:lnTo>
                    <a:pt x="14109" y="12293"/>
                  </a:lnTo>
                  <a:lnTo>
                    <a:pt x="13957" y="13144"/>
                  </a:lnTo>
                  <a:lnTo>
                    <a:pt x="14744" y="13271"/>
                  </a:lnTo>
                  <a:lnTo>
                    <a:pt x="14630" y="14058"/>
                  </a:lnTo>
                  <a:lnTo>
                    <a:pt x="15328" y="14173"/>
                  </a:lnTo>
                  <a:lnTo>
                    <a:pt x="15379" y="14312"/>
                  </a:lnTo>
                  <a:lnTo>
                    <a:pt x="15379" y="9347"/>
                  </a:lnTo>
                  <a:lnTo>
                    <a:pt x="13843" y="9080"/>
                  </a:lnTo>
                  <a:lnTo>
                    <a:pt x="13779" y="9880"/>
                  </a:lnTo>
                  <a:lnTo>
                    <a:pt x="15201" y="10121"/>
                  </a:lnTo>
                  <a:lnTo>
                    <a:pt x="15189" y="10642"/>
                  </a:lnTo>
                  <a:lnTo>
                    <a:pt x="15024" y="11709"/>
                  </a:lnTo>
                  <a:lnTo>
                    <a:pt x="14224" y="11569"/>
                  </a:lnTo>
                  <a:lnTo>
                    <a:pt x="14338" y="10896"/>
                  </a:lnTo>
                  <a:lnTo>
                    <a:pt x="12788" y="10515"/>
                  </a:lnTo>
                  <a:lnTo>
                    <a:pt x="12877" y="9969"/>
                  </a:lnTo>
                  <a:lnTo>
                    <a:pt x="12852" y="9715"/>
                  </a:lnTo>
                  <a:lnTo>
                    <a:pt x="12141" y="9601"/>
                  </a:lnTo>
                  <a:lnTo>
                    <a:pt x="12166" y="9461"/>
                  </a:lnTo>
                  <a:lnTo>
                    <a:pt x="12280" y="8801"/>
                  </a:lnTo>
                  <a:lnTo>
                    <a:pt x="13843" y="9080"/>
                  </a:lnTo>
                  <a:lnTo>
                    <a:pt x="13893" y="8801"/>
                  </a:lnTo>
                  <a:lnTo>
                    <a:pt x="13906" y="8267"/>
                  </a:lnTo>
                  <a:lnTo>
                    <a:pt x="12407" y="8026"/>
                  </a:lnTo>
                  <a:lnTo>
                    <a:pt x="12433" y="7886"/>
                  </a:lnTo>
                  <a:lnTo>
                    <a:pt x="12674" y="6451"/>
                  </a:lnTo>
                  <a:lnTo>
                    <a:pt x="11899" y="6324"/>
                  </a:lnTo>
                  <a:lnTo>
                    <a:pt x="11620" y="7886"/>
                  </a:lnTo>
                  <a:lnTo>
                    <a:pt x="10845" y="7759"/>
                  </a:lnTo>
                  <a:lnTo>
                    <a:pt x="10769" y="8559"/>
                  </a:lnTo>
                  <a:lnTo>
                    <a:pt x="11493" y="8686"/>
                  </a:lnTo>
                  <a:lnTo>
                    <a:pt x="11353" y="9461"/>
                  </a:lnTo>
                  <a:lnTo>
                    <a:pt x="10566" y="9321"/>
                  </a:lnTo>
                  <a:lnTo>
                    <a:pt x="10604" y="9055"/>
                  </a:lnTo>
                  <a:lnTo>
                    <a:pt x="10706" y="8547"/>
                  </a:lnTo>
                  <a:lnTo>
                    <a:pt x="9931" y="8407"/>
                  </a:lnTo>
                  <a:lnTo>
                    <a:pt x="10058" y="7620"/>
                  </a:lnTo>
                  <a:lnTo>
                    <a:pt x="8483" y="7353"/>
                  </a:lnTo>
                  <a:lnTo>
                    <a:pt x="8356" y="8140"/>
                  </a:lnTo>
                  <a:lnTo>
                    <a:pt x="9131" y="8267"/>
                  </a:lnTo>
                  <a:lnTo>
                    <a:pt x="9004" y="9055"/>
                  </a:lnTo>
                  <a:lnTo>
                    <a:pt x="8216" y="8928"/>
                  </a:lnTo>
                  <a:lnTo>
                    <a:pt x="8166" y="9728"/>
                  </a:lnTo>
                  <a:lnTo>
                    <a:pt x="8877" y="9842"/>
                  </a:lnTo>
                  <a:lnTo>
                    <a:pt x="8737" y="10642"/>
                  </a:lnTo>
                  <a:lnTo>
                    <a:pt x="9512" y="10769"/>
                  </a:lnTo>
                  <a:lnTo>
                    <a:pt x="9652" y="9969"/>
                  </a:lnTo>
                  <a:lnTo>
                    <a:pt x="10439" y="10121"/>
                  </a:lnTo>
                  <a:lnTo>
                    <a:pt x="10312" y="10896"/>
                  </a:lnTo>
                  <a:lnTo>
                    <a:pt x="9512" y="10769"/>
                  </a:lnTo>
                  <a:lnTo>
                    <a:pt x="9385" y="11544"/>
                  </a:lnTo>
                  <a:lnTo>
                    <a:pt x="8597" y="11417"/>
                  </a:lnTo>
                  <a:lnTo>
                    <a:pt x="8331" y="12992"/>
                  </a:lnTo>
                  <a:lnTo>
                    <a:pt x="7543" y="12852"/>
                  </a:lnTo>
                  <a:lnTo>
                    <a:pt x="7683" y="12065"/>
                  </a:lnTo>
                  <a:lnTo>
                    <a:pt x="6121" y="11811"/>
                  </a:lnTo>
                  <a:lnTo>
                    <a:pt x="5981" y="12573"/>
                  </a:lnTo>
                  <a:lnTo>
                    <a:pt x="6769" y="12725"/>
                  </a:lnTo>
                  <a:lnTo>
                    <a:pt x="6705" y="13525"/>
                  </a:lnTo>
                  <a:lnTo>
                    <a:pt x="8204" y="13766"/>
                  </a:lnTo>
                  <a:lnTo>
                    <a:pt x="8064" y="14566"/>
                  </a:lnTo>
                  <a:lnTo>
                    <a:pt x="7289" y="14427"/>
                  </a:lnTo>
                  <a:lnTo>
                    <a:pt x="6870" y="16776"/>
                  </a:lnTo>
                  <a:lnTo>
                    <a:pt x="7670" y="16916"/>
                  </a:lnTo>
                  <a:lnTo>
                    <a:pt x="7924" y="15354"/>
                  </a:lnTo>
                  <a:lnTo>
                    <a:pt x="8712" y="15481"/>
                  </a:lnTo>
                  <a:lnTo>
                    <a:pt x="8661" y="16281"/>
                  </a:lnTo>
                  <a:lnTo>
                    <a:pt x="9359" y="16395"/>
                  </a:lnTo>
                  <a:lnTo>
                    <a:pt x="9550" y="15354"/>
                  </a:lnTo>
                  <a:lnTo>
                    <a:pt x="9639" y="14833"/>
                  </a:lnTo>
                  <a:lnTo>
                    <a:pt x="10426" y="14960"/>
                  </a:lnTo>
                  <a:lnTo>
                    <a:pt x="10439" y="14833"/>
                  </a:lnTo>
                  <a:lnTo>
                    <a:pt x="10490" y="14566"/>
                  </a:lnTo>
                  <a:lnTo>
                    <a:pt x="10553" y="14173"/>
                  </a:lnTo>
                  <a:lnTo>
                    <a:pt x="8978" y="13919"/>
                  </a:lnTo>
                  <a:lnTo>
                    <a:pt x="9144" y="12992"/>
                  </a:lnTo>
                  <a:lnTo>
                    <a:pt x="9258" y="12344"/>
                  </a:lnTo>
                  <a:lnTo>
                    <a:pt x="10655" y="12573"/>
                  </a:lnTo>
                  <a:lnTo>
                    <a:pt x="10744" y="13004"/>
                  </a:lnTo>
                  <a:lnTo>
                    <a:pt x="10617" y="14185"/>
                  </a:lnTo>
                  <a:lnTo>
                    <a:pt x="11341" y="14312"/>
                  </a:lnTo>
                  <a:lnTo>
                    <a:pt x="11201" y="15100"/>
                  </a:lnTo>
                  <a:lnTo>
                    <a:pt x="12001" y="15227"/>
                  </a:lnTo>
                  <a:lnTo>
                    <a:pt x="11861" y="16027"/>
                  </a:lnTo>
                  <a:lnTo>
                    <a:pt x="13347" y="16268"/>
                  </a:lnTo>
                  <a:lnTo>
                    <a:pt x="13335" y="16776"/>
                  </a:lnTo>
                  <a:lnTo>
                    <a:pt x="13030" y="18630"/>
                  </a:lnTo>
                  <a:lnTo>
                    <a:pt x="17741" y="19443"/>
                  </a:lnTo>
                  <a:lnTo>
                    <a:pt x="17881" y="18656"/>
                  </a:lnTo>
                  <a:lnTo>
                    <a:pt x="18656" y="18796"/>
                  </a:lnTo>
                  <a:lnTo>
                    <a:pt x="18681" y="18656"/>
                  </a:lnTo>
                  <a:lnTo>
                    <a:pt x="18732" y="18376"/>
                  </a:lnTo>
                  <a:lnTo>
                    <a:pt x="18821" y="17868"/>
                  </a:lnTo>
                  <a:lnTo>
                    <a:pt x="18935" y="17221"/>
                  </a:lnTo>
                  <a:lnTo>
                    <a:pt x="18135" y="17094"/>
                  </a:lnTo>
                  <a:lnTo>
                    <a:pt x="18008" y="17868"/>
                  </a:lnTo>
                  <a:lnTo>
                    <a:pt x="17221" y="17741"/>
                  </a:lnTo>
                  <a:lnTo>
                    <a:pt x="17360" y="16954"/>
                  </a:lnTo>
                  <a:lnTo>
                    <a:pt x="18135" y="17094"/>
                  </a:lnTo>
                  <a:lnTo>
                    <a:pt x="18161" y="16954"/>
                  </a:lnTo>
                  <a:lnTo>
                    <a:pt x="18275" y="16294"/>
                  </a:lnTo>
                  <a:lnTo>
                    <a:pt x="19062" y="16433"/>
                  </a:lnTo>
                  <a:lnTo>
                    <a:pt x="19075" y="16294"/>
                  </a:lnTo>
                  <a:lnTo>
                    <a:pt x="19113" y="15633"/>
                  </a:lnTo>
                  <a:lnTo>
                    <a:pt x="18415" y="15519"/>
                  </a:lnTo>
                  <a:lnTo>
                    <a:pt x="18427" y="15379"/>
                  </a:lnTo>
                  <a:lnTo>
                    <a:pt x="18542" y="14732"/>
                  </a:lnTo>
                  <a:lnTo>
                    <a:pt x="19253" y="14846"/>
                  </a:lnTo>
                  <a:lnTo>
                    <a:pt x="19189" y="15646"/>
                  </a:lnTo>
                  <a:lnTo>
                    <a:pt x="19989" y="15773"/>
                  </a:lnTo>
                  <a:lnTo>
                    <a:pt x="19862" y="16433"/>
                  </a:lnTo>
                  <a:lnTo>
                    <a:pt x="20675" y="16433"/>
                  </a:lnTo>
                  <a:lnTo>
                    <a:pt x="20967" y="14732"/>
                  </a:lnTo>
                  <a:lnTo>
                    <a:pt x="21056" y="14211"/>
                  </a:lnTo>
                  <a:lnTo>
                    <a:pt x="21297" y="12776"/>
                  </a:lnTo>
                  <a:close/>
                </a:path>
                <a:path w="23495" h="23495">
                  <a:moveTo>
                    <a:pt x="21691" y="10426"/>
                  </a:moveTo>
                  <a:lnTo>
                    <a:pt x="20916" y="10287"/>
                  </a:lnTo>
                  <a:lnTo>
                    <a:pt x="20650" y="11861"/>
                  </a:lnTo>
                  <a:lnTo>
                    <a:pt x="21437" y="11988"/>
                  </a:lnTo>
                  <a:lnTo>
                    <a:pt x="21691" y="10426"/>
                  </a:lnTo>
                  <a:close/>
                </a:path>
                <a:path w="23495" h="23495">
                  <a:moveTo>
                    <a:pt x="22910" y="3352"/>
                  </a:moveTo>
                  <a:lnTo>
                    <a:pt x="22758" y="3327"/>
                  </a:lnTo>
                  <a:lnTo>
                    <a:pt x="21996" y="3200"/>
                  </a:lnTo>
                  <a:lnTo>
                    <a:pt x="21996" y="3987"/>
                  </a:lnTo>
                  <a:lnTo>
                    <a:pt x="21323" y="7937"/>
                  </a:lnTo>
                  <a:lnTo>
                    <a:pt x="17386" y="7264"/>
                  </a:lnTo>
                  <a:lnTo>
                    <a:pt x="18059" y="3327"/>
                  </a:lnTo>
                  <a:lnTo>
                    <a:pt x="21996" y="3987"/>
                  </a:lnTo>
                  <a:lnTo>
                    <a:pt x="21996" y="3200"/>
                  </a:lnTo>
                  <a:lnTo>
                    <a:pt x="17411" y="2413"/>
                  </a:lnTo>
                  <a:lnTo>
                    <a:pt x="16471" y="7912"/>
                  </a:lnTo>
                  <a:lnTo>
                    <a:pt x="21971" y="8851"/>
                  </a:lnTo>
                  <a:lnTo>
                    <a:pt x="22123" y="7937"/>
                  </a:lnTo>
                  <a:lnTo>
                    <a:pt x="22910" y="3352"/>
                  </a:lnTo>
                  <a:close/>
                </a:path>
              </a:pathLst>
            </a:custGeom>
            <a:solidFill>
              <a:srgbClr val="231F20"/>
            </a:solidFill>
          </p:spPr>
          <p:txBody>
            <a:bodyPr wrap="square" lIns="0" tIns="0" rIns="0" bIns="0" rtlCol="0"/>
            <a:lstStyle/>
            <a:p>
              <a:endParaRPr/>
            </a:p>
          </p:txBody>
        </p:sp>
        <p:sp>
          <p:nvSpPr>
            <p:cNvPr id="1199" name="object 1199"/>
            <p:cNvSpPr/>
            <p:nvPr/>
          </p:nvSpPr>
          <p:spPr>
            <a:xfrm>
              <a:off x="6563553" y="4798938"/>
              <a:ext cx="6985" cy="5715"/>
            </a:xfrm>
            <a:custGeom>
              <a:avLst/>
              <a:gdLst/>
              <a:ahLst/>
              <a:cxnLst/>
              <a:rect l="l" t="t" r="r" b="b"/>
              <a:pathLst>
                <a:path w="6984" h="5714">
                  <a:moveTo>
                    <a:pt x="6489" y="977"/>
                  </a:moveTo>
                  <a:lnTo>
                    <a:pt x="914" y="0"/>
                  </a:lnTo>
                  <a:lnTo>
                    <a:pt x="0" y="5194"/>
                  </a:lnTo>
                </a:path>
              </a:pathLst>
            </a:custGeom>
            <a:ln w="3175">
              <a:solidFill>
                <a:srgbClr val="939598"/>
              </a:solidFill>
            </a:ln>
          </p:spPr>
          <p:txBody>
            <a:bodyPr wrap="square" lIns="0" tIns="0" rIns="0" bIns="0" rtlCol="0"/>
            <a:lstStyle/>
            <a:p>
              <a:endParaRPr/>
            </a:p>
          </p:txBody>
        </p:sp>
        <p:sp>
          <p:nvSpPr>
            <p:cNvPr id="1200" name="object 1200"/>
            <p:cNvSpPr/>
            <p:nvPr/>
          </p:nvSpPr>
          <p:spPr>
            <a:xfrm>
              <a:off x="6588400" y="4803157"/>
              <a:ext cx="5715" cy="6350"/>
            </a:xfrm>
            <a:custGeom>
              <a:avLst/>
              <a:gdLst/>
              <a:ahLst/>
              <a:cxnLst/>
              <a:rect l="l" t="t" r="r" b="b"/>
              <a:pathLst>
                <a:path w="5715" h="6350">
                  <a:moveTo>
                    <a:pt x="4648" y="6172"/>
                  </a:moveTo>
                  <a:lnTo>
                    <a:pt x="5562" y="977"/>
                  </a:lnTo>
                  <a:lnTo>
                    <a:pt x="0" y="0"/>
                  </a:lnTo>
                </a:path>
              </a:pathLst>
            </a:custGeom>
            <a:ln w="3175">
              <a:solidFill>
                <a:srgbClr val="939598"/>
              </a:solidFill>
            </a:ln>
          </p:spPr>
          <p:txBody>
            <a:bodyPr wrap="square" lIns="0" tIns="0" rIns="0" bIns="0" rtlCol="0"/>
            <a:lstStyle/>
            <a:p>
              <a:endParaRPr/>
            </a:p>
          </p:txBody>
        </p:sp>
        <p:sp>
          <p:nvSpPr>
            <p:cNvPr id="1201" name="object 1201"/>
            <p:cNvSpPr/>
            <p:nvPr/>
          </p:nvSpPr>
          <p:spPr>
            <a:xfrm>
              <a:off x="6583201" y="4827692"/>
              <a:ext cx="6985" cy="6350"/>
            </a:xfrm>
            <a:custGeom>
              <a:avLst/>
              <a:gdLst/>
              <a:ahLst/>
              <a:cxnLst/>
              <a:rect l="l" t="t" r="r" b="b"/>
              <a:pathLst>
                <a:path w="6984" h="6350">
                  <a:moveTo>
                    <a:pt x="0" y="4965"/>
                  </a:moveTo>
                  <a:lnTo>
                    <a:pt x="5562" y="5956"/>
                  </a:lnTo>
                  <a:lnTo>
                    <a:pt x="6616" y="0"/>
                  </a:lnTo>
                </a:path>
              </a:pathLst>
            </a:custGeom>
            <a:ln w="3175">
              <a:solidFill>
                <a:srgbClr val="939598"/>
              </a:solidFill>
            </a:ln>
          </p:spPr>
          <p:txBody>
            <a:bodyPr wrap="square" lIns="0" tIns="0" rIns="0" bIns="0" rtlCol="0"/>
            <a:lstStyle/>
            <a:p>
              <a:endParaRPr/>
            </a:p>
          </p:txBody>
        </p:sp>
        <p:sp>
          <p:nvSpPr>
            <p:cNvPr id="1202" name="object 1202"/>
            <p:cNvSpPr/>
            <p:nvPr/>
          </p:nvSpPr>
          <p:spPr>
            <a:xfrm>
              <a:off x="6559264" y="4822488"/>
              <a:ext cx="5715" cy="6985"/>
            </a:xfrm>
            <a:custGeom>
              <a:avLst/>
              <a:gdLst/>
              <a:ahLst/>
              <a:cxnLst/>
              <a:rect l="l" t="t" r="r" b="b"/>
              <a:pathLst>
                <a:path w="5715" h="6985">
                  <a:moveTo>
                    <a:pt x="1054" y="0"/>
                  </a:moveTo>
                  <a:lnTo>
                    <a:pt x="0" y="5956"/>
                  </a:lnTo>
                  <a:lnTo>
                    <a:pt x="5562" y="6934"/>
                  </a:lnTo>
                </a:path>
              </a:pathLst>
            </a:custGeom>
            <a:ln w="3175">
              <a:solidFill>
                <a:srgbClr val="939598"/>
              </a:solidFill>
            </a:ln>
          </p:spPr>
          <p:txBody>
            <a:bodyPr wrap="square" lIns="0" tIns="0" rIns="0" bIns="0" rtlCol="0"/>
            <a:lstStyle/>
            <a:p>
              <a:endParaRPr/>
            </a:p>
          </p:txBody>
        </p:sp>
      </p:grpSp>
      <p:sp>
        <p:nvSpPr>
          <p:cNvPr id="1203" name="object 1203"/>
          <p:cNvSpPr txBox="1"/>
          <p:nvPr/>
        </p:nvSpPr>
        <p:spPr>
          <a:xfrm>
            <a:off x="6554340" y="4849029"/>
            <a:ext cx="131445"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10" dirty="0">
                <a:solidFill>
                  <a:srgbClr val="F48FA0"/>
                </a:solidFill>
                <a:latin typeface="Microsoft JhengHei"/>
                <a:cs typeface="Microsoft JhengHei"/>
              </a:rPr>
              <a:t>ピンク</a:t>
            </a:r>
            <a:r>
              <a:rPr sz="100" b="0" spc="-10" dirty="0">
                <a:solidFill>
                  <a:srgbClr val="231F20"/>
                </a:solidFill>
                <a:latin typeface="Yu Gothic Medium"/>
                <a:cs typeface="Yu Gothic Medium"/>
              </a:rPr>
              <a:t>の部分を隠す</a:t>
            </a:r>
            <a:endParaRPr sz="100">
              <a:latin typeface="Yu Gothic Medium"/>
              <a:cs typeface="Yu Gothic Medium"/>
            </a:endParaRPr>
          </a:p>
        </p:txBody>
      </p:sp>
      <p:grpSp>
        <p:nvGrpSpPr>
          <p:cNvPr id="1204" name="object 1204"/>
          <p:cNvGrpSpPr/>
          <p:nvPr/>
        </p:nvGrpSpPr>
        <p:grpSpPr>
          <a:xfrm>
            <a:off x="6794410" y="4782730"/>
            <a:ext cx="106045" cy="74930"/>
            <a:chOff x="6794410" y="4782730"/>
            <a:chExt cx="106045" cy="74930"/>
          </a:xfrm>
        </p:grpSpPr>
        <p:sp>
          <p:nvSpPr>
            <p:cNvPr id="1205" name="object 1205"/>
            <p:cNvSpPr/>
            <p:nvPr/>
          </p:nvSpPr>
          <p:spPr>
            <a:xfrm>
              <a:off x="6794728" y="4783048"/>
              <a:ext cx="105410" cy="74295"/>
            </a:xfrm>
            <a:custGeom>
              <a:avLst/>
              <a:gdLst/>
              <a:ahLst/>
              <a:cxnLst/>
              <a:rect l="l" t="t" r="r" b="b"/>
              <a:pathLst>
                <a:path w="105409" h="74295">
                  <a:moveTo>
                    <a:pt x="105244" y="74180"/>
                  </a:moveTo>
                  <a:lnTo>
                    <a:pt x="0" y="74180"/>
                  </a:lnTo>
                  <a:lnTo>
                    <a:pt x="0" y="0"/>
                  </a:lnTo>
                  <a:lnTo>
                    <a:pt x="105244" y="0"/>
                  </a:lnTo>
                  <a:lnTo>
                    <a:pt x="105244" y="74180"/>
                  </a:lnTo>
                  <a:close/>
                </a:path>
              </a:pathLst>
            </a:custGeom>
            <a:ln w="3175">
              <a:solidFill>
                <a:srgbClr val="939598"/>
              </a:solidFill>
            </a:ln>
          </p:spPr>
          <p:txBody>
            <a:bodyPr wrap="square" lIns="0" tIns="0" rIns="0" bIns="0" rtlCol="0"/>
            <a:lstStyle/>
            <a:p>
              <a:endParaRPr/>
            </a:p>
          </p:txBody>
        </p:sp>
        <p:sp>
          <p:nvSpPr>
            <p:cNvPr id="1206" name="object 1206"/>
            <p:cNvSpPr/>
            <p:nvPr/>
          </p:nvSpPr>
          <p:spPr>
            <a:xfrm>
              <a:off x="6798728" y="4798351"/>
              <a:ext cx="53340" cy="39370"/>
            </a:xfrm>
            <a:custGeom>
              <a:avLst/>
              <a:gdLst/>
              <a:ahLst/>
              <a:cxnLst/>
              <a:rect l="l" t="t" r="r" b="b"/>
              <a:pathLst>
                <a:path w="53340" h="39370">
                  <a:moveTo>
                    <a:pt x="52920" y="0"/>
                  </a:moveTo>
                  <a:lnTo>
                    <a:pt x="0" y="0"/>
                  </a:lnTo>
                  <a:lnTo>
                    <a:pt x="0" y="39370"/>
                  </a:lnTo>
                  <a:lnTo>
                    <a:pt x="52920" y="39370"/>
                  </a:lnTo>
                  <a:lnTo>
                    <a:pt x="52920" y="0"/>
                  </a:lnTo>
                  <a:close/>
                </a:path>
              </a:pathLst>
            </a:custGeom>
            <a:solidFill>
              <a:srgbClr val="00A9BE">
                <a:alpha val="39999"/>
              </a:srgbClr>
            </a:solidFill>
          </p:spPr>
          <p:txBody>
            <a:bodyPr wrap="square" lIns="0" tIns="0" rIns="0" bIns="0" rtlCol="0"/>
            <a:lstStyle/>
            <a:p>
              <a:endParaRPr/>
            </a:p>
          </p:txBody>
        </p:sp>
        <p:pic>
          <p:nvPicPr>
            <p:cNvPr id="1207" name="object 1207"/>
            <p:cNvPicPr/>
            <p:nvPr/>
          </p:nvPicPr>
          <p:blipFill>
            <a:blip r:embed="rId3" cstate="print"/>
            <a:stretch>
              <a:fillRect/>
            </a:stretch>
          </p:blipFill>
          <p:spPr>
            <a:xfrm>
              <a:off x="6799731" y="4840223"/>
              <a:ext cx="47955" cy="11988"/>
            </a:xfrm>
            <a:prstGeom prst="rect">
              <a:avLst/>
            </a:prstGeom>
          </p:spPr>
        </p:pic>
        <p:sp>
          <p:nvSpPr>
            <p:cNvPr id="1208" name="object 1208"/>
            <p:cNvSpPr/>
            <p:nvPr/>
          </p:nvSpPr>
          <p:spPr>
            <a:xfrm>
              <a:off x="6799732" y="4840223"/>
              <a:ext cx="10160" cy="12065"/>
            </a:xfrm>
            <a:custGeom>
              <a:avLst/>
              <a:gdLst/>
              <a:ahLst/>
              <a:cxnLst/>
              <a:rect l="l" t="t" r="r" b="b"/>
              <a:pathLst>
                <a:path w="10159" h="12064">
                  <a:moveTo>
                    <a:pt x="10020" y="0"/>
                  </a:moveTo>
                  <a:lnTo>
                    <a:pt x="0" y="0"/>
                  </a:lnTo>
                  <a:lnTo>
                    <a:pt x="0" y="11988"/>
                  </a:lnTo>
                  <a:lnTo>
                    <a:pt x="10020" y="11988"/>
                  </a:lnTo>
                  <a:lnTo>
                    <a:pt x="10020" y="0"/>
                  </a:lnTo>
                  <a:close/>
                </a:path>
              </a:pathLst>
            </a:custGeom>
            <a:solidFill>
              <a:srgbClr val="FFF200">
                <a:alpha val="59999"/>
              </a:srgbClr>
            </a:solidFill>
          </p:spPr>
          <p:txBody>
            <a:bodyPr wrap="square" lIns="0" tIns="0" rIns="0" bIns="0" rtlCol="0"/>
            <a:lstStyle/>
            <a:p>
              <a:endParaRPr/>
            </a:p>
          </p:txBody>
        </p:sp>
        <p:sp>
          <p:nvSpPr>
            <p:cNvPr id="1209" name="object 1209"/>
            <p:cNvSpPr/>
            <p:nvPr/>
          </p:nvSpPr>
          <p:spPr>
            <a:xfrm>
              <a:off x="6854151" y="4798351"/>
              <a:ext cx="41910" cy="20320"/>
            </a:xfrm>
            <a:custGeom>
              <a:avLst/>
              <a:gdLst/>
              <a:ahLst/>
              <a:cxnLst/>
              <a:rect l="l" t="t" r="r" b="b"/>
              <a:pathLst>
                <a:path w="41909" h="20320">
                  <a:moveTo>
                    <a:pt x="41821" y="0"/>
                  </a:moveTo>
                  <a:lnTo>
                    <a:pt x="0" y="0"/>
                  </a:lnTo>
                  <a:lnTo>
                    <a:pt x="0" y="19748"/>
                  </a:lnTo>
                  <a:lnTo>
                    <a:pt x="41821" y="19748"/>
                  </a:lnTo>
                  <a:lnTo>
                    <a:pt x="41821" y="0"/>
                  </a:lnTo>
                  <a:close/>
                </a:path>
              </a:pathLst>
            </a:custGeom>
            <a:solidFill>
              <a:srgbClr val="F48FA0">
                <a:alpha val="39999"/>
              </a:srgbClr>
            </a:solidFill>
          </p:spPr>
          <p:txBody>
            <a:bodyPr wrap="square" lIns="0" tIns="0" rIns="0" bIns="0" rtlCol="0"/>
            <a:lstStyle/>
            <a:p>
              <a:endParaRPr/>
            </a:p>
          </p:txBody>
        </p:sp>
        <p:sp>
          <p:nvSpPr>
            <p:cNvPr id="1210" name="object 1210"/>
            <p:cNvSpPr/>
            <p:nvPr/>
          </p:nvSpPr>
          <p:spPr>
            <a:xfrm>
              <a:off x="6826160" y="4807978"/>
              <a:ext cx="23495" cy="14604"/>
            </a:xfrm>
            <a:custGeom>
              <a:avLst/>
              <a:gdLst/>
              <a:ahLst/>
              <a:cxnLst/>
              <a:rect l="l" t="t" r="r" b="b"/>
              <a:pathLst>
                <a:path w="23495" h="14604">
                  <a:moveTo>
                    <a:pt x="22986" y="0"/>
                  </a:moveTo>
                  <a:lnTo>
                    <a:pt x="0" y="0"/>
                  </a:lnTo>
                  <a:lnTo>
                    <a:pt x="0" y="14211"/>
                  </a:lnTo>
                  <a:lnTo>
                    <a:pt x="22986" y="14211"/>
                  </a:lnTo>
                  <a:lnTo>
                    <a:pt x="22986" y="0"/>
                  </a:lnTo>
                  <a:close/>
                </a:path>
              </a:pathLst>
            </a:custGeom>
            <a:solidFill>
              <a:srgbClr val="00A9BE">
                <a:alpha val="39999"/>
              </a:srgbClr>
            </a:solidFill>
          </p:spPr>
          <p:txBody>
            <a:bodyPr wrap="square" lIns="0" tIns="0" rIns="0" bIns="0" rtlCol="0"/>
            <a:lstStyle/>
            <a:p>
              <a:endParaRPr/>
            </a:p>
          </p:txBody>
        </p:sp>
        <p:sp>
          <p:nvSpPr>
            <p:cNvPr id="1211" name="object 1211"/>
            <p:cNvSpPr/>
            <p:nvPr/>
          </p:nvSpPr>
          <p:spPr>
            <a:xfrm>
              <a:off x="6854151" y="4822862"/>
              <a:ext cx="41910" cy="3175"/>
            </a:xfrm>
            <a:custGeom>
              <a:avLst/>
              <a:gdLst/>
              <a:ahLst/>
              <a:cxnLst/>
              <a:rect l="l" t="t" r="r" b="b"/>
              <a:pathLst>
                <a:path w="41909" h="3175">
                  <a:moveTo>
                    <a:pt x="41821" y="0"/>
                  </a:moveTo>
                  <a:lnTo>
                    <a:pt x="0" y="0"/>
                  </a:lnTo>
                  <a:lnTo>
                    <a:pt x="0" y="3098"/>
                  </a:lnTo>
                  <a:lnTo>
                    <a:pt x="41821" y="3098"/>
                  </a:lnTo>
                  <a:lnTo>
                    <a:pt x="41821" y="0"/>
                  </a:lnTo>
                  <a:close/>
                </a:path>
              </a:pathLst>
            </a:custGeom>
            <a:solidFill>
              <a:srgbClr val="00A9BE">
                <a:alpha val="19999"/>
              </a:srgbClr>
            </a:solidFill>
          </p:spPr>
          <p:txBody>
            <a:bodyPr wrap="square" lIns="0" tIns="0" rIns="0" bIns="0" rtlCol="0"/>
            <a:lstStyle/>
            <a:p>
              <a:endParaRPr/>
            </a:p>
          </p:txBody>
        </p:sp>
        <p:sp>
          <p:nvSpPr>
            <p:cNvPr id="1212" name="object 1212"/>
            <p:cNvSpPr/>
            <p:nvPr/>
          </p:nvSpPr>
          <p:spPr>
            <a:xfrm>
              <a:off x="6854151" y="4826507"/>
              <a:ext cx="41910" cy="11430"/>
            </a:xfrm>
            <a:custGeom>
              <a:avLst/>
              <a:gdLst/>
              <a:ahLst/>
              <a:cxnLst/>
              <a:rect l="l" t="t" r="r" b="b"/>
              <a:pathLst>
                <a:path w="41909" h="11429">
                  <a:moveTo>
                    <a:pt x="41821" y="0"/>
                  </a:moveTo>
                  <a:lnTo>
                    <a:pt x="0" y="0"/>
                  </a:lnTo>
                  <a:lnTo>
                    <a:pt x="0" y="11214"/>
                  </a:lnTo>
                  <a:lnTo>
                    <a:pt x="41821" y="11214"/>
                  </a:lnTo>
                  <a:lnTo>
                    <a:pt x="41821" y="0"/>
                  </a:lnTo>
                  <a:close/>
                </a:path>
              </a:pathLst>
            </a:custGeom>
            <a:solidFill>
              <a:srgbClr val="F48FA0">
                <a:alpha val="19999"/>
              </a:srgbClr>
            </a:solidFill>
          </p:spPr>
          <p:txBody>
            <a:bodyPr wrap="square" lIns="0" tIns="0" rIns="0" bIns="0" rtlCol="0"/>
            <a:lstStyle/>
            <a:p>
              <a:endParaRPr/>
            </a:p>
          </p:txBody>
        </p:sp>
        <p:sp>
          <p:nvSpPr>
            <p:cNvPr id="1213" name="object 1213"/>
            <p:cNvSpPr/>
            <p:nvPr/>
          </p:nvSpPr>
          <p:spPr>
            <a:xfrm>
              <a:off x="6799732" y="4790223"/>
              <a:ext cx="93980" cy="1270"/>
            </a:xfrm>
            <a:custGeom>
              <a:avLst/>
              <a:gdLst/>
              <a:ahLst/>
              <a:cxnLst/>
              <a:rect l="l" t="t" r="r" b="b"/>
              <a:pathLst>
                <a:path w="93979" h="1270">
                  <a:moveTo>
                    <a:pt x="93827" y="0"/>
                  </a:moveTo>
                  <a:lnTo>
                    <a:pt x="0" y="0"/>
                  </a:lnTo>
                  <a:lnTo>
                    <a:pt x="0" y="1066"/>
                  </a:lnTo>
                  <a:lnTo>
                    <a:pt x="93827" y="1066"/>
                  </a:lnTo>
                  <a:lnTo>
                    <a:pt x="93827" y="0"/>
                  </a:lnTo>
                  <a:close/>
                </a:path>
              </a:pathLst>
            </a:custGeom>
            <a:solidFill>
              <a:srgbClr val="FFF200"/>
            </a:solidFill>
          </p:spPr>
          <p:txBody>
            <a:bodyPr wrap="square" lIns="0" tIns="0" rIns="0" bIns="0" rtlCol="0"/>
            <a:lstStyle/>
            <a:p>
              <a:endParaRPr/>
            </a:p>
          </p:txBody>
        </p:sp>
        <p:sp>
          <p:nvSpPr>
            <p:cNvPr id="1214" name="object 1214"/>
            <p:cNvSpPr/>
            <p:nvPr/>
          </p:nvSpPr>
          <p:spPr>
            <a:xfrm>
              <a:off x="6801235" y="4800860"/>
              <a:ext cx="22225" cy="4445"/>
            </a:xfrm>
            <a:custGeom>
              <a:avLst/>
              <a:gdLst/>
              <a:ahLst/>
              <a:cxnLst/>
              <a:rect l="l" t="t" r="r" b="b"/>
              <a:pathLst>
                <a:path w="22225" h="4445">
                  <a:moveTo>
                    <a:pt x="20662" y="0"/>
                  </a:moveTo>
                  <a:lnTo>
                    <a:pt x="939" y="0"/>
                  </a:lnTo>
                  <a:lnTo>
                    <a:pt x="0" y="939"/>
                  </a:lnTo>
                  <a:lnTo>
                    <a:pt x="0" y="3251"/>
                  </a:lnTo>
                  <a:lnTo>
                    <a:pt x="939" y="4190"/>
                  </a:lnTo>
                  <a:lnTo>
                    <a:pt x="20662" y="4190"/>
                  </a:lnTo>
                  <a:lnTo>
                    <a:pt x="21602" y="3251"/>
                  </a:lnTo>
                  <a:lnTo>
                    <a:pt x="21602" y="2095"/>
                  </a:lnTo>
                  <a:lnTo>
                    <a:pt x="21602" y="939"/>
                  </a:lnTo>
                  <a:lnTo>
                    <a:pt x="20662" y="0"/>
                  </a:lnTo>
                  <a:close/>
                </a:path>
              </a:pathLst>
            </a:custGeom>
            <a:solidFill>
              <a:srgbClr val="00A9BE"/>
            </a:solidFill>
          </p:spPr>
          <p:txBody>
            <a:bodyPr wrap="square" lIns="0" tIns="0" rIns="0" bIns="0" rtlCol="0"/>
            <a:lstStyle/>
            <a:p>
              <a:endParaRPr/>
            </a:p>
          </p:txBody>
        </p:sp>
      </p:grpSp>
      <p:sp>
        <p:nvSpPr>
          <p:cNvPr id="1215" name="object 1215"/>
          <p:cNvSpPr txBox="1"/>
          <p:nvPr/>
        </p:nvSpPr>
        <p:spPr>
          <a:xfrm>
            <a:off x="6797391" y="4782353"/>
            <a:ext cx="10160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全てのお客様に安心して</a:t>
            </a:r>
            <a:r>
              <a:rPr sz="100" b="0" spc="-20" dirty="0">
                <a:solidFill>
                  <a:srgbClr val="231F20"/>
                </a:solidFill>
                <a:latin typeface="Yu Gothic Medium"/>
                <a:cs typeface="Yu Gothic Medium"/>
              </a:rPr>
              <a:t>Wi-Fi</a:t>
            </a:r>
            <a:r>
              <a:rPr sz="100" b="0" spc="-45" dirty="0">
                <a:solidFill>
                  <a:srgbClr val="231F20"/>
                </a:solidFill>
                <a:latin typeface="Yu Gothic Medium"/>
                <a:cs typeface="Yu Gothic Medium"/>
              </a:rPr>
              <a:t>を</a:t>
            </a:r>
            <a:r>
              <a:rPr sz="100" b="0" spc="-40" dirty="0">
                <a:solidFill>
                  <a:srgbClr val="231F20"/>
                </a:solidFill>
                <a:latin typeface="Yu Gothic Medium"/>
                <a:cs typeface="Yu Gothic Medium"/>
              </a:rPr>
              <a:t>ご利用いただくために「暗号化</a:t>
            </a:r>
            <a:r>
              <a:rPr sz="100" b="0" spc="-30" dirty="0">
                <a:solidFill>
                  <a:srgbClr val="231F20"/>
                </a:solidFill>
                <a:latin typeface="Yu Gothic Medium"/>
                <a:cs typeface="Yu Gothic Medium"/>
              </a:rPr>
              <a:t>QR</a:t>
            </a:r>
            <a:r>
              <a:rPr sz="100" b="0" spc="-40" dirty="0">
                <a:solidFill>
                  <a:srgbClr val="231F20"/>
                </a:solidFill>
                <a:latin typeface="Yu Gothic Medium"/>
                <a:cs typeface="Yu Gothic Medium"/>
              </a:rPr>
              <a:t>認証」を採用しています。</a:t>
            </a:r>
            <a:endParaRPr sz="100">
              <a:latin typeface="Yu Gothic Medium"/>
              <a:cs typeface="Yu Gothic Medium"/>
            </a:endParaRPr>
          </a:p>
        </p:txBody>
      </p:sp>
      <p:sp>
        <p:nvSpPr>
          <p:cNvPr id="1216" name="object 1216"/>
          <p:cNvSpPr txBox="1"/>
          <p:nvPr/>
        </p:nvSpPr>
        <p:spPr>
          <a:xfrm>
            <a:off x="6765193" y="4794883"/>
            <a:ext cx="14478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初めての方はこちらから                        </a:t>
            </a:r>
            <a:r>
              <a:rPr sz="100" b="1" spc="-40" dirty="0">
                <a:solidFill>
                  <a:srgbClr val="231F20"/>
                </a:solidFill>
                <a:latin typeface="Yu Gothic UI"/>
                <a:cs typeface="Yu Gothic UI"/>
              </a:rPr>
              <a:t>面倒な</a:t>
            </a:r>
            <a:r>
              <a:rPr sz="100" b="1" spc="-20" dirty="0">
                <a:solidFill>
                  <a:srgbClr val="231F20"/>
                </a:solidFill>
                <a:latin typeface="Yu Gothic UI"/>
                <a:cs typeface="Yu Gothic UI"/>
              </a:rPr>
              <a:t>ID</a:t>
            </a:r>
            <a:r>
              <a:rPr sz="100" b="1" spc="-25" dirty="0">
                <a:solidFill>
                  <a:srgbClr val="231F20"/>
                </a:solidFill>
                <a:latin typeface="Yu Gothic UI"/>
                <a:cs typeface="Yu Gothic UI"/>
              </a:rPr>
              <a:t>と</a:t>
            </a:r>
            <a:endParaRPr sz="100">
              <a:latin typeface="Yu Gothic UI"/>
              <a:cs typeface="Yu Gothic UI"/>
            </a:endParaRPr>
          </a:p>
        </p:txBody>
      </p:sp>
      <p:sp>
        <p:nvSpPr>
          <p:cNvPr id="1217" name="object 1217"/>
          <p:cNvSpPr txBox="1"/>
          <p:nvPr/>
        </p:nvSpPr>
        <p:spPr>
          <a:xfrm>
            <a:off x="6763607" y="4800186"/>
            <a:ext cx="1492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盗み見される心配が無いから                     </a:t>
            </a:r>
            <a:r>
              <a:rPr sz="100" b="1" spc="-5" dirty="0">
                <a:solidFill>
                  <a:srgbClr val="231F20"/>
                </a:solidFill>
                <a:latin typeface="Yu Gothic UI"/>
                <a:cs typeface="Yu Gothic UI"/>
              </a:rPr>
              <a:t> </a:t>
            </a:r>
            <a:r>
              <a:rPr sz="100" b="1" spc="-35" dirty="0">
                <a:solidFill>
                  <a:srgbClr val="231F20"/>
                </a:solidFill>
                <a:latin typeface="Yu Gothic UI"/>
                <a:cs typeface="Yu Gothic UI"/>
              </a:rPr>
              <a:t>不要なので超簡単に</a:t>
            </a:r>
            <a:endParaRPr sz="100">
              <a:latin typeface="Yu Gothic UI"/>
              <a:cs typeface="Yu Gothic UI"/>
            </a:endParaRPr>
          </a:p>
        </p:txBody>
      </p:sp>
      <p:grpSp>
        <p:nvGrpSpPr>
          <p:cNvPr id="1218" name="object 1218"/>
          <p:cNvGrpSpPr/>
          <p:nvPr/>
        </p:nvGrpSpPr>
        <p:grpSpPr>
          <a:xfrm>
            <a:off x="6802348" y="4799733"/>
            <a:ext cx="76200" cy="36195"/>
            <a:chOff x="6802348" y="4799733"/>
            <a:chExt cx="76200" cy="36195"/>
          </a:xfrm>
        </p:grpSpPr>
        <p:sp>
          <p:nvSpPr>
            <p:cNvPr id="1219" name="object 1219"/>
            <p:cNvSpPr/>
            <p:nvPr/>
          </p:nvSpPr>
          <p:spPr>
            <a:xfrm>
              <a:off x="6826795" y="4803216"/>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1220" name="object 1220"/>
            <p:cNvSpPr/>
            <p:nvPr/>
          </p:nvSpPr>
          <p:spPr>
            <a:xfrm>
              <a:off x="6826795" y="4803216"/>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1221" name="object 1221"/>
            <p:cNvSpPr/>
            <p:nvPr/>
          </p:nvSpPr>
          <p:spPr>
            <a:xfrm>
              <a:off x="6826795" y="4810937"/>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1222" name="object 1222"/>
            <p:cNvSpPr/>
            <p:nvPr/>
          </p:nvSpPr>
          <p:spPr>
            <a:xfrm>
              <a:off x="6826795" y="4810937"/>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1223" name="object 1223"/>
            <p:cNvSpPr/>
            <p:nvPr/>
          </p:nvSpPr>
          <p:spPr>
            <a:xfrm>
              <a:off x="6826795" y="4817402"/>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1224" name="object 1224"/>
            <p:cNvSpPr/>
            <p:nvPr/>
          </p:nvSpPr>
          <p:spPr>
            <a:xfrm>
              <a:off x="6826795" y="4817402"/>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1225" name="object 1225"/>
            <p:cNvSpPr/>
            <p:nvPr/>
          </p:nvSpPr>
          <p:spPr>
            <a:xfrm>
              <a:off x="6826795" y="4825123"/>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1226" name="object 1226"/>
            <p:cNvSpPr/>
            <p:nvPr/>
          </p:nvSpPr>
          <p:spPr>
            <a:xfrm>
              <a:off x="6826795" y="4825123"/>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1227" name="object 1227"/>
            <p:cNvSpPr/>
            <p:nvPr/>
          </p:nvSpPr>
          <p:spPr>
            <a:xfrm>
              <a:off x="6826795" y="4831600"/>
              <a:ext cx="22225" cy="3810"/>
            </a:xfrm>
            <a:custGeom>
              <a:avLst/>
              <a:gdLst/>
              <a:ahLst/>
              <a:cxnLst/>
              <a:rect l="l" t="t" r="r" b="b"/>
              <a:pathLst>
                <a:path w="22225" h="3810">
                  <a:moveTo>
                    <a:pt x="21640" y="0"/>
                  </a:moveTo>
                  <a:lnTo>
                    <a:pt x="0" y="0"/>
                  </a:lnTo>
                  <a:lnTo>
                    <a:pt x="0" y="3517"/>
                  </a:lnTo>
                  <a:lnTo>
                    <a:pt x="21640" y="3517"/>
                  </a:lnTo>
                  <a:lnTo>
                    <a:pt x="21640" y="0"/>
                  </a:lnTo>
                  <a:close/>
                </a:path>
              </a:pathLst>
            </a:custGeom>
            <a:solidFill>
              <a:srgbClr val="FFFFFF"/>
            </a:solidFill>
          </p:spPr>
          <p:txBody>
            <a:bodyPr wrap="square" lIns="0" tIns="0" rIns="0" bIns="0" rtlCol="0"/>
            <a:lstStyle/>
            <a:p>
              <a:endParaRPr/>
            </a:p>
          </p:txBody>
        </p:sp>
        <p:sp>
          <p:nvSpPr>
            <p:cNvPr id="1228" name="object 1228"/>
            <p:cNvSpPr/>
            <p:nvPr/>
          </p:nvSpPr>
          <p:spPr>
            <a:xfrm>
              <a:off x="6826795" y="4831600"/>
              <a:ext cx="22225" cy="3810"/>
            </a:xfrm>
            <a:custGeom>
              <a:avLst/>
              <a:gdLst/>
              <a:ahLst/>
              <a:cxnLst/>
              <a:rect l="l" t="t" r="r" b="b"/>
              <a:pathLst>
                <a:path w="22225" h="3810">
                  <a:moveTo>
                    <a:pt x="21640" y="3517"/>
                  </a:moveTo>
                  <a:lnTo>
                    <a:pt x="0" y="3517"/>
                  </a:lnTo>
                  <a:lnTo>
                    <a:pt x="0" y="0"/>
                  </a:lnTo>
                  <a:lnTo>
                    <a:pt x="21640" y="0"/>
                  </a:lnTo>
                  <a:lnTo>
                    <a:pt x="21640" y="3517"/>
                  </a:lnTo>
                  <a:close/>
                </a:path>
              </a:pathLst>
            </a:custGeom>
            <a:ln w="3175">
              <a:solidFill>
                <a:srgbClr val="808285"/>
              </a:solidFill>
            </a:ln>
          </p:spPr>
          <p:txBody>
            <a:bodyPr wrap="square" lIns="0" tIns="0" rIns="0" bIns="0" rtlCol="0"/>
            <a:lstStyle/>
            <a:p>
              <a:endParaRPr/>
            </a:p>
          </p:txBody>
        </p:sp>
        <p:sp>
          <p:nvSpPr>
            <p:cNvPr id="1229" name="object 1229"/>
            <p:cNvSpPr/>
            <p:nvPr/>
          </p:nvSpPr>
          <p:spPr>
            <a:xfrm>
              <a:off x="6802983" y="4800368"/>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1230" name="object 1230"/>
            <p:cNvSpPr/>
            <p:nvPr/>
          </p:nvSpPr>
          <p:spPr>
            <a:xfrm>
              <a:off x="6804625" y="4800394"/>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00A9BE"/>
              </a:solidFill>
            </a:ln>
          </p:spPr>
          <p:txBody>
            <a:bodyPr wrap="square" lIns="0" tIns="0" rIns="0" bIns="0" rtlCol="0"/>
            <a:lstStyle/>
            <a:p>
              <a:endParaRPr/>
            </a:p>
          </p:txBody>
        </p:sp>
        <p:sp>
          <p:nvSpPr>
            <p:cNvPr id="1231" name="object 1231"/>
            <p:cNvSpPr/>
            <p:nvPr/>
          </p:nvSpPr>
          <p:spPr>
            <a:xfrm>
              <a:off x="6806071" y="4800705"/>
              <a:ext cx="1270" cy="1270"/>
            </a:xfrm>
            <a:custGeom>
              <a:avLst/>
              <a:gdLst/>
              <a:ahLst/>
              <a:cxnLst/>
              <a:rect l="l" t="t" r="r" b="b"/>
              <a:pathLst>
                <a:path w="1270" h="1270">
                  <a:moveTo>
                    <a:pt x="507"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00A9BE"/>
              </a:solidFill>
            </a:ln>
          </p:spPr>
          <p:txBody>
            <a:bodyPr wrap="square" lIns="0" tIns="0" rIns="0" bIns="0" rtlCol="0"/>
            <a:lstStyle/>
            <a:p>
              <a:endParaRPr/>
            </a:p>
          </p:txBody>
        </p:sp>
        <p:sp>
          <p:nvSpPr>
            <p:cNvPr id="1232" name="object 1232"/>
            <p:cNvSpPr/>
            <p:nvPr/>
          </p:nvSpPr>
          <p:spPr>
            <a:xfrm>
              <a:off x="6807485" y="4800368"/>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00A9BE"/>
              </a:solidFill>
            </a:ln>
          </p:spPr>
          <p:txBody>
            <a:bodyPr wrap="square" lIns="0" tIns="0" rIns="0" bIns="0" rtlCol="0"/>
            <a:lstStyle/>
            <a:p>
              <a:endParaRPr/>
            </a:p>
          </p:txBody>
        </p:sp>
        <p:sp>
          <p:nvSpPr>
            <p:cNvPr id="1233" name="object 1233"/>
            <p:cNvSpPr/>
            <p:nvPr/>
          </p:nvSpPr>
          <p:spPr>
            <a:xfrm>
              <a:off x="6809160" y="4800469"/>
              <a:ext cx="635" cy="1270"/>
            </a:xfrm>
            <a:custGeom>
              <a:avLst/>
              <a:gdLst/>
              <a:ahLst/>
              <a:cxnLst/>
              <a:rect l="l" t="t" r="r" b="b"/>
              <a:pathLst>
                <a:path w="634" h="1270">
                  <a:moveTo>
                    <a:pt x="482" y="0"/>
                  </a:moveTo>
                  <a:lnTo>
                    <a:pt x="317" y="0"/>
                  </a:lnTo>
                  <a:lnTo>
                    <a:pt x="292" y="139"/>
                  </a:lnTo>
                  <a:lnTo>
                    <a:pt x="88" y="190"/>
                  </a:lnTo>
                  <a:lnTo>
                    <a:pt x="0" y="330"/>
                  </a:lnTo>
                  <a:lnTo>
                    <a:pt x="292" y="330"/>
                  </a:lnTo>
                  <a:lnTo>
                    <a:pt x="292" y="1092"/>
                  </a:lnTo>
                  <a:lnTo>
                    <a:pt x="482" y="1092"/>
                  </a:lnTo>
                  <a:lnTo>
                    <a:pt x="482" y="0"/>
                  </a:lnTo>
                  <a:close/>
                </a:path>
              </a:pathLst>
            </a:custGeom>
            <a:ln w="3175">
              <a:solidFill>
                <a:srgbClr val="00A9BE"/>
              </a:solidFill>
            </a:ln>
          </p:spPr>
          <p:txBody>
            <a:bodyPr wrap="square" lIns="0" tIns="0" rIns="0" bIns="0" rtlCol="0"/>
            <a:lstStyle/>
            <a:p>
              <a:endParaRPr/>
            </a:p>
          </p:txBody>
        </p:sp>
        <p:sp>
          <p:nvSpPr>
            <p:cNvPr id="1234" name="object 1234"/>
            <p:cNvSpPr/>
            <p:nvPr/>
          </p:nvSpPr>
          <p:spPr>
            <a:xfrm>
              <a:off x="6856675" y="4800860"/>
              <a:ext cx="22225" cy="4445"/>
            </a:xfrm>
            <a:custGeom>
              <a:avLst/>
              <a:gdLst/>
              <a:ahLst/>
              <a:cxnLst/>
              <a:rect l="l" t="t" r="r" b="b"/>
              <a:pathLst>
                <a:path w="22225" h="4445">
                  <a:moveTo>
                    <a:pt x="20662" y="0"/>
                  </a:moveTo>
                  <a:lnTo>
                    <a:pt x="939" y="0"/>
                  </a:lnTo>
                  <a:lnTo>
                    <a:pt x="0" y="939"/>
                  </a:lnTo>
                  <a:lnTo>
                    <a:pt x="0" y="3251"/>
                  </a:lnTo>
                  <a:lnTo>
                    <a:pt x="939" y="4190"/>
                  </a:lnTo>
                  <a:lnTo>
                    <a:pt x="20662" y="4190"/>
                  </a:lnTo>
                  <a:lnTo>
                    <a:pt x="21602" y="3251"/>
                  </a:lnTo>
                  <a:lnTo>
                    <a:pt x="21602" y="2095"/>
                  </a:lnTo>
                  <a:lnTo>
                    <a:pt x="21602" y="939"/>
                  </a:lnTo>
                  <a:lnTo>
                    <a:pt x="20662" y="0"/>
                  </a:lnTo>
                  <a:close/>
                </a:path>
              </a:pathLst>
            </a:custGeom>
            <a:solidFill>
              <a:srgbClr val="F48FA0"/>
            </a:solidFill>
          </p:spPr>
          <p:txBody>
            <a:bodyPr wrap="square" lIns="0" tIns="0" rIns="0" bIns="0" rtlCol="0"/>
            <a:lstStyle/>
            <a:p>
              <a:endParaRPr/>
            </a:p>
          </p:txBody>
        </p:sp>
      </p:grpSp>
      <p:sp>
        <p:nvSpPr>
          <p:cNvPr id="1235" name="object 1235"/>
          <p:cNvSpPr txBox="1"/>
          <p:nvPr/>
        </p:nvSpPr>
        <p:spPr>
          <a:xfrm>
            <a:off x="6789749" y="4789002"/>
            <a:ext cx="9906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25" dirty="0">
                <a:solidFill>
                  <a:srgbClr val="FFFFFF"/>
                </a:solidFill>
                <a:latin typeface="Microsoft JhengHei"/>
                <a:cs typeface="Microsoft JhengHei"/>
              </a:rPr>
              <a:t>Wi</a:t>
            </a:r>
            <a:r>
              <a:rPr sz="100" b="1" spc="-20" dirty="0">
                <a:solidFill>
                  <a:srgbClr val="FFFFFF"/>
                </a:solidFill>
                <a:latin typeface="Microsoft JhengHei"/>
                <a:cs typeface="Microsoft JhengHei"/>
              </a:rPr>
              <a:t>-F</a:t>
            </a:r>
            <a:r>
              <a:rPr sz="100" b="1" spc="-10" dirty="0">
                <a:solidFill>
                  <a:srgbClr val="FFFFFF"/>
                </a:solidFill>
                <a:latin typeface="Microsoft JhengHei"/>
                <a:cs typeface="Microsoft JhengHei"/>
              </a:rPr>
              <a:t>i</a:t>
            </a:r>
            <a:r>
              <a:rPr sz="100" b="1" spc="-35" dirty="0">
                <a:solidFill>
                  <a:srgbClr val="FFFFFF"/>
                </a:solidFill>
                <a:latin typeface="Microsoft JhengHei"/>
                <a:cs typeface="Microsoft JhengHei"/>
              </a:rPr>
              <a:t>へ暗号化接続                       </a:t>
            </a:r>
            <a:r>
              <a:rPr sz="100" b="1" spc="-5" dirty="0">
                <a:solidFill>
                  <a:srgbClr val="FFFFFF"/>
                </a:solidFill>
                <a:latin typeface="Microsoft JhengHei"/>
                <a:cs typeface="Microsoft JhengHei"/>
              </a:rPr>
              <a:t> </a:t>
            </a:r>
            <a:r>
              <a:rPr sz="100" b="1" spc="-15" dirty="0">
                <a:solidFill>
                  <a:srgbClr val="FFFFFF"/>
                </a:solidFill>
                <a:latin typeface="Microsoft JhengHei"/>
                <a:cs typeface="Microsoft JhengHei"/>
              </a:rPr>
              <a:t>I</a:t>
            </a:r>
            <a:r>
              <a:rPr sz="100" b="1" spc="-30" dirty="0">
                <a:solidFill>
                  <a:srgbClr val="FFFFFF"/>
                </a:solidFill>
                <a:latin typeface="Microsoft JhengHei"/>
                <a:cs typeface="Microsoft JhengHei"/>
              </a:rPr>
              <a:t>D</a:t>
            </a:r>
            <a:r>
              <a:rPr sz="100" b="1" spc="-15" dirty="0">
                <a:solidFill>
                  <a:srgbClr val="FFFFFF"/>
                </a:solidFill>
                <a:latin typeface="Microsoft JhengHei"/>
                <a:cs typeface="Microsoft JhengHei"/>
              </a:rPr>
              <a:t>/</a:t>
            </a:r>
            <a:r>
              <a:rPr sz="100" b="1" spc="-30" dirty="0">
                <a:solidFill>
                  <a:srgbClr val="FFFFFF"/>
                </a:solidFill>
                <a:latin typeface="Microsoft JhengHei"/>
                <a:cs typeface="Microsoft JhengHei"/>
              </a:rPr>
              <a:t>PW</a:t>
            </a:r>
            <a:r>
              <a:rPr sz="100" b="1" spc="-35" dirty="0">
                <a:solidFill>
                  <a:srgbClr val="FFFFFF"/>
                </a:solidFill>
                <a:latin typeface="Microsoft JhengHei"/>
                <a:cs typeface="Microsoft JhengHei"/>
              </a:rPr>
              <a:t>入力不要</a:t>
            </a:r>
            <a:endParaRPr sz="100">
              <a:latin typeface="Microsoft JhengHei"/>
              <a:cs typeface="Microsoft JhengHei"/>
            </a:endParaRPr>
          </a:p>
        </p:txBody>
      </p:sp>
      <p:grpSp>
        <p:nvGrpSpPr>
          <p:cNvPr id="1236" name="object 1236"/>
          <p:cNvGrpSpPr/>
          <p:nvPr/>
        </p:nvGrpSpPr>
        <p:grpSpPr>
          <a:xfrm>
            <a:off x="6824344" y="4799733"/>
            <a:ext cx="41910" cy="36195"/>
            <a:chOff x="6824344" y="4799733"/>
            <a:chExt cx="41910" cy="36195"/>
          </a:xfrm>
        </p:grpSpPr>
        <p:sp>
          <p:nvSpPr>
            <p:cNvPr id="1237" name="object 1237"/>
            <p:cNvSpPr/>
            <p:nvPr/>
          </p:nvSpPr>
          <p:spPr>
            <a:xfrm>
              <a:off x="6858408" y="4800368"/>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1238" name="object 1238"/>
            <p:cNvSpPr/>
            <p:nvPr/>
          </p:nvSpPr>
          <p:spPr>
            <a:xfrm>
              <a:off x="6860050" y="4800394"/>
              <a:ext cx="1270" cy="1270"/>
            </a:xfrm>
            <a:custGeom>
              <a:avLst/>
              <a:gdLst/>
              <a:ahLst/>
              <a:cxnLst/>
              <a:rect l="l" t="t" r="r" b="b"/>
              <a:pathLst>
                <a:path w="1270" h="1270">
                  <a:moveTo>
                    <a:pt x="838" y="25"/>
                  </a:moveTo>
                  <a:lnTo>
                    <a:pt x="596" y="0"/>
                  </a:lnTo>
                  <a:lnTo>
                    <a:pt x="609" y="317"/>
                  </a:lnTo>
                  <a:lnTo>
                    <a:pt x="609" y="812"/>
                  </a:lnTo>
                  <a:lnTo>
                    <a:pt x="495" y="952"/>
                  </a:lnTo>
                  <a:lnTo>
                    <a:pt x="177" y="1079"/>
                  </a:lnTo>
                  <a:lnTo>
                    <a:pt x="304" y="1219"/>
                  </a:lnTo>
                  <a:lnTo>
                    <a:pt x="469" y="1142"/>
                  </a:lnTo>
                  <a:lnTo>
                    <a:pt x="660" y="1028"/>
                  </a:lnTo>
                  <a:lnTo>
                    <a:pt x="749" y="761"/>
                  </a:lnTo>
                  <a:lnTo>
                    <a:pt x="787" y="622"/>
                  </a:lnTo>
                  <a:lnTo>
                    <a:pt x="800" y="215"/>
                  </a:lnTo>
                  <a:lnTo>
                    <a:pt x="800" y="76"/>
                  </a:lnTo>
                  <a:close/>
                </a:path>
                <a:path w="1270" h="1270">
                  <a:moveTo>
                    <a:pt x="203" y="38"/>
                  </a:moveTo>
                  <a:lnTo>
                    <a:pt x="0" y="12"/>
                  </a:lnTo>
                  <a:lnTo>
                    <a:pt x="0" y="711"/>
                  </a:lnTo>
                  <a:lnTo>
                    <a:pt x="165" y="711"/>
                  </a:lnTo>
                  <a:lnTo>
                    <a:pt x="165" y="76"/>
                  </a:lnTo>
                  <a:close/>
                </a:path>
              </a:pathLst>
            </a:custGeom>
            <a:ln w="3175">
              <a:solidFill>
                <a:srgbClr val="F48FA0"/>
              </a:solidFill>
            </a:ln>
          </p:spPr>
          <p:txBody>
            <a:bodyPr wrap="square" lIns="0" tIns="0" rIns="0" bIns="0" rtlCol="0"/>
            <a:lstStyle/>
            <a:p>
              <a:endParaRPr/>
            </a:p>
          </p:txBody>
        </p:sp>
        <p:sp>
          <p:nvSpPr>
            <p:cNvPr id="1239" name="object 1239"/>
            <p:cNvSpPr/>
            <p:nvPr/>
          </p:nvSpPr>
          <p:spPr>
            <a:xfrm>
              <a:off x="6861497" y="4800705"/>
              <a:ext cx="1270" cy="1270"/>
            </a:xfrm>
            <a:custGeom>
              <a:avLst/>
              <a:gdLst/>
              <a:ahLst/>
              <a:cxnLst/>
              <a:rect l="l" t="t" r="r" b="b"/>
              <a:pathLst>
                <a:path w="1270" h="1270">
                  <a:moveTo>
                    <a:pt x="507" y="241"/>
                  </a:moveTo>
                  <a:lnTo>
                    <a:pt x="469" y="88"/>
                  </a:lnTo>
                  <a:lnTo>
                    <a:pt x="279" y="50"/>
                  </a:lnTo>
                  <a:lnTo>
                    <a:pt x="355" y="203"/>
                  </a:lnTo>
                  <a:close/>
                </a:path>
                <a:path w="1270" h="1270">
                  <a:moveTo>
                    <a:pt x="901" y="76"/>
                  </a:moveTo>
                  <a:lnTo>
                    <a:pt x="736" y="12"/>
                  </a:lnTo>
                  <a:lnTo>
                    <a:pt x="673" y="431"/>
                  </a:lnTo>
                  <a:lnTo>
                    <a:pt x="469" y="634"/>
                  </a:lnTo>
                  <a:lnTo>
                    <a:pt x="190" y="774"/>
                  </a:lnTo>
                  <a:lnTo>
                    <a:pt x="444" y="800"/>
                  </a:lnTo>
                  <a:lnTo>
                    <a:pt x="749" y="622"/>
                  </a:lnTo>
                  <a:lnTo>
                    <a:pt x="850" y="165"/>
                  </a:lnTo>
                  <a:close/>
                </a:path>
                <a:path w="1270" h="1270">
                  <a:moveTo>
                    <a:pt x="241" y="304"/>
                  </a:moveTo>
                  <a:lnTo>
                    <a:pt x="190" y="152"/>
                  </a:lnTo>
                  <a:lnTo>
                    <a:pt x="0" y="126"/>
                  </a:lnTo>
                  <a:lnTo>
                    <a:pt x="88" y="279"/>
                  </a:lnTo>
                  <a:close/>
                </a:path>
              </a:pathLst>
            </a:custGeom>
            <a:ln w="3175">
              <a:solidFill>
                <a:srgbClr val="F48FA0"/>
              </a:solidFill>
            </a:ln>
          </p:spPr>
          <p:txBody>
            <a:bodyPr wrap="square" lIns="0" tIns="0" rIns="0" bIns="0" rtlCol="0"/>
            <a:lstStyle/>
            <a:p>
              <a:endParaRPr/>
            </a:p>
          </p:txBody>
        </p:sp>
        <p:sp>
          <p:nvSpPr>
            <p:cNvPr id="1240" name="object 1240"/>
            <p:cNvSpPr/>
            <p:nvPr/>
          </p:nvSpPr>
          <p:spPr>
            <a:xfrm>
              <a:off x="6862910" y="4800368"/>
              <a:ext cx="1270" cy="1270"/>
            </a:xfrm>
            <a:custGeom>
              <a:avLst/>
              <a:gdLst/>
              <a:ahLst/>
              <a:cxnLst/>
              <a:rect l="l" t="t" r="r" b="b"/>
              <a:pathLst>
                <a:path w="1270" h="1270">
                  <a:moveTo>
                    <a:pt x="1054" y="304"/>
                  </a:moveTo>
                  <a:lnTo>
                    <a:pt x="927" y="165"/>
                  </a:lnTo>
                  <a:lnTo>
                    <a:pt x="533" y="190"/>
                  </a:lnTo>
                  <a:lnTo>
                    <a:pt x="571" y="50"/>
                  </a:lnTo>
                  <a:lnTo>
                    <a:pt x="419" y="0"/>
                  </a:lnTo>
                  <a:lnTo>
                    <a:pt x="355" y="177"/>
                  </a:lnTo>
                  <a:lnTo>
                    <a:pt x="228" y="406"/>
                  </a:lnTo>
                  <a:lnTo>
                    <a:pt x="0" y="571"/>
                  </a:lnTo>
                  <a:lnTo>
                    <a:pt x="152" y="673"/>
                  </a:lnTo>
                  <a:lnTo>
                    <a:pt x="292" y="533"/>
                  </a:lnTo>
                  <a:lnTo>
                    <a:pt x="431" y="342"/>
                  </a:lnTo>
                  <a:lnTo>
                    <a:pt x="812" y="342"/>
                  </a:lnTo>
                  <a:lnTo>
                    <a:pt x="761" y="571"/>
                  </a:lnTo>
                  <a:lnTo>
                    <a:pt x="622" y="736"/>
                  </a:lnTo>
                  <a:lnTo>
                    <a:pt x="444" y="977"/>
                  </a:lnTo>
                  <a:lnTo>
                    <a:pt x="253" y="1079"/>
                  </a:lnTo>
                  <a:lnTo>
                    <a:pt x="317" y="1244"/>
                  </a:lnTo>
                  <a:lnTo>
                    <a:pt x="571" y="1079"/>
                  </a:lnTo>
                  <a:lnTo>
                    <a:pt x="723" y="888"/>
                  </a:lnTo>
                  <a:lnTo>
                    <a:pt x="863" y="698"/>
                  </a:lnTo>
                  <a:lnTo>
                    <a:pt x="927" y="520"/>
                  </a:lnTo>
                  <a:lnTo>
                    <a:pt x="990" y="380"/>
                  </a:lnTo>
                  <a:close/>
                </a:path>
              </a:pathLst>
            </a:custGeom>
            <a:ln w="3175">
              <a:solidFill>
                <a:srgbClr val="F48FA0"/>
              </a:solidFill>
            </a:ln>
          </p:spPr>
          <p:txBody>
            <a:bodyPr wrap="square" lIns="0" tIns="0" rIns="0" bIns="0" rtlCol="0"/>
            <a:lstStyle/>
            <a:p>
              <a:endParaRPr/>
            </a:p>
          </p:txBody>
        </p:sp>
        <p:sp>
          <p:nvSpPr>
            <p:cNvPr id="1241" name="object 1241"/>
            <p:cNvSpPr/>
            <p:nvPr/>
          </p:nvSpPr>
          <p:spPr>
            <a:xfrm>
              <a:off x="6864489" y="4800455"/>
              <a:ext cx="1270" cy="1270"/>
            </a:xfrm>
            <a:custGeom>
              <a:avLst/>
              <a:gdLst/>
              <a:ahLst/>
              <a:cxnLst/>
              <a:rect l="l" t="t" r="r" b="b"/>
              <a:pathLst>
                <a:path w="1270" h="1270">
                  <a:moveTo>
                    <a:pt x="927" y="1104"/>
                  </a:moveTo>
                  <a:lnTo>
                    <a:pt x="927" y="952"/>
                  </a:lnTo>
                  <a:lnTo>
                    <a:pt x="266" y="952"/>
                  </a:lnTo>
                  <a:lnTo>
                    <a:pt x="406" y="812"/>
                  </a:lnTo>
                  <a:lnTo>
                    <a:pt x="584" y="711"/>
                  </a:lnTo>
                  <a:lnTo>
                    <a:pt x="800" y="596"/>
                  </a:lnTo>
                  <a:lnTo>
                    <a:pt x="914" y="342"/>
                  </a:lnTo>
                  <a:lnTo>
                    <a:pt x="914" y="152"/>
                  </a:lnTo>
                  <a:lnTo>
                    <a:pt x="736" y="0"/>
                  </a:lnTo>
                  <a:lnTo>
                    <a:pt x="469" y="0"/>
                  </a:lnTo>
                  <a:lnTo>
                    <a:pt x="203" y="12"/>
                  </a:lnTo>
                  <a:lnTo>
                    <a:pt x="50" y="228"/>
                  </a:lnTo>
                  <a:lnTo>
                    <a:pt x="38" y="393"/>
                  </a:lnTo>
                  <a:lnTo>
                    <a:pt x="215" y="393"/>
                  </a:lnTo>
                  <a:lnTo>
                    <a:pt x="228" y="165"/>
                  </a:lnTo>
                  <a:lnTo>
                    <a:pt x="457" y="165"/>
                  </a:lnTo>
                  <a:lnTo>
                    <a:pt x="609" y="165"/>
                  </a:lnTo>
                  <a:lnTo>
                    <a:pt x="711" y="342"/>
                  </a:lnTo>
                  <a:lnTo>
                    <a:pt x="634" y="495"/>
                  </a:lnTo>
                  <a:lnTo>
                    <a:pt x="419" y="609"/>
                  </a:lnTo>
                  <a:lnTo>
                    <a:pt x="50" y="825"/>
                  </a:lnTo>
                  <a:lnTo>
                    <a:pt x="12" y="1003"/>
                  </a:lnTo>
                  <a:lnTo>
                    <a:pt x="927" y="1104"/>
                  </a:lnTo>
                  <a:close/>
                </a:path>
              </a:pathLst>
            </a:custGeom>
            <a:ln w="3175">
              <a:solidFill>
                <a:srgbClr val="F48FA0"/>
              </a:solidFill>
            </a:ln>
          </p:spPr>
          <p:txBody>
            <a:bodyPr wrap="square" lIns="0" tIns="0" rIns="0" bIns="0" rtlCol="0"/>
            <a:lstStyle/>
            <a:p>
              <a:endParaRPr/>
            </a:p>
          </p:txBody>
        </p:sp>
        <p:sp>
          <p:nvSpPr>
            <p:cNvPr id="1242" name="object 1242"/>
            <p:cNvSpPr/>
            <p:nvPr/>
          </p:nvSpPr>
          <p:spPr>
            <a:xfrm>
              <a:off x="6824662" y="4801553"/>
              <a:ext cx="0" cy="635"/>
            </a:xfrm>
            <a:custGeom>
              <a:avLst/>
              <a:gdLst/>
              <a:ahLst/>
              <a:cxnLst/>
              <a:rect l="l" t="t" r="r" b="b"/>
              <a:pathLst>
                <a:path h="635">
                  <a:moveTo>
                    <a:pt x="0" y="0"/>
                  </a:moveTo>
                  <a:lnTo>
                    <a:pt x="0" y="355"/>
                  </a:lnTo>
                </a:path>
              </a:pathLst>
            </a:custGeom>
            <a:ln w="3175">
              <a:solidFill>
                <a:srgbClr val="00A9BE"/>
              </a:solidFill>
            </a:ln>
          </p:spPr>
          <p:txBody>
            <a:bodyPr wrap="square" lIns="0" tIns="0" rIns="0" bIns="0" rtlCol="0"/>
            <a:lstStyle/>
            <a:p>
              <a:endParaRPr/>
            </a:p>
          </p:txBody>
        </p:sp>
        <p:sp>
          <p:nvSpPr>
            <p:cNvPr id="1243" name="object 1243"/>
            <p:cNvSpPr/>
            <p:nvPr/>
          </p:nvSpPr>
          <p:spPr>
            <a:xfrm>
              <a:off x="6824662" y="4802607"/>
              <a:ext cx="0" cy="32384"/>
            </a:xfrm>
            <a:custGeom>
              <a:avLst/>
              <a:gdLst/>
              <a:ahLst/>
              <a:cxnLst/>
              <a:rect l="l" t="t" r="r" b="b"/>
              <a:pathLst>
                <a:path h="32385">
                  <a:moveTo>
                    <a:pt x="0" y="0"/>
                  </a:moveTo>
                  <a:lnTo>
                    <a:pt x="0" y="32156"/>
                  </a:lnTo>
                </a:path>
              </a:pathLst>
            </a:custGeom>
            <a:ln w="3175">
              <a:solidFill>
                <a:srgbClr val="00A9BE"/>
              </a:solidFill>
              <a:prstDash val="sysDot"/>
            </a:ln>
          </p:spPr>
          <p:txBody>
            <a:bodyPr wrap="square" lIns="0" tIns="0" rIns="0" bIns="0" rtlCol="0"/>
            <a:lstStyle/>
            <a:p>
              <a:endParaRPr/>
            </a:p>
          </p:txBody>
        </p:sp>
        <p:sp>
          <p:nvSpPr>
            <p:cNvPr id="1244" name="object 1244"/>
            <p:cNvSpPr/>
            <p:nvPr/>
          </p:nvSpPr>
          <p:spPr>
            <a:xfrm>
              <a:off x="6824662" y="4835127"/>
              <a:ext cx="0" cy="635"/>
            </a:xfrm>
            <a:custGeom>
              <a:avLst/>
              <a:gdLst/>
              <a:ahLst/>
              <a:cxnLst/>
              <a:rect l="l" t="t" r="r" b="b"/>
              <a:pathLst>
                <a:path h="635">
                  <a:moveTo>
                    <a:pt x="-88" y="171"/>
                  </a:moveTo>
                  <a:lnTo>
                    <a:pt x="88" y="171"/>
                  </a:lnTo>
                </a:path>
              </a:pathLst>
            </a:custGeom>
            <a:ln w="3175">
              <a:solidFill>
                <a:srgbClr val="00A9BE"/>
              </a:solidFill>
            </a:ln>
          </p:spPr>
          <p:txBody>
            <a:bodyPr wrap="square" lIns="0" tIns="0" rIns="0" bIns="0" rtlCol="0"/>
            <a:lstStyle/>
            <a:p>
              <a:endParaRPr/>
            </a:p>
          </p:txBody>
        </p:sp>
      </p:grpSp>
      <p:sp>
        <p:nvSpPr>
          <p:cNvPr id="1245" name="object 1245"/>
          <p:cNvSpPr txBox="1"/>
          <p:nvPr/>
        </p:nvSpPr>
        <p:spPr>
          <a:xfrm>
            <a:off x="6770762" y="4802840"/>
            <a:ext cx="14414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40" dirty="0">
                <a:solidFill>
                  <a:srgbClr val="231F20"/>
                </a:solidFill>
                <a:latin typeface="Yu Gothic UI"/>
                <a:cs typeface="Yu Gothic UI"/>
              </a:rPr>
              <a:t>超安心！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P</a:t>
            </a:r>
            <a:r>
              <a:rPr sz="100" b="0" spc="-25" dirty="0">
                <a:solidFill>
                  <a:srgbClr val="231F20"/>
                </a:solidFill>
                <a:latin typeface="Yu Gothic Medium"/>
                <a:cs typeface="Yu Gothic Medium"/>
              </a:rPr>
              <a:t>assw</a:t>
            </a:r>
            <a:r>
              <a:rPr sz="100" b="0" spc="-20" dirty="0">
                <a:solidFill>
                  <a:srgbClr val="231F20"/>
                </a:solidFill>
                <a:latin typeface="Yu Gothic Medium"/>
                <a:cs typeface="Yu Gothic Medium"/>
              </a:rPr>
              <a:t>or</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1" spc="-40" dirty="0">
                <a:solidFill>
                  <a:srgbClr val="231F20"/>
                </a:solidFill>
                <a:latin typeface="Yu Gothic UI"/>
                <a:cs typeface="Yu Gothic UI"/>
              </a:rPr>
              <a:t>W</a:t>
            </a:r>
            <a:r>
              <a:rPr sz="100" b="1" spc="-10" dirty="0">
                <a:solidFill>
                  <a:srgbClr val="231F20"/>
                </a:solidFill>
                <a:latin typeface="Yu Gothic UI"/>
                <a:cs typeface="Yu Gothic UI"/>
              </a:rPr>
              <a:t>i</a:t>
            </a:r>
            <a:r>
              <a:rPr sz="100" b="1" spc="-20" dirty="0">
                <a:solidFill>
                  <a:srgbClr val="231F20"/>
                </a:solidFill>
                <a:latin typeface="Yu Gothic UI"/>
                <a:cs typeface="Yu Gothic UI"/>
              </a:rPr>
              <a:t>-F</a:t>
            </a:r>
            <a:r>
              <a:rPr sz="100" b="1" spc="-10" dirty="0">
                <a:solidFill>
                  <a:srgbClr val="231F20"/>
                </a:solidFill>
                <a:latin typeface="Yu Gothic UI"/>
                <a:cs typeface="Yu Gothic UI"/>
              </a:rPr>
              <a:t>i</a:t>
            </a:r>
            <a:r>
              <a:rPr sz="100" b="1" spc="-35" dirty="0">
                <a:solidFill>
                  <a:srgbClr val="231F20"/>
                </a:solidFill>
                <a:latin typeface="Yu Gothic UI"/>
                <a:cs typeface="Yu Gothic UI"/>
              </a:rPr>
              <a:t>接続が出来ます。</a:t>
            </a:r>
            <a:endParaRPr sz="100">
              <a:latin typeface="Yu Gothic UI"/>
              <a:cs typeface="Yu Gothic UI"/>
            </a:endParaRPr>
          </a:p>
        </p:txBody>
      </p:sp>
      <p:sp>
        <p:nvSpPr>
          <p:cNvPr id="1246" name="object 1246"/>
          <p:cNvSpPr txBox="1"/>
          <p:nvPr/>
        </p:nvSpPr>
        <p:spPr>
          <a:xfrm>
            <a:off x="6764797" y="4797537"/>
            <a:ext cx="15049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Yu Gothic UI"/>
                <a:cs typeface="Yu Gothic UI"/>
              </a:rPr>
              <a:t>「暗号化接続」で通信が   </a:t>
            </a:r>
            <a:r>
              <a:rPr sz="100" b="1" spc="-5" dirty="0">
                <a:solidFill>
                  <a:srgbClr val="231F20"/>
                </a:solidFill>
                <a:latin typeface="Yu Gothic UI"/>
                <a:cs typeface="Yu Gothic UI"/>
              </a:rPr>
              <a:t> </a:t>
            </a:r>
            <a:r>
              <a:rPr sz="100" b="0" spc="-30" dirty="0">
                <a:solidFill>
                  <a:srgbClr val="231F20"/>
                </a:solidFill>
                <a:latin typeface="Yu Gothic Medium"/>
                <a:cs typeface="Yu Gothic Medium"/>
              </a:rPr>
              <a:t>Ne</a:t>
            </a:r>
            <a:r>
              <a:rPr sz="100" b="0" spc="-15" dirty="0">
                <a:solidFill>
                  <a:srgbClr val="231F20"/>
                </a:solidFill>
                <a:latin typeface="Yu Gothic Medium"/>
                <a:cs typeface="Yu Gothic Medium"/>
              </a:rPr>
              <a:t>t</a:t>
            </a:r>
            <a:r>
              <a:rPr sz="100" b="0" spc="-30" dirty="0">
                <a:solidFill>
                  <a:srgbClr val="231F20"/>
                </a:solidFill>
                <a:latin typeface="Yu Gothic Medium"/>
                <a:cs typeface="Yu Gothic Medium"/>
              </a:rPr>
              <a:t>w</a:t>
            </a:r>
            <a:r>
              <a:rPr sz="100" b="0" spc="-25" dirty="0">
                <a:solidFill>
                  <a:srgbClr val="231F20"/>
                </a:solidFill>
                <a:latin typeface="Yu Gothic Medium"/>
                <a:cs typeface="Yu Gothic Medium"/>
              </a:rPr>
              <a:t>o</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kna</a:t>
            </a:r>
            <a:r>
              <a:rPr sz="100" b="0" spc="-30" dirty="0">
                <a:solidFill>
                  <a:srgbClr val="231F20"/>
                </a:solidFill>
                <a:latin typeface="Yu Gothic Medium"/>
                <a:cs typeface="Yu Gothic Medium"/>
              </a:rPr>
              <a:t>me</a:t>
            </a:r>
            <a:r>
              <a:rPr sz="100" b="0" spc="-25" dirty="0">
                <a:solidFill>
                  <a:srgbClr val="231F20"/>
                </a:solidFill>
                <a:latin typeface="Yu Gothic Medium"/>
                <a:cs typeface="Yu Gothic Medium"/>
              </a:rPr>
              <a:t>(S</a:t>
            </a:r>
            <a:r>
              <a:rPr sz="100" b="0" spc="-30" dirty="0">
                <a:solidFill>
                  <a:srgbClr val="231F20"/>
                </a:solidFill>
                <a:latin typeface="Yu Gothic Medium"/>
                <a:cs typeface="Yu Gothic Medium"/>
              </a:rPr>
              <a:t>S</a:t>
            </a:r>
            <a:r>
              <a:rPr sz="100" b="0" spc="-15" dirty="0">
                <a:solidFill>
                  <a:srgbClr val="231F20"/>
                </a:solidFill>
                <a:latin typeface="Yu Gothic Medium"/>
                <a:cs typeface="Yu Gothic Medium"/>
              </a:rPr>
              <a:t>I</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1" spc="-25" dirty="0">
                <a:solidFill>
                  <a:srgbClr val="231F20"/>
                </a:solidFill>
                <a:latin typeface="Yu Gothic UI"/>
                <a:cs typeface="Yu Gothic UI"/>
              </a:rPr>
              <a:t>パスワード</a:t>
            </a:r>
            <a:r>
              <a:rPr sz="100" b="1" spc="-15" dirty="0">
                <a:solidFill>
                  <a:srgbClr val="231F20"/>
                </a:solidFill>
                <a:latin typeface="Yu Gothic UI"/>
                <a:cs typeface="Yu Gothic UI"/>
              </a:rPr>
              <a:t>(</a:t>
            </a:r>
            <a:r>
              <a:rPr sz="100" b="1" spc="-25" dirty="0">
                <a:solidFill>
                  <a:srgbClr val="231F20"/>
                </a:solidFill>
                <a:latin typeface="Yu Gothic UI"/>
                <a:cs typeface="Yu Gothic UI"/>
              </a:rPr>
              <a:t>P</a:t>
            </a:r>
            <a:r>
              <a:rPr sz="100" b="1" spc="-40" dirty="0">
                <a:solidFill>
                  <a:srgbClr val="231F20"/>
                </a:solidFill>
                <a:latin typeface="Yu Gothic UI"/>
                <a:cs typeface="Yu Gothic UI"/>
              </a:rPr>
              <a:t>W</a:t>
            </a:r>
            <a:r>
              <a:rPr sz="100" b="1" spc="-15" dirty="0">
                <a:solidFill>
                  <a:srgbClr val="231F20"/>
                </a:solidFill>
                <a:latin typeface="Yu Gothic UI"/>
                <a:cs typeface="Yu Gothic UI"/>
              </a:rPr>
              <a:t>)</a:t>
            </a:r>
            <a:r>
              <a:rPr sz="100" b="1" spc="-35" dirty="0">
                <a:solidFill>
                  <a:srgbClr val="231F20"/>
                </a:solidFill>
                <a:latin typeface="Yu Gothic UI"/>
                <a:cs typeface="Yu Gothic UI"/>
              </a:rPr>
              <a:t>の入力が</a:t>
            </a:r>
            <a:endParaRPr sz="100">
              <a:latin typeface="Yu Gothic UI"/>
              <a:cs typeface="Yu Gothic UI"/>
            </a:endParaRPr>
          </a:p>
        </p:txBody>
      </p:sp>
      <p:sp>
        <p:nvSpPr>
          <p:cNvPr id="1247" name="object 1247"/>
          <p:cNvSpPr txBox="1"/>
          <p:nvPr/>
        </p:nvSpPr>
        <p:spPr>
          <a:xfrm>
            <a:off x="6762414" y="4772953"/>
            <a:ext cx="172085" cy="43180"/>
          </a:xfrm>
          <a:prstGeom prst="rect">
            <a:avLst/>
          </a:prstGeom>
        </p:spPr>
        <p:txBody>
          <a:bodyPr vert="horz" wrap="square" lIns="0" tIns="2540" rIns="0" bIns="0" rtlCol="0">
            <a:spAutoFit/>
          </a:bodyPr>
          <a:lstStyle/>
          <a:p>
            <a:pPr>
              <a:lnSpc>
                <a:spcPct val="100000"/>
              </a:lnSpc>
              <a:spcBef>
                <a:spcPts val="20"/>
              </a:spcBef>
            </a:pPr>
            <a:endParaRPr sz="100">
              <a:latin typeface="Times New Roman"/>
              <a:cs typeface="Times New Roman"/>
            </a:endParaRPr>
          </a:p>
          <a:p>
            <a:pPr marL="38100">
              <a:lnSpc>
                <a:spcPct val="100000"/>
              </a:lnSpc>
            </a:pPr>
            <a:r>
              <a:rPr sz="100" b="1" spc="-10" dirty="0">
                <a:solidFill>
                  <a:srgbClr val="414042"/>
                </a:solidFill>
                <a:latin typeface="Microsoft JhengHei"/>
                <a:cs typeface="Microsoft JhengHei"/>
              </a:rPr>
              <a:t>Wi-</a:t>
            </a:r>
            <a:r>
              <a:rPr sz="100" b="1" spc="-5" dirty="0">
                <a:solidFill>
                  <a:srgbClr val="414042"/>
                </a:solidFill>
                <a:latin typeface="Microsoft JhengHei"/>
                <a:cs typeface="Microsoft JhengHei"/>
              </a:rPr>
              <a:t>Fi </a:t>
            </a:r>
            <a:r>
              <a:rPr sz="100" b="1" spc="-15" dirty="0">
                <a:solidFill>
                  <a:srgbClr val="414042"/>
                </a:solidFill>
                <a:latin typeface="Microsoft JhengHei"/>
                <a:cs typeface="Microsoft JhengHei"/>
              </a:rPr>
              <a:t>を安心安全にご利用いただくために。</a:t>
            </a:r>
            <a:endParaRPr sz="100">
              <a:latin typeface="Microsoft JhengHei"/>
              <a:cs typeface="Microsoft JhengHei"/>
            </a:endParaRPr>
          </a:p>
          <a:p>
            <a:pPr>
              <a:lnSpc>
                <a:spcPct val="100000"/>
              </a:lnSpc>
            </a:pPr>
            <a:endParaRPr sz="100">
              <a:latin typeface="Microsoft JhengHei"/>
              <a:cs typeface="Microsoft JhengHei"/>
            </a:endParaRPr>
          </a:p>
          <a:p>
            <a:pPr marL="40005">
              <a:lnSpc>
                <a:spcPct val="100000"/>
              </a:lnSpc>
            </a:pPr>
            <a:r>
              <a:rPr sz="100" b="1" spc="-40" dirty="0">
                <a:solidFill>
                  <a:srgbClr val="FFFFFF"/>
                </a:solidFill>
                <a:latin typeface="Microsoft JhengHei"/>
                <a:cs typeface="Microsoft JhengHei"/>
              </a:rPr>
              <a:t>クリック１          </a:t>
            </a:r>
            <a:r>
              <a:rPr sz="100" b="1" spc="-10" dirty="0">
                <a:solidFill>
                  <a:srgbClr val="FFFFFF"/>
                </a:solidFill>
                <a:latin typeface="Microsoft JhengHei"/>
                <a:cs typeface="Microsoft JhengHei"/>
              </a:rPr>
              <a:t> </a:t>
            </a:r>
            <a:r>
              <a:rPr sz="100" b="0" spc="-25" dirty="0">
                <a:solidFill>
                  <a:srgbClr val="231F20"/>
                </a:solidFill>
                <a:latin typeface="Yu Gothic Medium"/>
                <a:cs typeface="Yu Gothic Medium"/>
              </a:rPr>
              <a:t>Loca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ion</a:t>
            </a:r>
            <a:r>
              <a:rPr sz="100" b="0" dirty="0">
                <a:solidFill>
                  <a:srgbClr val="231F20"/>
                </a:solidFill>
                <a:latin typeface="Yu Gothic Medium"/>
                <a:cs typeface="Yu Gothic Medium"/>
              </a:rPr>
              <a:t>              </a:t>
            </a:r>
            <a:r>
              <a:rPr sz="100" b="1" spc="-40" dirty="0">
                <a:solidFill>
                  <a:srgbClr val="FFFFFF"/>
                </a:solidFill>
                <a:latin typeface="Microsoft JhengHei"/>
                <a:cs typeface="Microsoft JhengHei"/>
              </a:rPr>
              <a:t>クリック２</a:t>
            </a:r>
            <a:endParaRPr sz="100">
              <a:latin typeface="Microsoft JhengHei"/>
              <a:cs typeface="Microsoft JhengHei"/>
            </a:endParaRPr>
          </a:p>
        </p:txBody>
      </p:sp>
      <p:grpSp>
        <p:nvGrpSpPr>
          <p:cNvPr id="1248" name="object 1248"/>
          <p:cNvGrpSpPr/>
          <p:nvPr/>
        </p:nvGrpSpPr>
        <p:grpSpPr>
          <a:xfrm>
            <a:off x="6850812" y="4838039"/>
            <a:ext cx="15240" cy="13335"/>
            <a:chOff x="6850812" y="4838039"/>
            <a:chExt cx="15240" cy="13335"/>
          </a:xfrm>
        </p:grpSpPr>
        <p:sp>
          <p:nvSpPr>
            <p:cNvPr id="1249" name="object 1249"/>
            <p:cNvSpPr/>
            <p:nvPr/>
          </p:nvSpPr>
          <p:spPr>
            <a:xfrm>
              <a:off x="6851129" y="4841227"/>
              <a:ext cx="12700" cy="8890"/>
            </a:xfrm>
            <a:custGeom>
              <a:avLst/>
              <a:gdLst/>
              <a:ahLst/>
              <a:cxnLst/>
              <a:rect l="l" t="t" r="r" b="b"/>
              <a:pathLst>
                <a:path w="12700" h="8889">
                  <a:moveTo>
                    <a:pt x="12420" y="8750"/>
                  </a:moveTo>
                  <a:lnTo>
                    <a:pt x="0" y="8750"/>
                  </a:lnTo>
                  <a:lnTo>
                    <a:pt x="0" y="0"/>
                  </a:lnTo>
                  <a:lnTo>
                    <a:pt x="12420" y="0"/>
                  </a:lnTo>
                  <a:lnTo>
                    <a:pt x="12420" y="8750"/>
                  </a:lnTo>
                  <a:close/>
                </a:path>
              </a:pathLst>
            </a:custGeom>
            <a:ln w="3175">
              <a:solidFill>
                <a:srgbClr val="939598"/>
              </a:solidFill>
            </a:ln>
          </p:spPr>
          <p:txBody>
            <a:bodyPr wrap="square" lIns="0" tIns="0" rIns="0" bIns="0" rtlCol="0"/>
            <a:lstStyle/>
            <a:p>
              <a:endParaRPr/>
            </a:p>
          </p:txBody>
        </p:sp>
        <p:sp>
          <p:nvSpPr>
            <p:cNvPr id="1250" name="object 1250"/>
            <p:cNvSpPr/>
            <p:nvPr/>
          </p:nvSpPr>
          <p:spPr>
            <a:xfrm>
              <a:off x="6851599" y="4843030"/>
              <a:ext cx="6350" cy="5080"/>
            </a:xfrm>
            <a:custGeom>
              <a:avLst/>
              <a:gdLst/>
              <a:ahLst/>
              <a:cxnLst/>
              <a:rect l="l" t="t" r="r" b="b"/>
              <a:pathLst>
                <a:path w="6350" h="5079">
                  <a:moveTo>
                    <a:pt x="6235" y="0"/>
                  </a:moveTo>
                  <a:lnTo>
                    <a:pt x="0" y="0"/>
                  </a:lnTo>
                  <a:lnTo>
                    <a:pt x="0" y="4635"/>
                  </a:lnTo>
                  <a:lnTo>
                    <a:pt x="6235" y="4635"/>
                  </a:lnTo>
                  <a:lnTo>
                    <a:pt x="6235" y="0"/>
                  </a:lnTo>
                  <a:close/>
                </a:path>
              </a:pathLst>
            </a:custGeom>
            <a:solidFill>
              <a:srgbClr val="00A9BE">
                <a:alpha val="39999"/>
              </a:srgbClr>
            </a:solidFill>
          </p:spPr>
          <p:txBody>
            <a:bodyPr wrap="square" lIns="0" tIns="0" rIns="0" bIns="0" rtlCol="0"/>
            <a:lstStyle/>
            <a:p>
              <a:endParaRPr/>
            </a:p>
          </p:txBody>
        </p:sp>
        <p:pic>
          <p:nvPicPr>
            <p:cNvPr id="1251" name="object 1251"/>
            <p:cNvPicPr/>
            <p:nvPr/>
          </p:nvPicPr>
          <p:blipFill>
            <a:blip r:embed="rId4" cstate="print"/>
            <a:stretch>
              <a:fillRect/>
            </a:stretch>
          </p:blipFill>
          <p:spPr>
            <a:xfrm>
              <a:off x="6851713" y="4847963"/>
              <a:ext cx="5664" cy="1404"/>
            </a:xfrm>
            <a:prstGeom prst="rect">
              <a:avLst/>
            </a:prstGeom>
          </p:spPr>
        </p:pic>
        <p:sp>
          <p:nvSpPr>
            <p:cNvPr id="1252" name="object 1252"/>
            <p:cNvSpPr/>
            <p:nvPr/>
          </p:nvSpPr>
          <p:spPr>
            <a:xfrm>
              <a:off x="6851713" y="4847970"/>
              <a:ext cx="1270" cy="1905"/>
            </a:xfrm>
            <a:custGeom>
              <a:avLst/>
              <a:gdLst/>
              <a:ahLst/>
              <a:cxnLst/>
              <a:rect l="l" t="t" r="r" b="b"/>
              <a:pathLst>
                <a:path w="1270" h="1904">
                  <a:moveTo>
                    <a:pt x="1193" y="0"/>
                  </a:moveTo>
                  <a:lnTo>
                    <a:pt x="0" y="0"/>
                  </a:lnTo>
                  <a:lnTo>
                    <a:pt x="0" y="1409"/>
                  </a:lnTo>
                  <a:lnTo>
                    <a:pt x="1193" y="1409"/>
                  </a:lnTo>
                  <a:lnTo>
                    <a:pt x="1193" y="0"/>
                  </a:lnTo>
                  <a:close/>
                </a:path>
              </a:pathLst>
            </a:custGeom>
            <a:solidFill>
              <a:srgbClr val="FFF200">
                <a:alpha val="59999"/>
              </a:srgbClr>
            </a:solidFill>
          </p:spPr>
          <p:txBody>
            <a:bodyPr wrap="square" lIns="0" tIns="0" rIns="0" bIns="0" rtlCol="0"/>
            <a:lstStyle/>
            <a:p>
              <a:endParaRPr/>
            </a:p>
          </p:txBody>
        </p:sp>
        <p:sp>
          <p:nvSpPr>
            <p:cNvPr id="1253" name="object 1253"/>
            <p:cNvSpPr/>
            <p:nvPr/>
          </p:nvSpPr>
          <p:spPr>
            <a:xfrm>
              <a:off x="6858127" y="4843017"/>
              <a:ext cx="5080" cy="2540"/>
            </a:xfrm>
            <a:custGeom>
              <a:avLst/>
              <a:gdLst/>
              <a:ahLst/>
              <a:cxnLst/>
              <a:rect l="l" t="t" r="r" b="b"/>
              <a:pathLst>
                <a:path w="5079" h="2539">
                  <a:moveTo>
                    <a:pt x="4940" y="0"/>
                  </a:moveTo>
                  <a:lnTo>
                    <a:pt x="0" y="0"/>
                  </a:lnTo>
                  <a:lnTo>
                    <a:pt x="0" y="2336"/>
                  </a:lnTo>
                  <a:lnTo>
                    <a:pt x="4940" y="2336"/>
                  </a:lnTo>
                  <a:lnTo>
                    <a:pt x="4940" y="0"/>
                  </a:lnTo>
                  <a:close/>
                </a:path>
              </a:pathLst>
            </a:custGeom>
            <a:solidFill>
              <a:srgbClr val="F48FA0">
                <a:alpha val="39999"/>
              </a:srgbClr>
            </a:solidFill>
          </p:spPr>
          <p:txBody>
            <a:bodyPr wrap="square" lIns="0" tIns="0" rIns="0" bIns="0" rtlCol="0"/>
            <a:lstStyle/>
            <a:p>
              <a:endParaRPr/>
            </a:p>
          </p:txBody>
        </p:sp>
        <p:sp>
          <p:nvSpPr>
            <p:cNvPr id="1254" name="object 1254"/>
            <p:cNvSpPr/>
            <p:nvPr/>
          </p:nvSpPr>
          <p:spPr>
            <a:xfrm>
              <a:off x="6854837" y="4844160"/>
              <a:ext cx="3175" cy="1905"/>
            </a:xfrm>
            <a:custGeom>
              <a:avLst/>
              <a:gdLst/>
              <a:ahLst/>
              <a:cxnLst/>
              <a:rect l="l" t="t" r="r" b="b"/>
              <a:pathLst>
                <a:path w="3175" h="1904">
                  <a:moveTo>
                    <a:pt x="2705" y="0"/>
                  </a:moveTo>
                  <a:lnTo>
                    <a:pt x="0" y="0"/>
                  </a:lnTo>
                  <a:lnTo>
                    <a:pt x="0" y="1676"/>
                  </a:lnTo>
                  <a:lnTo>
                    <a:pt x="2705" y="1676"/>
                  </a:lnTo>
                  <a:lnTo>
                    <a:pt x="2705" y="0"/>
                  </a:lnTo>
                  <a:close/>
                </a:path>
              </a:pathLst>
            </a:custGeom>
            <a:solidFill>
              <a:srgbClr val="00A9BE">
                <a:alpha val="39999"/>
              </a:srgbClr>
            </a:solidFill>
          </p:spPr>
          <p:txBody>
            <a:bodyPr wrap="square" lIns="0" tIns="0" rIns="0" bIns="0" rtlCol="0"/>
            <a:lstStyle/>
            <a:p>
              <a:endParaRPr/>
            </a:p>
          </p:txBody>
        </p:sp>
        <p:sp>
          <p:nvSpPr>
            <p:cNvPr id="1255" name="object 1255"/>
            <p:cNvSpPr/>
            <p:nvPr/>
          </p:nvSpPr>
          <p:spPr>
            <a:xfrm>
              <a:off x="6858127" y="4845938"/>
              <a:ext cx="5080" cy="635"/>
            </a:xfrm>
            <a:custGeom>
              <a:avLst/>
              <a:gdLst/>
              <a:ahLst/>
              <a:cxnLst/>
              <a:rect l="l" t="t" r="r" b="b"/>
              <a:pathLst>
                <a:path w="5079" h="635">
                  <a:moveTo>
                    <a:pt x="4940" y="0"/>
                  </a:moveTo>
                  <a:lnTo>
                    <a:pt x="0" y="0"/>
                  </a:lnTo>
                  <a:lnTo>
                    <a:pt x="0" y="355"/>
                  </a:lnTo>
                  <a:lnTo>
                    <a:pt x="4940" y="355"/>
                  </a:lnTo>
                  <a:lnTo>
                    <a:pt x="4940" y="0"/>
                  </a:lnTo>
                  <a:close/>
                </a:path>
              </a:pathLst>
            </a:custGeom>
            <a:solidFill>
              <a:srgbClr val="00A9BE">
                <a:alpha val="19999"/>
              </a:srgbClr>
            </a:solidFill>
          </p:spPr>
          <p:txBody>
            <a:bodyPr wrap="square" lIns="0" tIns="0" rIns="0" bIns="0" rtlCol="0"/>
            <a:lstStyle/>
            <a:p>
              <a:endParaRPr/>
            </a:p>
          </p:txBody>
        </p:sp>
        <p:sp>
          <p:nvSpPr>
            <p:cNvPr id="1256" name="object 1256"/>
            <p:cNvSpPr/>
            <p:nvPr/>
          </p:nvSpPr>
          <p:spPr>
            <a:xfrm>
              <a:off x="6858127" y="4846345"/>
              <a:ext cx="5080" cy="1905"/>
            </a:xfrm>
            <a:custGeom>
              <a:avLst/>
              <a:gdLst/>
              <a:ahLst/>
              <a:cxnLst/>
              <a:rect l="l" t="t" r="r" b="b"/>
              <a:pathLst>
                <a:path w="5079" h="1904">
                  <a:moveTo>
                    <a:pt x="4940" y="0"/>
                  </a:moveTo>
                  <a:lnTo>
                    <a:pt x="0" y="0"/>
                  </a:lnTo>
                  <a:lnTo>
                    <a:pt x="0" y="1320"/>
                  </a:lnTo>
                  <a:lnTo>
                    <a:pt x="4940" y="1320"/>
                  </a:lnTo>
                  <a:lnTo>
                    <a:pt x="4940" y="0"/>
                  </a:lnTo>
                  <a:close/>
                </a:path>
              </a:pathLst>
            </a:custGeom>
            <a:solidFill>
              <a:srgbClr val="F48FA0">
                <a:alpha val="19999"/>
              </a:srgbClr>
            </a:solidFill>
          </p:spPr>
          <p:txBody>
            <a:bodyPr wrap="square" lIns="0" tIns="0" rIns="0" bIns="0" rtlCol="0"/>
            <a:lstStyle/>
            <a:p>
              <a:endParaRPr/>
            </a:p>
          </p:txBody>
        </p:sp>
        <p:sp>
          <p:nvSpPr>
            <p:cNvPr id="1257" name="object 1257"/>
            <p:cNvSpPr/>
            <p:nvPr/>
          </p:nvSpPr>
          <p:spPr>
            <a:xfrm>
              <a:off x="6851713" y="4842065"/>
              <a:ext cx="11430" cy="635"/>
            </a:xfrm>
            <a:custGeom>
              <a:avLst/>
              <a:gdLst/>
              <a:ahLst/>
              <a:cxnLst/>
              <a:rect l="l" t="t" r="r" b="b"/>
              <a:pathLst>
                <a:path w="11429" h="635">
                  <a:moveTo>
                    <a:pt x="11074" y="0"/>
                  </a:moveTo>
                  <a:lnTo>
                    <a:pt x="0" y="0"/>
                  </a:lnTo>
                  <a:lnTo>
                    <a:pt x="11074" y="127"/>
                  </a:lnTo>
                  <a:close/>
                </a:path>
              </a:pathLst>
            </a:custGeom>
            <a:solidFill>
              <a:srgbClr val="FFF200"/>
            </a:solidFill>
          </p:spPr>
          <p:txBody>
            <a:bodyPr wrap="square" lIns="0" tIns="0" rIns="0" bIns="0" rtlCol="0"/>
            <a:lstStyle/>
            <a:p>
              <a:endParaRPr/>
            </a:p>
          </p:txBody>
        </p:sp>
        <p:sp>
          <p:nvSpPr>
            <p:cNvPr id="1258" name="object 1258"/>
            <p:cNvSpPr/>
            <p:nvPr/>
          </p:nvSpPr>
          <p:spPr>
            <a:xfrm>
              <a:off x="6851900" y="4843318"/>
              <a:ext cx="2540" cy="635"/>
            </a:xfrm>
            <a:custGeom>
              <a:avLst/>
              <a:gdLst/>
              <a:ahLst/>
              <a:cxnLst/>
              <a:rect l="l" t="t" r="r" b="b"/>
              <a:pathLst>
                <a:path w="2540" h="635">
                  <a:moveTo>
                    <a:pt x="2425" y="0"/>
                  </a:moveTo>
                  <a:lnTo>
                    <a:pt x="114" y="0"/>
                  </a:lnTo>
                  <a:lnTo>
                    <a:pt x="0" y="393"/>
                  </a:lnTo>
                  <a:lnTo>
                    <a:pt x="2425" y="508"/>
                  </a:lnTo>
                  <a:lnTo>
                    <a:pt x="2540" y="254"/>
                  </a:lnTo>
                  <a:lnTo>
                    <a:pt x="2540" y="114"/>
                  </a:lnTo>
                  <a:close/>
                </a:path>
              </a:pathLst>
            </a:custGeom>
            <a:solidFill>
              <a:srgbClr val="00A9BE"/>
            </a:solidFill>
          </p:spPr>
          <p:txBody>
            <a:bodyPr wrap="square" lIns="0" tIns="0" rIns="0" bIns="0" rtlCol="0"/>
            <a:lstStyle/>
            <a:p>
              <a:endParaRPr/>
            </a:p>
          </p:txBody>
        </p:sp>
        <p:sp>
          <p:nvSpPr>
            <p:cNvPr id="1259" name="object 1259"/>
            <p:cNvSpPr/>
            <p:nvPr/>
          </p:nvSpPr>
          <p:spPr>
            <a:xfrm>
              <a:off x="6854914" y="4843602"/>
              <a:ext cx="3175" cy="3810"/>
            </a:xfrm>
            <a:custGeom>
              <a:avLst/>
              <a:gdLst/>
              <a:ahLst/>
              <a:cxnLst/>
              <a:rect l="l" t="t" r="r" b="b"/>
              <a:pathLst>
                <a:path w="3175" h="3810">
                  <a:moveTo>
                    <a:pt x="2552" y="419"/>
                  </a:moveTo>
                  <a:lnTo>
                    <a:pt x="0" y="419"/>
                  </a:lnTo>
                  <a:lnTo>
                    <a:pt x="0" y="0"/>
                  </a:lnTo>
                  <a:lnTo>
                    <a:pt x="2552" y="0"/>
                  </a:lnTo>
                  <a:lnTo>
                    <a:pt x="2552" y="419"/>
                  </a:lnTo>
                  <a:close/>
                </a:path>
                <a:path w="3175" h="3810">
                  <a:moveTo>
                    <a:pt x="2552" y="1333"/>
                  </a:moveTo>
                  <a:lnTo>
                    <a:pt x="0" y="1333"/>
                  </a:lnTo>
                  <a:lnTo>
                    <a:pt x="0" y="914"/>
                  </a:lnTo>
                  <a:lnTo>
                    <a:pt x="2552" y="914"/>
                  </a:lnTo>
                  <a:lnTo>
                    <a:pt x="2552" y="1333"/>
                  </a:lnTo>
                  <a:close/>
                </a:path>
                <a:path w="3175" h="3810">
                  <a:moveTo>
                    <a:pt x="2552" y="2095"/>
                  </a:moveTo>
                  <a:lnTo>
                    <a:pt x="0" y="2095"/>
                  </a:lnTo>
                  <a:lnTo>
                    <a:pt x="0" y="1689"/>
                  </a:lnTo>
                  <a:lnTo>
                    <a:pt x="2552" y="1689"/>
                  </a:lnTo>
                  <a:lnTo>
                    <a:pt x="2552" y="2095"/>
                  </a:lnTo>
                  <a:close/>
                </a:path>
                <a:path w="3175" h="3810">
                  <a:moveTo>
                    <a:pt x="2552" y="2997"/>
                  </a:moveTo>
                  <a:lnTo>
                    <a:pt x="0" y="2997"/>
                  </a:lnTo>
                  <a:lnTo>
                    <a:pt x="0" y="2590"/>
                  </a:lnTo>
                  <a:lnTo>
                    <a:pt x="2552" y="2590"/>
                  </a:lnTo>
                  <a:lnTo>
                    <a:pt x="2552" y="2997"/>
                  </a:lnTo>
                  <a:close/>
                </a:path>
                <a:path w="3175" h="3810">
                  <a:moveTo>
                    <a:pt x="2552" y="3771"/>
                  </a:moveTo>
                  <a:lnTo>
                    <a:pt x="0" y="3771"/>
                  </a:lnTo>
                  <a:lnTo>
                    <a:pt x="0" y="3352"/>
                  </a:lnTo>
                  <a:lnTo>
                    <a:pt x="2552" y="3352"/>
                  </a:lnTo>
                  <a:lnTo>
                    <a:pt x="2552" y="3771"/>
                  </a:lnTo>
                  <a:close/>
                </a:path>
              </a:pathLst>
            </a:custGeom>
            <a:ln w="3175">
              <a:solidFill>
                <a:srgbClr val="808285"/>
              </a:solidFill>
            </a:ln>
          </p:spPr>
          <p:txBody>
            <a:bodyPr wrap="square" lIns="0" tIns="0" rIns="0" bIns="0" rtlCol="0"/>
            <a:lstStyle/>
            <a:p>
              <a:endParaRPr/>
            </a:p>
          </p:txBody>
        </p:sp>
        <p:sp>
          <p:nvSpPr>
            <p:cNvPr id="1260" name="object 1260"/>
            <p:cNvSpPr/>
            <p:nvPr/>
          </p:nvSpPr>
          <p:spPr>
            <a:xfrm>
              <a:off x="6852273" y="4842400"/>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261" name="object 1261"/>
            <p:cNvSpPr/>
            <p:nvPr/>
          </p:nvSpPr>
          <p:spPr>
            <a:xfrm>
              <a:off x="6853642" y="4842424"/>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262" name="object 1262"/>
            <p:cNvSpPr/>
            <p:nvPr/>
          </p:nvSpPr>
          <p:spPr>
            <a:xfrm>
              <a:off x="6854864" y="4842694"/>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1263" name="object 1263"/>
            <p:cNvSpPr/>
            <p:nvPr/>
          </p:nvSpPr>
          <p:spPr>
            <a:xfrm>
              <a:off x="6856069" y="4842400"/>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264" name="object 1264"/>
            <p:cNvSpPr/>
            <p:nvPr/>
          </p:nvSpPr>
          <p:spPr>
            <a:xfrm>
              <a:off x="6857482" y="4842488"/>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265" name="object 1265"/>
            <p:cNvSpPr/>
            <p:nvPr/>
          </p:nvSpPr>
          <p:spPr>
            <a:xfrm>
              <a:off x="6858437" y="4843318"/>
              <a:ext cx="3175" cy="635"/>
            </a:xfrm>
            <a:custGeom>
              <a:avLst/>
              <a:gdLst/>
              <a:ahLst/>
              <a:cxnLst/>
              <a:rect l="l" t="t" r="r" b="b"/>
              <a:pathLst>
                <a:path w="3175" h="635">
                  <a:moveTo>
                    <a:pt x="2438" y="0"/>
                  </a:moveTo>
                  <a:lnTo>
                    <a:pt x="114" y="0"/>
                  </a:lnTo>
                  <a:lnTo>
                    <a:pt x="0" y="393"/>
                  </a:lnTo>
                  <a:lnTo>
                    <a:pt x="2438" y="508"/>
                  </a:lnTo>
                  <a:lnTo>
                    <a:pt x="2552" y="254"/>
                  </a:lnTo>
                  <a:lnTo>
                    <a:pt x="2552" y="114"/>
                  </a:lnTo>
                  <a:close/>
                </a:path>
              </a:pathLst>
            </a:custGeom>
            <a:solidFill>
              <a:srgbClr val="F48FA0"/>
            </a:solidFill>
          </p:spPr>
          <p:txBody>
            <a:bodyPr wrap="square" lIns="0" tIns="0" rIns="0" bIns="0" rtlCol="0"/>
            <a:lstStyle/>
            <a:p>
              <a:endParaRPr/>
            </a:p>
          </p:txBody>
        </p:sp>
        <p:sp>
          <p:nvSpPr>
            <p:cNvPr id="1266" name="object 1266"/>
            <p:cNvSpPr/>
            <p:nvPr/>
          </p:nvSpPr>
          <p:spPr>
            <a:xfrm>
              <a:off x="6858810" y="4842400"/>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267" name="object 1267"/>
            <p:cNvSpPr/>
            <p:nvPr/>
          </p:nvSpPr>
          <p:spPr>
            <a:xfrm>
              <a:off x="6860178" y="4842424"/>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268" name="object 1268"/>
            <p:cNvSpPr/>
            <p:nvPr/>
          </p:nvSpPr>
          <p:spPr>
            <a:xfrm>
              <a:off x="6861400" y="4842694"/>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1269" name="object 1269"/>
            <p:cNvSpPr/>
            <p:nvPr/>
          </p:nvSpPr>
          <p:spPr>
            <a:xfrm>
              <a:off x="6862605" y="4842400"/>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270" name="object 1270"/>
            <p:cNvSpPr/>
            <p:nvPr/>
          </p:nvSpPr>
          <p:spPr>
            <a:xfrm>
              <a:off x="6863922" y="4842478"/>
              <a:ext cx="1270" cy="1270"/>
            </a:xfrm>
            <a:custGeom>
              <a:avLst/>
              <a:gdLst/>
              <a:ahLst/>
              <a:cxnLst/>
              <a:rect l="l" t="t" r="r" b="b"/>
              <a:pathLst>
                <a:path w="1270" h="1270">
                  <a:moveTo>
                    <a:pt x="787" y="939"/>
                  </a:moveTo>
                  <a:lnTo>
                    <a:pt x="787" y="800"/>
                  </a:lnTo>
                  <a:lnTo>
                    <a:pt x="228" y="800"/>
                  </a:lnTo>
                  <a:lnTo>
                    <a:pt x="508" y="609"/>
                  </a:lnTo>
                  <a:lnTo>
                    <a:pt x="685" y="507"/>
                  </a:lnTo>
                  <a:lnTo>
                    <a:pt x="774" y="292"/>
                  </a:lnTo>
                  <a:lnTo>
                    <a:pt x="774" y="126"/>
                  </a:lnTo>
                  <a:lnTo>
                    <a:pt x="622" y="0"/>
                  </a:lnTo>
                  <a:lnTo>
                    <a:pt x="406" y="0"/>
                  </a:lnTo>
                  <a:lnTo>
                    <a:pt x="177" y="12"/>
                  </a:lnTo>
                  <a:lnTo>
                    <a:pt x="38" y="190"/>
                  </a:lnTo>
                  <a:lnTo>
                    <a:pt x="25" y="342"/>
                  </a:lnTo>
                  <a:lnTo>
                    <a:pt x="190" y="342"/>
                  </a:lnTo>
                  <a:lnTo>
                    <a:pt x="203" y="139"/>
                  </a:lnTo>
                  <a:lnTo>
                    <a:pt x="393" y="139"/>
                  </a:lnTo>
                  <a:lnTo>
                    <a:pt x="596" y="203"/>
                  </a:lnTo>
                  <a:lnTo>
                    <a:pt x="596" y="380"/>
                  </a:lnTo>
                  <a:lnTo>
                    <a:pt x="355" y="520"/>
                  </a:lnTo>
                  <a:lnTo>
                    <a:pt x="38" y="698"/>
                  </a:lnTo>
                  <a:lnTo>
                    <a:pt x="12" y="850"/>
                  </a:lnTo>
                  <a:lnTo>
                    <a:pt x="787" y="939"/>
                  </a:lnTo>
                  <a:close/>
                </a:path>
              </a:pathLst>
            </a:custGeom>
            <a:ln w="3175">
              <a:solidFill>
                <a:srgbClr val="F48FA0"/>
              </a:solidFill>
            </a:ln>
          </p:spPr>
          <p:txBody>
            <a:bodyPr wrap="square" lIns="0" tIns="0" rIns="0" bIns="0" rtlCol="0"/>
            <a:lstStyle/>
            <a:p>
              <a:endParaRPr/>
            </a:p>
          </p:txBody>
        </p:sp>
        <p:sp>
          <p:nvSpPr>
            <p:cNvPr id="1271" name="object 1271"/>
            <p:cNvSpPr/>
            <p:nvPr/>
          </p:nvSpPr>
          <p:spPr>
            <a:xfrm>
              <a:off x="6854651" y="4843398"/>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1272" name="object 1272"/>
            <p:cNvSpPr/>
            <p:nvPr/>
          </p:nvSpPr>
          <p:spPr>
            <a:xfrm>
              <a:off x="6854651" y="4838357"/>
              <a:ext cx="0" cy="635"/>
            </a:xfrm>
            <a:custGeom>
              <a:avLst/>
              <a:gdLst/>
              <a:ahLst/>
              <a:cxnLst/>
              <a:rect l="l" t="t" r="r" b="b"/>
              <a:pathLst>
                <a:path h="635">
                  <a:moveTo>
                    <a:pt x="0" y="0"/>
                  </a:moveTo>
                  <a:lnTo>
                    <a:pt x="0" y="220"/>
                  </a:lnTo>
                </a:path>
              </a:pathLst>
            </a:custGeom>
            <a:ln w="3175">
              <a:solidFill>
                <a:srgbClr val="00A9BE"/>
              </a:solidFill>
            </a:ln>
          </p:spPr>
          <p:txBody>
            <a:bodyPr wrap="square" lIns="0" tIns="0" rIns="0" bIns="0" rtlCol="0"/>
            <a:lstStyle/>
            <a:p>
              <a:endParaRPr/>
            </a:p>
          </p:txBody>
        </p:sp>
        <p:sp>
          <p:nvSpPr>
            <p:cNvPr id="1273" name="object 1273"/>
            <p:cNvSpPr/>
            <p:nvPr/>
          </p:nvSpPr>
          <p:spPr>
            <a:xfrm>
              <a:off x="6854651" y="4847417"/>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1274" name="object 1274"/>
            <p:cNvSpPr/>
            <p:nvPr/>
          </p:nvSpPr>
          <p:spPr>
            <a:xfrm>
              <a:off x="6857797" y="4848085"/>
              <a:ext cx="1905" cy="1270"/>
            </a:xfrm>
            <a:custGeom>
              <a:avLst/>
              <a:gdLst/>
              <a:ahLst/>
              <a:cxnLst/>
              <a:rect l="l" t="t" r="r" b="b"/>
              <a:pathLst>
                <a:path w="1904" h="1270">
                  <a:moveTo>
                    <a:pt x="1460" y="1041"/>
                  </a:moveTo>
                  <a:lnTo>
                    <a:pt x="0" y="1041"/>
                  </a:lnTo>
                  <a:lnTo>
                    <a:pt x="0" y="0"/>
                  </a:lnTo>
                  <a:lnTo>
                    <a:pt x="1460" y="0"/>
                  </a:lnTo>
                  <a:lnTo>
                    <a:pt x="1460" y="1041"/>
                  </a:lnTo>
                  <a:close/>
                </a:path>
              </a:pathLst>
            </a:custGeom>
            <a:ln w="3175">
              <a:solidFill>
                <a:srgbClr val="939598"/>
              </a:solidFill>
            </a:ln>
          </p:spPr>
          <p:txBody>
            <a:bodyPr wrap="square" lIns="0" tIns="0" rIns="0" bIns="0" rtlCol="0"/>
            <a:lstStyle/>
            <a:p>
              <a:endParaRPr/>
            </a:p>
          </p:txBody>
        </p:sp>
        <p:sp>
          <p:nvSpPr>
            <p:cNvPr id="1275" name="object 1275"/>
            <p:cNvSpPr/>
            <p:nvPr/>
          </p:nvSpPr>
          <p:spPr>
            <a:xfrm>
              <a:off x="6857860" y="4848351"/>
              <a:ext cx="1270" cy="635"/>
            </a:xfrm>
            <a:custGeom>
              <a:avLst/>
              <a:gdLst/>
              <a:ahLst/>
              <a:cxnLst/>
              <a:rect l="l" t="t" r="r" b="b"/>
              <a:pathLst>
                <a:path w="1270" h="635">
                  <a:moveTo>
                    <a:pt x="812" y="0"/>
                  </a:moveTo>
                  <a:lnTo>
                    <a:pt x="0" y="0"/>
                  </a:lnTo>
                  <a:lnTo>
                    <a:pt x="0" y="508"/>
                  </a:lnTo>
                  <a:lnTo>
                    <a:pt x="812" y="508"/>
                  </a:lnTo>
                  <a:lnTo>
                    <a:pt x="812" y="0"/>
                  </a:lnTo>
                  <a:close/>
                </a:path>
              </a:pathLst>
            </a:custGeom>
            <a:solidFill>
              <a:srgbClr val="00A9BE">
                <a:alpha val="39999"/>
              </a:srgbClr>
            </a:solidFill>
          </p:spPr>
          <p:txBody>
            <a:bodyPr wrap="square" lIns="0" tIns="0" rIns="0" bIns="0" rtlCol="0"/>
            <a:lstStyle/>
            <a:p>
              <a:endParaRPr/>
            </a:p>
          </p:txBody>
        </p:sp>
        <p:pic>
          <p:nvPicPr>
            <p:cNvPr id="1276" name="object 1276"/>
            <p:cNvPicPr/>
            <p:nvPr/>
          </p:nvPicPr>
          <p:blipFill>
            <a:blip r:embed="rId4" cstate="print"/>
            <a:stretch>
              <a:fillRect/>
            </a:stretch>
          </p:blipFill>
          <p:spPr>
            <a:xfrm>
              <a:off x="6857848" y="4848885"/>
              <a:ext cx="673" cy="168"/>
            </a:xfrm>
            <a:prstGeom prst="rect">
              <a:avLst/>
            </a:prstGeom>
          </p:spPr>
        </p:pic>
        <p:sp>
          <p:nvSpPr>
            <p:cNvPr id="1277" name="object 1277"/>
            <p:cNvSpPr/>
            <p:nvPr/>
          </p:nvSpPr>
          <p:spPr>
            <a:xfrm>
              <a:off x="6857847" y="4848872"/>
              <a:ext cx="635" cy="635"/>
            </a:xfrm>
            <a:custGeom>
              <a:avLst/>
              <a:gdLst/>
              <a:ahLst/>
              <a:cxnLst/>
              <a:rect l="l" t="t" r="r" b="b"/>
              <a:pathLst>
                <a:path w="634" h="635">
                  <a:moveTo>
                    <a:pt x="139" y="0"/>
                  </a:moveTo>
                  <a:lnTo>
                    <a:pt x="0" y="0"/>
                  </a:lnTo>
                  <a:lnTo>
                    <a:pt x="0" y="177"/>
                  </a:lnTo>
                  <a:lnTo>
                    <a:pt x="139" y="177"/>
                  </a:lnTo>
                  <a:lnTo>
                    <a:pt x="139" y="0"/>
                  </a:lnTo>
                  <a:close/>
                </a:path>
              </a:pathLst>
            </a:custGeom>
            <a:solidFill>
              <a:srgbClr val="FFF200">
                <a:alpha val="59999"/>
              </a:srgbClr>
            </a:solidFill>
          </p:spPr>
          <p:txBody>
            <a:bodyPr wrap="square" lIns="0" tIns="0" rIns="0" bIns="0" rtlCol="0"/>
            <a:lstStyle/>
            <a:p>
              <a:endParaRPr/>
            </a:p>
          </p:txBody>
        </p:sp>
        <p:sp>
          <p:nvSpPr>
            <p:cNvPr id="1278" name="object 1278"/>
            <p:cNvSpPr/>
            <p:nvPr/>
          </p:nvSpPr>
          <p:spPr>
            <a:xfrm>
              <a:off x="6858736" y="4848351"/>
              <a:ext cx="635" cy="635"/>
            </a:xfrm>
            <a:custGeom>
              <a:avLst/>
              <a:gdLst/>
              <a:ahLst/>
              <a:cxnLst/>
              <a:rect l="l" t="t" r="r" b="b"/>
              <a:pathLst>
                <a:path w="634" h="635">
                  <a:moveTo>
                    <a:pt x="444" y="0"/>
                  </a:moveTo>
                  <a:lnTo>
                    <a:pt x="0" y="0"/>
                  </a:lnTo>
                  <a:lnTo>
                    <a:pt x="0" y="508"/>
                  </a:lnTo>
                  <a:lnTo>
                    <a:pt x="444" y="508"/>
                  </a:lnTo>
                  <a:lnTo>
                    <a:pt x="444" y="0"/>
                  </a:lnTo>
                  <a:close/>
                </a:path>
              </a:pathLst>
            </a:custGeom>
            <a:solidFill>
              <a:srgbClr val="F48FA0">
                <a:alpha val="39999"/>
              </a:srgbClr>
            </a:solidFill>
          </p:spPr>
          <p:txBody>
            <a:bodyPr wrap="square" lIns="0" tIns="0" rIns="0" bIns="0" rtlCol="0"/>
            <a:lstStyle/>
            <a:p>
              <a:endParaRPr/>
            </a:p>
          </p:txBody>
        </p:sp>
        <p:sp>
          <p:nvSpPr>
            <p:cNvPr id="1279" name="object 1279"/>
            <p:cNvSpPr/>
            <p:nvPr/>
          </p:nvSpPr>
          <p:spPr>
            <a:xfrm>
              <a:off x="6857847" y="4848212"/>
              <a:ext cx="1905" cy="635"/>
            </a:xfrm>
            <a:custGeom>
              <a:avLst/>
              <a:gdLst/>
              <a:ahLst/>
              <a:cxnLst/>
              <a:rect l="l" t="t" r="r" b="b"/>
              <a:pathLst>
                <a:path w="1904" h="635">
                  <a:moveTo>
                    <a:pt x="1308" y="0"/>
                  </a:moveTo>
                  <a:lnTo>
                    <a:pt x="0" y="0"/>
                  </a:lnTo>
                  <a:lnTo>
                    <a:pt x="1308" y="25"/>
                  </a:lnTo>
                  <a:close/>
                </a:path>
              </a:pathLst>
            </a:custGeom>
            <a:solidFill>
              <a:srgbClr val="FFF200"/>
            </a:solidFill>
          </p:spPr>
          <p:txBody>
            <a:bodyPr wrap="square" lIns="0" tIns="0" rIns="0" bIns="0" rtlCol="0"/>
            <a:lstStyle/>
            <a:p>
              <a:endParaRPr/>
            </a:p>
          </p:txBody>
        </p:sp>
        <p:sp>
          <p:nvSpPr>
            <p:cNvPr id="1280" name="object 1280"/>
            <p:cNvSpPr/>
            <p:nvPr/>
          </p:nvSpPr>
          <p:spPr>
            <a:xfrm>
              <a:off x="6857892" y="4848396"/>
              <a:ext cx="635" cy="635"/>
            </a:xfrm>
            <a:custGeom>
              <a:avLst/>
              <a:gdLst/>
              <a:ahLst/>
              <a:cxnLst/>
              <a:rect l="l" t="t" r="r" b="b"/>
              <a:pathLst>
                <a:path w="634" h="635">
                  <a:moveTo>
                    <a:pt x="355" y="0"/>
                  </a:moveTo>
                  <a:lnTo>
                    <a:pt x="12" y="0"/>
                  </a:lnTo>
                  <a:lnTo>
                    <a:pt x="355" y="63"/>
                  </a:lnTo>
                  <a:close/>
                </a:path>
              </a:pathLst>
            </a:custGeom>
            <a:solidFill>
              <a:srgbClr val="00A9BE"/>
            </a:solidFill>
          </p:spPr>
          <p:txBody>
            <a:bodyPr wrap="square" lIns="0" tIns="0" rIns="0" bIns="0" rtlCol="0"/>
            <a:lstStyle/>
            <a:p>
              <a:endParaRPr/>
            </a:p>
          </p:txBody>
        </p:sp>
        <p:sp>
          <p:nvSpPr>
            <p:cNvPr id="1281" name="object 1281"/>
            <p:cNvSpPr/>
            <p:nvPr/>
          </p:nvSpPr>
          <p:spPr>
            <a:xfrm>
              <a:off x="6858343" y="4848402"/>
              <a:ext cx="635" cy="635"/>
            </a:xfrm>
            <a:custGeom>
              <a:avLst/>
              <a:gdLst/>
              <a:ahLst/>
              <a:cxnLst/>
              <a:rect l="l" t="t" r="r" b="b"/>
              <a:pathLst>
                <a:path w="634" h="635">
                  <a:moveTo>
                    <a:pt x="292" y="50"/>
                  </a:moveTo>
                  <a:lnTo>
                    <a:pt x="0" y="50"/>
                  </a:lnTo>
                  <a:lnTo>
                    <a:pt x="292" y="0"/>
                  </a:lnTo>
                  <a:close/>
                </a:path>
                <a:path w="634" h="635">
                  <a:moveTo>
                    <a:pt x="292" y="139"/>
                  </a:moveTo>
                  <a:lnTo>
                    <a:pt x="0" y="139"/>
                  </a:lnTo>
                  <a:lnTo>
                    <a:pt x="292" y="101"/>
                  </a:lnTo>
                  <a:close/>
                </a:path>
                <a:path w="634" h="635">
                  <a:moveTo>
                    <a:pt x="292" y="228"/>
                  </a:moveTo>
                  <a:lnTo>
                    <a:pt x="0" y="228"/>
                  </a:lnTo>
                  <a:lnTo>
                    <a:pt x="292" y="177"/>
                  </a:lnTo>
                  <a:close/>
                </a:path>
                <a:path w="634" h="635">
                  <a:moveTo>
                    <a:pt x="292" y="330"/>
                  </a:moveTo>
                  <a:lnTo>
                    <a:pt x="0" y="330"/>
                  </a:lnTo>
                  <a:lnTo>
                    <a:pt x="292" y="279"/>
                  </a:lnTo>
                  <a:close/>
                </a:path>
                <a:path w="634" h="635">
                  <a:moveTo>
                    <a:pt x="292" y="419"/>
                  </a:moveTo>
                  <a:lnTo>
                    <a:pt x="0" y="419"/>
                  </a:lnTo>
                  <a:lnTo>
                    <a:pt x="292" y="368"/>
                  </a:lnTo>
                  <a:close/>
                </a:path>
              </a:pathLst>
            </a:custGeom>
            <a:ln w="3175">
              <a:solidFill>
                <a:srgbClr val="808285"/>
              </a:solidFill>
            </a:ln>
          </p:spPr>
          <p:txBody>
            <a:bodyPr wrap="square" lIns="0" tIns="0" rIns="0" bIns="0" rtlCol="0"/>
            <a:lstStyle/>
            <a:p>
              <a:endParaRPr/>
            </a:p>
          </p:txBody>
        </p:sp>
        <p:sp>
          <p:nvSpPr>
            <p:cNvPr id="1282" name="object 1282"/>
            <p:cNvSpPr/>
            <p:nvPr/>
          </p:nvSpPr>
          <p:spPr>
            <a:xfrm>
              <a:off x="6858103" y="4847399"/>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283" name="object 1283"/>
            <p:cNvSpPr/>
            <p:nvPr/>
          </p:nvSpPr>
          <p:spPr>
            <a:xfrm>
              <a:off x="6859472" y="4847423"/>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284" name="object 1284"/>
            <p:cNvSpPr/>
            <p:nvPr/>
          </p:nvSpPr>
          <p:spPr>
            <a:xfrm>
              <a:off x="6860693" y="4847691"/>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1285" name="object 1285"/>
            <p:cNvSpPr/>
            <p:nvPr/>
          </p:nvSpPr>
          <p:spPr>
            <a:xfrm>
              <a:off x="6858772" y="4848396"/>
              <a:ext cx="635" cy="635"/>
            </a:xfrm>
            <a:custGeom>
              <a:avLst/>
              <a:gdLst/>
              <a:ahLst/>
              <a:cxnLst/>
              <a:rect l="l" t="t" r="r" b="b"/>
              <a:pathLst>
                <a:path w="634" h="635">
                  <a:moveTo>
                    <a:pt x="355" y="0"/>
                  </a:moveTo>
                  <a:lnTo>
                    <a:pt x="12" y="0"/>
                  </a:lnTo>
                  <a:lnTo>
                    <a:pt x="355" y="63"/>
                  </a:lnTo>
                  <a:close/>
                </a:path>
              </a:pathLst>
            </a:custGeom>
            <a:solidFill>
              <a:srgbClr val="F48FA0"/>
            </a:solidFill>
          </p:spPr>
          <p:txBody>
            <a:bodyPr wrap="square" lIns="0" tIns="0" rIns="0" bIns="0" rtlCol="0"/>
            <a:lstStyle/>
            <a:p>
              <a:endParaRPr/>
            </a:p>
          </p:txBody>
        </p:sp>
        <p:sp>
          <p:nvSpPr>
            <p:cNvPr id="1286" name="object 1286"/>
            <p:cNvSpPr/>
            <p:nvPr/>
          </p:nvSpPr>
          <p:spPr>
            <a:xfrm>
              <a:off x="6858984" y="4847399"/>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287" name="object 1287"/>
            <p:cNvSpPr/>
            <p:nvPr/>
          </p:nvSpPr>
          <p:spPr>
            <a:xfrm>
              <a:off x="6860352" y="4847423"/>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288" name="object 1288"/>
            <p:cNvSpPr/>
            <p:nvPr/>
          </p:nvSpPr>
          <p:spPr>
            <a:xfrm>
              <a:off x="6861574" y="4847691"/>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F48FA0"/>
              </a:solidFill>
            </a:ln>
          </p:spPr>
          <p:txBody>
            <a:bodyPr wrap="square" lIns="0" tIns="0" rIns="0" bIns="0" rtlCol="0"/>
            <a:lstStyle/>
            <a:p>
              <a:endParaRPr/>
            </a:p>
          </p:txBody>
        </p:sp>
        <p:sp>
          <p:nvSpPr>
            <p:cNvPr id="1289" name="object 1289"/>
            <p:cNvSpPr/>
            <p:nvPr/>
          </p:nvSpPr>
          <p:spPr>
            <a:xfrm>
              <a:off x="6858297" y="4848384"/>
              <a:ext cx="0" cy="635"/>
            </a:xfrm>
            <a:custGeom>
              <a:avLst/>
              <a:gdLst/>
              <a:ahLst/>
              <a:cxnLst/>
              <a:rect l="l" t="t" r="r" b="b"/>
              <a:pathLst>
                <a:path h="635">
                  <a:moveTo>
                    <a:pt x="0" y="0"/>
                  </a:moveTo>
                  <a:lnTo>
                    <a:pt x="0" y="431"/>
                  </a:lnTo>
                </a:path>
              </a:pathLst>
            </a:custGeom>
            <a:ln w="3175">
              <a:solidFill>
                <a:srgbClr val="00A9BE"/>
              </a:solidFill>
            </a:ln>
          </p:spPr>
          <p:txBody>
            <a:bodyPr wrap="square" lIns="0" tIns="0" rIns="0" bIns="0" rtlCol="0"/>
            <a:lstStyle/>
            <a:p>
              <a:endParaRPr/>
            </a:p>
          </p:txBody>
        </p:sp>
        <p:sp>
          <p:nvSpPr>
            <p:cNvPr id="1290" name="object 1290"/>
            <p:cNvSpPr/>
            <p:nvPr/>
          </p:nvSpPr>
          <p:spPr>
            <a:xfrm>
              <a:off x="6858000" y="4848656"/>
              <a:ext cx="1270" cy="635"/>
            </a:xfrm>
            <a:custGeom>
              <a:avLst/>
              <a:gdLst/>
              <a:ahLst/>
              <a:cxnLst/>
              <a:rect l="l" t="t" r="r" b="b"/>
              <a:pathLst>
                <a:path w="1270" h="635">
                  <a:moveTo>
                    <a:pt x="38" y="127"/>
                  </a:moveTo>
                  <a:close/>
                </a:path>
                <a:path w="1270" h="635">
                  <a:moveTo>
                    <a:pt x="38" y="88"/>
                  </a:moveTo>
                  <a:close/>
                </a:path>
                <a:path w="1270" h="635">
                  <a:moveTo>
                    <a:pt x="152" y="127"/>
                  </a:moveTo>
                  <a:close/>
                </a:path>
                <a:path w="1270" h="635">
                  <a:moveTo>
                    <a:pt x="152" y="63"/>
                  </a:moveTo>
                  <a:lnTo>
                    <a:pt x="25" y="38"/>
                  </a:lnTo>
                  <a:lnTo>
                    <a:pt x="152" y="114"/>
                  </a:lnTo>
                  <a:close/>
                </a:path>
                <a:path w="1270" h="635">
                  <a:moveTo>
                    <a:pt x="152" y="0"/>
                  </a:moveTo>
                  <a:close/>
                </a:path>
                <a:path w="1270" h="635">
                  <a:moveTo>
                    <a:pt x="901" y="0"/>
                  </a:moveTo>
                  <a:close/>
                </a:path>
                <a:path w="1270" h="635">
                  <a:moveTo>
                    <a:pt x="914" y="127"/>
                  </a:moveTo>
                  <a:close/>
                </a:path>
                <a:path w="1270" h="635">
                  <a:moveTo>
                    <a:pt x="939" y="12"/>
                  </a:moveTo>
                  <a:close/>
                </a:path>
                <a:path w="1270" h="635">
                  <a:moveTo>
                    <a:pt x="1028" y="63"/>
                  </a:moveTo>
                  <a:lnTo>
                    <a:pt x="901" y="38"/>
                  </a:lnTo>
                  <a:lnTo>
                    <a:pt x="1028" y="101"/>
                  </a:lnTo>
                  <a:close/>
                </a:path>
                <a:path w="1270" h="635">
                  <a:moveTo>
                    <a:pt x="1028" y="0"/>
                  </a:moveTo>
                  <a:close/>
                </a:path>
              </a:pathLst>
            </a:custGeom>
            <a:solidFill>
              <a:srgbClr val="231F20"/>
            </a:solidFill>
          </p:spPr>
          <p:txBody>
            <a:bodyPr wrap="square" lIns="0" tIns="0" rIns="0" bIns="0" rtlCol="0"/>
            <a:lstStyle/>
            <a:p>
              <a:endParaRPr/>
            </a:p>
          </p:txBody>
        </p:sp>
        <p:sp>
          <p:nvSpPr>
            <p:cNvPr id="1291" name="object 1291"/>
            <p:cNvSpPr/>
            <p:nvPr/>
          </p:nvSpPr>
          <p:spPr>
            <a:xfrm>
              <a:off x="6858559" y="4848898"/>
              <a:ext cx="635" cy="635"/>
            </a:xfrm>
            <a:custGeom>
              <a:avLst/>
              <a:gdLst/>
              <a:ahLst/>
              <a:cxnLst/>
              <a:rect l="l" t="t" r="r" b="b"/>
              <a:pathLst>
                <a:path w="634"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1292" name="object 1292"/>
            <p:cNvSpPr/>
            <p:nvPr/>
          </p:nvSpPr>
          <p:spPr>
            <a:xfrm>
              <a:off x="6858559" y="4848931"/>
              <a:ext cx="635" cy="635"/>
            </a:xfrm>
            <a:custGeom>
              <a:avLst/>
              <a:gdLst/>
              <a:ahLst/>
              <a:cxnLst/>
              <a:rect l="l" t="t" r="r" b="b"/>
              <a:pathLst>
                <a:path w="634" h="635">
                  <a:moveTo>
                    <a:pt x="101" y="55"/>
                  </a:moveTo>
                  <a:close/>
                </a:path>
              </a:pathLst>
            </a:custGeom>
            <a:solidFill>
              <a:srgbClr val="00A9BE">
                <a:alpha val="39999"/>
              </a:srgbClr>
            </a:solidFill>
          </p:spPr>
          <p:txBody>
            <a:bodyPr wrap="square" lIns="0" tIns="0" rIns="0" bIns="0" rtlCol="0"/>
            <a:lstStyle/>
            <a:p>
              <a:endParaRPr/>
            </a:p>
          </p:txBody>
        </p:sp>
        <p:sp>
          <p:nvSpPr>
            <p:cNvPr id="1293" name="object 1293"/>
            <p:cNvSpPr/>
            <p:nvPr/>
          </p:nvSpPr>
          <p:spPr>
            <a:xfrm>
              <a:off x="6858673" y="4848931"/>
              <a:ext cx="635" cy="635"/>
            </a:xfrm>
            <a:custGeom>
              <a:avLst/>
              <a:gdLst/>
              <a:ahLst/>
              <a:cxnLst/>
              <a:rect l="l" t="t" r="r" b="b"/>
              <a:pathLst>
                <a:path w="634" h="635">
                  <a:moveTo>
                    <a:pt x="50" y="55"/>
                  </a:moveTo>
                  <a:close/>
                </a:path>
              </a:pathLst>
            </a:custGeom>
            <a:solidFill>
              <a:srgbClr val="F48FA0">
                <a:alpha val="39999"/>
              </a:srgbClr>
            </a:solidFill>
          </p:spPr>
          <p:txBody>
            <a:bodyPr wrap="square" lIns="0" tIns="0" rIns="0" bIns="0" rtlCol="0"/>
            <a:lstStyle/>
            <a:p>
              <a:endParaRPr/>
            </a:p>
          </p:txBody>
        </p:sp>
        <p:sp>
          <p:nvSpPr>
            <p:cNvPr id="1294" name="object 1294"/>
            <p:cNvSpPr/>
            <p:nvPr/>
          </p:nvSpPr>
          <p:spPr>
            <a:xfrm>
              <a:off x="6858432" y="4848880"/>
              <a:ext cx="635" cy="635"/>
            </a:xfrm>
            <a:custGeom>
              <a:avLst/>
              <a:gdLst/>
              <a:ahLst/>
              <a:cxnLst/>
              <a:rect l="l" t="t" r="r" b="b"/>
              <a:pathLst>
                <a:path w="634" h="635">
                  <a:moveTo>
                    <a:pt x="88" y="0"/>
                  </a:moveTo>
                  <a:close/>
                </a:path>
              </a:pathLst>
            </a:custGeom>
            <a:solidFill>
              <a:srgbClr val="00A9BE"/>
            </a:solidFill>
          </p:spPr>
          <p:txBody>
            <a:bodyPr wrap="square" lIns="0" tIns="0" rIns="0" bIns="0" rtlCol="0"/>
            <a:lstStyle/>
            <a:p>
              <a:endParaRPr/>
            </a:p>
          </p:txBody>
        </p:sp>
        <p:sp>
          <p:nvSpPr>
            <p:cNvPr id="1295" name="object 1295"/>
            <p:cNvSpPr/>
            <p:nvPr/>
          </p:nvSpPr>
          <p:spPr>
            <a:xfrm>
              <a:off x="6856891" y="4847918"/>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296" name="object 1296"/>
            <p:cNvSpPr/>
            <p:nvPr/>
          </p:nvSpPr>
          <p:spPr>
            <a:xfrm>
              <a:off x="6858101" y="4848188"/>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7"/>
                  </a:lnTo>
                  <a:lnTo>
                    <a:pt x="0" y="101"/>
                  </a:lnTo>
                  <a:lnTo>
                    <a:pt x="76" y="228"/>
                  </a:lnTo>
                  <a:close/>
                </a:path>
              </a:pathLst>
            </a:custGeom>
            <a:ln w="3175">
              <a:solidFill>
                <a:srgbClr val="00A9BE"/>
              </a:solidFill>
            </a:ln>
          </p:spPr>
          <p:txBody>
            <a:bodyPr wrap="square" lIns="0" tIns="0" rIns="0" bIns="0" rtlCol="0"/>
            <a:lstStyle/>
            <a:p>
              <a:endParaRPr/>
            </a:p>
          </p:txBody>
        </p:sp>
        <p:sp>
          <p:nvSpPr>
            <p:cNvPr id="1297" name="object 1297"/>
            <p:cNvSpPr/>
            <p:nvPr/>
          </p:nvSpPr>
          <p:spPr>
            <a:xfrm>
              <a:off x="6859307" y="484789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298" name="object 1298"/>
            <p:cNvSpPr/>
            <p:nvPr/>
          </p:nvSpPr>
          <p:spPr>
            <a:xfrm>
              <a:off x="6860719" y="4847982"/>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299" name="object 1299"/>
            <p:cNvSpPr/>
            <p:nvPr/>
          </p:nvSpPr>
          <p:spPr>
            <a:xfrm>
              <a:off x="6857988" y="4848119"/>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00A9BE"/>
              </a:solidFill>
            </a:ln>
          </p:spPr>
          <p:txBody>
            <a:bodyPr wrap="square" lIns="0" tIns="0" rIns="0" bIns="0" rtlCol="0"/>
            <a:lstStyle/>
            <a:p>
              <a:endParaRPr/>
            </a:p>
          </p:txBody>
        </p:sp>
        <p:sp>
          <p:nvSpPr>
            <p:cNvPr id="1300" name="object 1300"/>
            <p:cNvSpPr/>
            <p:nvPr/>
          </p:nvSpPr>
          <p:spPr>
            <a:xfrm>
              <a:off x="6857319" y="4848213"/>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1301" name="object 1301"/>
            <p:cNvSpPr/>
            <p:nvPr/>
          </p:nvSpPr>
          <p:spPr>
            <a:xfrm>
              <a:off x="6858529" y="4848202"/>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1302" name="object 1302"/>
            <p:cNvSpPr/>
            <p:nvPr/>
          </p:nvSpPr>
          <p:spPr>
            <a:xfrm>
              <a:off x="6858495" y="4848910"/>
              <a:ext cx="635" cy="635"/>
            </a:xfrm>
            <a:custGeom>
              <a:avLst/>
              <a:gdLst/>
              <a:ahLst/>
              <a:cxnLst/>
              <a:rect l="l" t="t" r="r" b="b"/>
              <a:pathLst>
                <a:path w="634" h="635">
                  <a:moveTo>
                    <a:pt x="50" y="50"/>
                  </a:moveTo>
                  <a:close/>
                </a:path>
                <a:path w="634" h="635">
                  <a:moveTo>
                    <a:pt x="114" y="63"/>
                  </a:moveTo>
                  <a:close/>
                </a:path>
                <a:path w="634" h="635">
                  <a:moveTo>
                    <a:pt x="127" y="25"/>
                  </a:moveTo>
                  <a:close/>
                </a:path>
                <a:path w="634" h="635">
                  <a:moveTo>
                    <a:pt x="266" y="88"/>
                  </a:moveTo>
                  <a:close/>
                </a:path>
                <a:path w="634" h="635">
                  <a:moveTo>
                    <a:pt x="304" y="190"/>
                  </a:moveTo>
                  <a:close/>
                </a:path>
              </a:pathLst>
            </a:custGeom>
            <a:solidFill>
              <a:srgbClr val="F1C9BB"/>
            </a:solidFill>
          </p:spPr>
          <p:txBody>
            <a:bodyPr wrap="square" lIns="0" tIns="0" rIns="0" bIns="0" rtlCol="0"/>
            <a:lstStyle/>
            <a:p>
              <a:endParaRPr/>
            </a:p>
          </p:txBody>
        </p:sp>
        <p:sp>
          <p:nvSpPr>
            <p:cNvPr id="1303" name="object 1303"/>
            <p:cNvSpPr/>
            <p:nvPr/>
          </p:nvSpPr>
          <p:spPr>
            <a:xfrm>
              <a:off x="6858521" y="4848885"/>
              <a:ext cx="635" cy="635"/>
            </a:xfrm>
            <a:custGeom>
              <a:avLst/>
              <a:gdLst/>
              <a:ahLst/>
              <a:cxnLst/>
              <a:rect l="l" t="t" r="r" b="b"/>
              <a:pathLst>
                <a:path w="634" h="635">
                  <a:moveTo>
                    <a:pt x="88" y="0"/>
                  </a:moveTo>
                  <a:lnTo>
                    <a:pt x="0" y="127"/>
                  </a:lnTo>
                  <a:lnTo>
                    <a:pt x="88" y="0"/>
                  </a:lnTo>
                  <a:close/>
                </a:path>
              </a:pathLst>
            </a:custGeom>
            <a:solidFill>
              <a:srgbClr val="3E3C3C"/>
            </a:solidFill>
          </p:spPr>
          <p:txBody>
            <a:bodyPr wrap="square" lIns="0" tIns="0" rIns="0" bIns="0" rtlCol="0"/>
            <a:lstStyle/>
            <a:p>
              <a:endParaRPr/>
            </a:p>
          </p:txBody>
        </p:sp>
        <p:sp>
          <p:nvSpPr>
            <p:cNvPr id="1304" name="object 1304"/>
            <p:cNvSpPr/>
            <p:nvPr/>
          </p:nvSpPr>
          <p:spPr>
            <a:xfrm>
              <a:off x="6858571" y="4848891"/>
              <a:ext cx="635" cy="635"/>
            </a:xfrm>
            <a:custGeom>
              <a:avLst/>
              <a:gdLst/>
              <a:ahLst/>
              <a:cxnLst/>
              <a:rect l="l" t="t" r="r" b="b"/>
              <a:pathLst>
                <a:path w="634" h="635">
                  <a:moveTo>
                    <a:pt x="48" y="14"/>
                  </a:moveTo>
                </a:path>
                <a:path w="634" h="635">
                  <a:moveTo>
                    <a:pt x="0" y="0"/>
                  </a:moveTo>
                  <a:lnTo>
                    <a:pt x="22" y="113"/>
                  </a:lnTo>
                </a:path>
                <a:path w="634" h="635">
                  <a:moveTo>
                    <a:pt x="23" y="113"/>
                  </a:moveTo>
                  <a:lnTo>
                    <a:pt x="48" y="14"/>
                  </a:lnTo>
                </a:path>
              </a:pathLst>
            </a:custGeom>
            <a:ln w="3175">
              <a:solidFill>
                <a:srgbClr val="3A3939"/>
              </a:solidFill>
            </a:ln>
          </p:spPr>
          <p:txBody>
            <a:bodyPr wrap="square" lIns="0" tIns="0" rIns="0" bIns="0" rtlCol="0"/>
            <a:lstStyle/>
            <a:p>
              <a:endParaRPr/>
            </a:p>
          </p:txBody>
        </p:sp>
        <p:sp>
          <p:nvSpPr>
            <p:cNvPr id="1305" name="object 1305"/>
            <p:cNvSpPr/>
            <p:nvPr/>
          </p:nvSpPr>
          <p:spPr>
            <a:xfrm>
              <a:off x="6858597" y="4848961"/>
              <a:ext cx="635" cy="635"/>
            </a:xfrm>
            <a:custGeom>
              <a:avLst/>
              <a:gdLst/>
              <a:ahLst/>
              <a:cxnLst/>
              <a:rect l="l" t="t" r="r" b="b"/>
              <a:pathLst>
                <a:path w="634" h="635">
                  <a:moveTo>
                    <a:pt x="12" y="0"/>
                  </a:moveTo>
                  <a:close/>
                </a:path>
              </a:pathLst>
            </a:custGeom>
            <a:solidFill>
              <a:srgbClr val="F1C9BB"/>
            </a:solidFill>
          </p:spPr>
          <p:txBody>
            <a:bodyPr wrap="square" lIns="0" tIns="0" rIns="0" bIns="0" rtlCol="0"/>
            <a:lstStyle/>
            <a:p>
              <a:endParaRPr/>
            </a:p>
          </p:txBody>
        </p:sp>
        <p:sp>
          <p:nvSpPr>
            <p:cNvPr id="1306" name="object 1306"/>
            <p:cNvSpPr/>
            <p:nvPr/>
          </p:nvSpPr>
          <p:spPr>
            <a:xfrm>
              <a:off x="6858549" y="4848898"/>
              <a:ext cx="635" cy="635"/>
            </a:xfrm>
            <a:custGeom>
              <a:avLst/>
              <a:gdLst/>
              <a:ahLst/>
              <a:cxnLst/>
              <a:rect l="l" t="t" r="r" b="b"/>
              <a:pathLst>
                <a:path w="634" h="635">
                  <a:moveTo>
                    <a:pt x="34" y="0"/>
                  </a:moveTo>
                  <a:close/>
                </a:path>
              </a:pathLst>
            </a:custGeom>
            <a:solidFill>
              <a:srgbClr val="00A9BE">
                <a:alpha val="39999"/>
              </a:srgbClr>
            </a:solidFill>
          </p:spPr>
          <p:txBody>
            <a:bodyPr wrap="square" lIns="0" tIns="0" rIns="0" bIns="0" rtlCol="0"/>
            <a:lstStyle/>
            <a:p>
              <a:endParaRPr/>
            </a:p>
          </p:txBody>
        </p:sp>
        <p:sp>
          <p:nvSpPr>
            <p:cNvPr id="1307" name="object 1307"/>
            <p:cNvSpPr/>
            <p:nvPr/>
          </p:nvSpPr>
          <p:spPr>
            <a:xfrm>
              <a:off x="6858545" y="4848980"/>
              <a:ext cx="635" cy="635"/>
            </a:xfrm>
            <a:custGeom>
              <a:avLst/>
              <a:gdLst/>
              <a:ahLst/>
              <a:cxnLst/>
              <a:rect l="l" t="t" r="r" b="b"/>
              <a:pathLst>
                <a:path w="634" h="635">
                  <a:moveTo>
                    <a:pt x="3" y="0"/>
                  </a:moveTo>
                  <a:close/>
                </a:path>
              </a:pathLst>
            </a:custGeom>
            <a:solidFill>
              <a:srgbClr val="FFF200">
                <a:alpha val="59999"/>
              </a:srgbClr>
            </a:solidFill>
          </p:spPr>
          <p:txBody>
            <a:bodyPr wrap="square" lIns="0" tIns="0" rIns="0" bIns="0" rtlCol="0"/>
            <a:lstStyle/>
            <a:p>
              <a:endParaRPr/>
            </a:p>
          </p:txBody>
        </p:sp>
        <p:sp>
          <p:nvSpPr>
            <p:cNvPr id="1308" name="object 1308"/>
            <p:cNvSpPr/>
            <p:nvPr/>
          </p:nvSpPr>
          <p:spPr>
            <a:xfrm>
              <a:off x="6858582" y="4848898"/>
              <a:ext cx="0" cy="0"/>
            </a:xfrm>
            <a:custGeom>
              <a:avLst/>
              <a:gdLst/>
              <a:ahLst/>
              <a:cxnLst/>
              <a:rect l="l" t="t" r="r" b="b"/>
              <a:pathLst>
                <a:path>
                  <a:moveTo>
                    <a:pt x="2" y="0"/>
                  </a:moveTo>
                  <a:close/>
                </a:path>
              </a:pathLst>
            </a:custGeom>
            <a:solidFill>
              <a:srgbClr val="00A9BE"/>
            </a:solidFill>
          </p:spPr>
          <p:txBody>
            <a:bodyPr wrap="square" lIns="0" tIns="0" rIns="0" bIns="0" rtlCol="0"/>
            <a:lstStyle/>
            <a:p>
              <a:endParaRPr/>
            </a:p>
          </p:txBody>
        </p:sp>
        <p:sp>
          <p:nvSpPr>
            <p:cNvPr id="1309" name="object 1309"/>
            <p:cNvSpPr/>
            <p:nvPr/>
          </p:nvSpPr>
          <p:spPr>
            <a:xfrm>
              <a:off x="6858556" y="4848908"/>
              <a:ext cx="635" cy="635"/>
            </a:xfrm>
            <a:custGeom>
              <a:avLst/>
              <a:gdLst/>
              <a:ahLst/>
              <a:cxnLst/>
              <a:rect l="l" t="t" r="r" b="b"/>
              <a:pathLst>
                <a:path w="634" h="635">
                  <a:moveTo>
                    <a:pt x="28" y="0"/>
                  </a:moveTo>
                  <a:lnTo>
                    <a:pt x="0" y="8"/>
                  </a:lnTo>
                </a:path>
              </a:pathLst>
            </a:custGeom>
            <a:ln w="3175">
              <a:solidFill>
                <a:srgbClr val="00A9BE"/>
              </a:solidFill>
            </a:ln>
          </p:spPr>
          <p:txBody>
            <a:bodyPr wrap="square" lIns="0" tIns="0" rIns="0" bIns="0" rtlCol="0"/>
            <a:lstStyle/>
            <a:p>
              <a:endParaRPr/>
            </a:p>
          </p:txBody>
        </p:sp>
        <p:sp>
          <p:nvSpPr>
            <p:cNvPr id="1310" name="object 1310"/>
            <p:cNvSpPr/>
            <p:nvPr/>
          </p:nvSpPr>
          <p:spPr>
            <a:xfrm>
              <a:off x="6858561" y="4848950"/>
              <a:ext cx="635" cy="635"/>
            </a:xfrm>
            <a:custGeom>
              <a:avLst/>
              <a:gdLst/>
              <a:ahLst/>
              <a:cxnLst/>
              <a:rect l="l" t="t" r="r" b="b"/>
              <a:pathLst>
                <a:path w="634" h="635">
                  <a:moveTo>
                    <a:pt x="28" y="0"/>
                  </a:moveTo>
                  <a:lnTo>
                    <a:pt x="0" y="8"/>
                  </a:lnTo>
                  <a:lnTo>
                    <a:pt x="34" y="53"/>
                  </a:lnTo>
                </a:path>
              </a:pathLst>
            </a:custGeom>
            <a:ln w="3175">
              <a:solidFill>
                <a:srgbClr val="F48FA0"/>
              </a:solidFill>
            </a:ln>
          </p:spPr>
          <p:txBody>
            <a:bodyPr wrap="square" lIns="0" tIns="0" rIns="0" bIns="0" rtlCol="0"/>
            <a:lstStyle/>
            <a:p>
              <a:endParaRPr/>
            </a:p>
          </p:txBody>
        </p:sp>
        <p:sp>
          <p:nvSpPr>
            <p:cNvPr id="1311" name="object 1311"/>
            <p:cNvSpPr/>
            <p:nvPr/>
          </p:nvSpPr>
          <p:spPr>
            <a:xfrm>
              <a:off x="6858580" y="4848986"/>
              <a:ext cx="635" cy="635"/>
            </a:xfrm>
            <a:custGeom>
              <a:avLst/>
              <a:gdLst/>
              <a:ahLst/>
              <a:cxnLst/>
              <a:rect l="l" t="t" r="r" b="b"/>
              <a:pathLst>
                <a:path w="634" h="635">
                  <a:moveTo>
                    <a:pt x="14" y="0"/>
                  </a:moveTo>
                  <a:lnTo>
                    <a:pt x="0" y="26"/>
                  </a:lnTo>
                </a:path>
              </a:pathLst>
            </a:custGeom>
            <a:ln w="3175">
              <a:solidFill>
                <a:srgbClr val="F48FA0"/>
              </a:solidFill>
            </a:ln>
          </p:spPr>
          <p:txBody>
            <a:bodyPr wrap="square" lIns="0" tIns="0" rIns="0" bIns="0" rtlCol="0"/>
            <a:lstStyle/>
            <a:p>
              <a:endParaRPr/>
            </a:p>
          </p:txBody>
        </p:sp>
        <p:sp>
          <p:nvSpPr>
            <p:cNvPr id="1312" name="object 1312"/>
            <p:cNvSpPr/>
            <p:nvPr/>
          </p:nvSpPr>
          <p:spPr>
            <a:xfrm>
              <a:off x="6858546" y="4848948"/>
              <a:ext cx="635" cy="635"/>
            </a:xfrm>
            <a:custGeom>
              <a:avLst/>
              <a:gdLst/>
              <a:ahLst/>
              <a:cxnLst/>
              <a:rect l="l" t="t" r="r" b="b"/>
              <a:pathLst>
                <a:path w="634" h="635">
                  <a:moveTo>
                    <a:pt x="12" y="0"/>
                  </a:moveTo>
                  <a:close/>
                </a:path>
                <a:path w="634" h="635">
                  <a:moveTo>
                    <a:pt x="38" y="0"/>
                  </a:moveTo>
                  <a:close/>
                </a:path>
              </a:pathLst>
            </a:custGeom>
            <a:solidFill>
              <a:srgbClr val="231F20"/>
            </a:solidFill>
          </p:spPr>
          <p:txBody>
            <a:bodyPr wrap="square" lIns="0" tIns="0" rIns="0" bIns="0" rtlCol="0"/>
            <a:lstStyle/>
            <a:p>
              <a:endParaRPr/>
            </a:p>
          </p:txBody>
        </p:sp>
        <p:sp>
          <p:nvSpPr>
            <p:cNvPr id="1313" name="object 1313"/>
            <p:cNvSpPr/>
            <p:nvPr/>
          </p:nvSpPr>
          <p:spPr>
            <a:xfrm>
              <a:off x="6858557" y="4848931"/>
              <a:ext cx="635" cy="635"/>
            </a:xfrm>
            <a:custGeom>
              <a:avLst/>
              <a:gdLst/>
              <a:ahLst/>
              <a:cxnLst/>
              <a:rect l="l" t="t" r="r" b="b"/>
              <a:pathLst>
                <a:path w="634" h="635">
                  <a:moveTo>
                    <a:pt x="12" y="0"/>
                  </a:moveTo>
                  <a:lnTo>
                    <a:pt x="0" y="0"/>
                  </a:lnTo>
                </a:path>
                <a:path w="634" h="635">
                  <a:moveTo>
                    <a:pt x="12" y="0"/>
                  </a:moveTo>
                  <a:lnTo>
                    <a:pt x="25" y="0"/>
                  </a:lnTo>
                </a:path>
                <a:path w="634" h="635">
                  <a:moveTo>
                    <a:pt x="12" y="0"/>
                  </a:moveTo>
                  <a:lnTo>
                    <a:pt x="12" y="12"/>
                  </a:lnTo>
                  <a:lnTo>
                    <a:pt x="25" y="12"/>
                  </a:lnTo>
                </a:path>
              </a:pathLst>
            </a:custGeom>
            <a:ln w="3175">
              <a:solidFill>
                <a:srgbClr val="939598"/>
              </a:solidFill>
            </a:ln>
          </p:spPr>
          <p:txBody>
            <a:bodyPr wrap="square" lIns="0" tIns="0" rIns="0" bIns="0" rtlCol="0"/>
            <a:lstStyle/>
            <a:p>
              <a:endParaRPr/>
            </a:p>
          </p:txBody>
        </p:sp>
        <p:sp>
          <p:nvSpPr>
            <p:cNvPr id="1314" name="object 1314"/>
            <p:cNvSpPr/>
            <p:nvPr/>
          </p:nvSpPr>
          <p:spPr>
            <a:xfrm>
              <a:off x="6858952" y="4848898"/>
              <a:ext cx="635" cy="635"/>
            </a:xfrm>
            <a:custGeom>
              <a:avLst/>
              <a:gdLst/>
              <a:ahLst/>
              <a:cxnLst/>
              <a:rect l="l" t="t" r="r" b="b"/>
              <a:pathLst>
                <a:path w="634" h="635">
                  <a:moveTo>
                    <a:pt x="177" y="127"/>
                  </a:moveTo>
                  <a:lnTo>
                    <a:pt x="0" y="127"/>
                  </a:lnTo>
                  <a:lnTo>
                    <a:pt x="177" y="0"/>
                  </a:lnTo>
                  <a:close/>
                </a:path>
              </a:pathLst>
            </a:custGeom>
            <a:ln w="3175">
              <a:solidFill>
                <a:srgbClr val="BCBEC0"/>
              </a:solidFill>
            </a:ln>
          </p:spPr>
          <p:txBody>
            <a:bodyPr wrap="square" lIns="0" tIns="0" rIns="0" bIns="0" rtlCol="0"/>
            <a:lstStyle/>
            <a:p>
              <a:endParaRPr/>
            </a:p>
          </p:txBody>
        </p:sp>
        <p:sp>
          <p:nvSpPr>
            <p:cNvPr id="1315" name="object 1315"/>
            <p:cNvSpPr/>
            <p:nvPr/>
          </p:nvSpPr>
          <p:spPr>
            <a:xfrm>
              <a:off x="6858952" y="4848931"/>
              <a:ext cx="635" cy="635"/>
            </a:xfrm>
            <a:custGeom>
              <a:avLst/>
              <a:gdLst/>
              <a:ahLst/>
              <a:cxnLst/>
              <a:rect l="l" t="t" r="r" b="b"/>
              <a:pathLst>
                <a:path w="634" h="635">
                  <a:moveTo>
                    <a:pt x="101" y="55"/>
                  </a:moveTo>
                  <a:close/>
                </a:path>
              </a:pathLst>
            </a:custGeom>
            <a:solidFill>
              <a:srgbClr val="00A9BE">
                <a:alpha val="39999"/>
              </a:srgbClr>
            </a:solidFill>
          </p:spPr>
          <p:txBody>
            <a:bodyPr wrap="square" lIns="0" tIns="0" rIns="0" bIns="0" rtlCol="0"/>
            <a:lstStyle/>
            <a:p>
              <a:endParaRPr/>
            </a:p>
          </p:txBody>
        </p:sp>
        <p:sp>
          <p:nvSpPr>
            <p:cNvPr id="1316" name="object 1316"/>
            <p:cNvSpPr/>
            <p:nvPr/>
          </p:nvSpPr>
          <p:spPr>
            <a:xfrm>
              <a:off x="6859067" y="4848931"/>
              <a:ext cx="635" cy="635"/>
            </a:xfrm>
            <a:custGeom>
              <a:avLst/>
              <a:gdLst/>
              <a:ahLst/>
              <a:cxnLst/>
              <a:rect l="l" t="t" r="r" b="b"/>
              <a:pathLst>
                <a:path w="634" h="635">
                  <a:moveTo>
                    <a:pt x="50" y="55"/>
                  </a:moveTo>
                  <a:close/>
                </a:path>
              </a:pathLst>
            </a:custGeom>
            <a:solidFill>
              <a:srgbClr val="F48FA0">
                <a:alpha val="39999"/>
              </a:srgbClr>
            </a:solidFill>
          </p:spPr>
          <p:txBody>
            <a:bodyPr wrap="square" lIns="0" tIns="0" rIns="0" bIns="0" rtlCol="0"/>
            <a:lstStyle/>
            <a:p>
              <a:endParaRPr/>
            </a:p>
          </p:txBody>
        </p:sp>
        <p:sp>
          <p:nvSpPr>
            <p:cNvPr id="1317" name="object 1317"/>
            <p:cNvSpPr/>
            <p:nvPr/>
          </p:nvSpPr>
          <p:spPr>
            <a:xfrm>
              <a:off x="6858828" y="4848880"/>
              <a:ext cx="635" cy="635"/>
            </a:xfrm>
            <a:custGeom>
              <a:avLst/>
              <a:gdLst/>
              <a:ahLst/>
              <a:cxnLst/>
              <a:rect l="l" t="t" r="r" b="b"/>
              <a:pathLst>
                <a:path w="634" h="635">
                  <a:moveTo>
                    <a:pt x="88" y="0"/>
                  </a:moveTo>
                  <a:close/>
                </a:path>
              </a:pathLst>
            </a:custGeom>
            <a:solidFill>
              <a:srgbClr val="F48FA0"/>
            </a:solidFill>
          </p:spPr>
          <p:txBody>
            <a:bodyPr wrap="square" lIns="0" tIns="0" rIns="0" bIns="0" rtlCol="0"/>
            <a:lstStyle/>
            <a:p>
              <a:endParaRPr/>
            </a:p>
          </p:txBody>
        </p:sp>
        <p:sp>
          <p:nvSpPr>
            <p:cNvPr id="1318" name="object 1318"/>
            <p:cNvSpPr/>
            <p:nvPr/>
          </p:nvSpPr>
          <p:spPr>
            <a:xfrm>
              <a:off x="6857289" y="4847918"/>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F48FA0"/>
              </a:solidFill>
            </a:ln>
          </p:spPr>
          <p:txBody>
            <a:bodyPr wrap="square" lIns="0" tIns="0" rIns="0" bIns="0" rtlCol="0"/>
            <a:lstStyle/>
            <a:p>
              <a:endParaRPr/>
            </a:p>
          </p:txBody>
        </p:sp>
        <p:sp>
          <p:nvSpPr>
            <p:cNvPr id="1319" name="object 1319"/>
            <p:cNvSpPr/>
            <p:nvPr/>
          </p:nvSpPr>
          <p:spPr>
            <a:xfrm>
              <a:off x="6858498" y="4848188"/>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7"/>
                  </a:lnTo>
                  <a:lnTo>
                    <a:pt x="0" y="101"/>
                  </a:lnTo>
                  <a:lnTo>
                    <a:pt x="76" y="228"/>
                  </a:lnTo>
                  <a:close/>
                </a:path>
              </a:pathLst>
            </a:custGeom>
            <a:ln w="3175">
              <a:solidFill>
                <a:srgbClr val="F48FA0"/>
              </a:solidFill>
            </a:ln>
          </p:spPr>
          <p:txBody>
            <a:bodyPr wrap="square" lIns="0" tIns="0" rIns="0" bIns="0" rtlCol="0"/>
            <a:lstStyle/>
            <a:p>
              <a:endParaRPr/>
            </a:p>
          </p:txBody>
        </p:sp>
        <p:sp>
          <p:nvSpPr>
            <p:cNvPr id="1320" name="object 1320"/>
            <p:cNvSpPr/>
            <p:nvPr/>
          </p:nvSpPr>
          <p:spPr>
            <a:xfrm>
              <a:off x="6859703" y="4847894"/>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F48FA0"/>
              </a:solidFill>
            </a:ln>
          </p:spPr>
          <p:txBody>
            <a:bodyPr wrap="square" lIns="0" tIns="0" rIns="0" bIns="0" rtlCol="0"/>
            <a:lstStyle/>
            <a:p>
              <a:endParaRPr/>
            </a:p>
          </p:txBody>
        </p:sp>
        <p:sp>
          <p:nvSpPr>
            <p:cNvPr id="1321" name="object 1321"/>
            <p:cNvSpPr/>
            <p:nvPr/>
          </p:nvSpPr>
          <p:spPr>
            <a:xfrm>
              <a:off x="6858385" y="4848119"/>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8"/>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4"/>
                  </a:lnTo>
                  <a:lnTo>
                    <a:pt x="139" y="457"/>
                  </a:lnTo>
                  <a:lnTo>
                    <a:pt x="254" y="253"/>
                  </a:lnTo>
                  <a:lnTo>
                    <a:pt x="381" y="177"/>
                  </a:lnTo>
                  <a:close/>
                </a:path>
              </a:pathLst>
            </a:custGeom>
            <a:ln w="3175">
              <a:solidFill>
                <a:srgbClr val="F48FA0"/>
              </a:solidFill>
            </a:ln>
          </p:spPr>
          <p:txBody>
            <a:bodyPr wrap="square" lIns="0" tIns="0" rIns="0" bIns="0" rtlCol="0"/>
            <a:lstStyle/>
            <a:p>
              <a:endParaRPr/>
            </a:p>
          </p:txBody>
        </p:sp>
        <p:sp>
          <p:nvSpPr>
            <p:cNvPr id="1322" name="object 1322"/>
            <p:cNvSpPr/>
            <p:nvPr/>
          </p:nvSpPr>
          <p:spPr>
            <a:xfrm>
              <a:off x="6857717" y="4848213"/>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F48FA0"/>
              </a:solidFill>
            </a:ln>
          </p:spPr>
          <p:txBody>
            <a:bodyPr wrap="square" lIns="0" tIns="0" rIns="0" bIns="0" rtlCol="0"/>
            <a:lstStyle/>
            <a:p>
              <a:endParaRPr/>
            </a:p>
          </p:txBody>
        </p:sp>
        <p:sp>
          <p:nvSpPr>
            <p:cNvPr id="1323" name="object 1323"/>
            <p:cNvSpPr/>
            <p:nvPr/>
          </p:nvSpPr>
          <p:spPr>
            <a:xfrm>
              <a:off x="6858927" y="4848202"/>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1"/>
                  </a:lnTo>
                  <a:lnTo>
                    <a:pt x="0" y="444"/>
                  </a:lnTo>
                  <a:lnTo>
                    <a:pt x="165" y="533"/>
                  </a:lnTo>
                  <a:lnTo>
                    <a:pt x="342" y="419"/>
                  </a:lnTo>
                  <a:lnTo>
                    <a:pt x="850" y="508"/>
                  </a:lnTo>
                  <a:lnTo>
                    <a:pt x="1003" y="495"/>
                  </a:lnTo>
                  <a:close/>
                </a:path>
                <a:path w="1270" h="1270">
                  <a:moveTo>
                    <a:pt x="825" y="381"/>
                  </a:moveTo>
                  <a:lnTo>
                    <a:pt x="419" y="381"/>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F48FA0"/>
              </a:solidFill>
            </a:ln>
          </p:spPr>
          <p:txBody>
            <a:bodyPr wrap="square" lIns="0" tIns="0" rIns="0" bIns="0" rtlCol="0"/>
            <a:lstStyle/>
            <a:p>
              <a:endParaRPr/>
            </a:p>
          </p:txBody>
        </p:sp>
        <p:sp>
          <p:nvSpPr>
            <p:cNvPr id="1324" name="object 1324"/>
            <p:cNvSpPr/>
            <p:nvPr/>
          </p:nvSpPr>
          <p:spPr>
            <a:xfrm>
              <a:off x="6858902" y="4848910"/>
              <a:ext cx="635" cy="635"/>
            </a:xfrm>
            <a:custGeom>
              <a:avLst/>
              <a:gdLst/>
              <a:ahLst/>
              <a:cxnLst/>
              <a:rect l="l" t="t" r="r" b="b"/>
              <a:pathLst>
                <a:path w="634" h="635">
                  <a:moveTo>
                    <a:pt x="152" y="12"/>
                  </a:moveTo>
                  <a:lnTo>
                    <a:pt x="0" y="177"/>
                  </a:lnTo>
                  <a:lnTo>
                    <a:pt x="127" y="76"/>
                  </a:lnTo>
                  <a:close/>
                </a:path>
                <a:path w="634" h="635">
                  <a:moveTo>
                    <a:pt x="152" y="0"/>
                  </a:moveTo>
                  <a:close/>
                </a:path>
                <a:path w="634" h="635">
                  <a:moveTo>
                    <a:pt x="279" y="177"/>
                  </a:moveTo>
                  <a:lnTo>
                    <a:pt x="152" y="25"/>
                  </a:lnTo>
                  <a:lnTo>
                    <a:pt x="241" y="177"/>
                  </a:lnTo>
                  <a:close/>
                </a:path>
              </a:pathLst>
            </a:custGeom>
            <a:solidFill>
              <a:srgbClr val="F1C9BB"/>
            </a:solidFill>
          </p:spPr>
          <p:txBody>
            <a:bodyPr wrap="square" lIns="0" tIns="0" rIns="0" bIns="0" rtlCol="0"/>
            <a:lstStyle/>
            <a:p>
              <a:endParaRPr/>
            </a:p>
          </p:txBody>
        </p:sp>
        <p:sp>
          <p:nvSpPr>
            <p:cNvPr id="1325" name="object 1325"/>
            <p:cNvSpPr/>
            <p:nvPr/>
          </p:nvSpPr>
          <p:spPr>
            <a:xfrm>
              <a:off x="6859067" y="4848885"/>
              <a:ext cx="635" cy="635"/>
            </a:xfrm>
            <a:custGeom>
              <a:avLst/>
              <a:gdLst/>
              <a:ahLst/>
              <a:cxnLst/>
              <a:rect l="l" t="t" r="r" b="b"/>
              <a:pathLst>
                <a:path w="634" h="635">
                  <a:moveTo>
                    <a:pt x="76" y="127"/>
                  </a:moveTo>
                  <a:lnTo>
                    <a:pt x="63" y="0"/>
                  </a:lnTo>
                  <a:lnTo>
                    <a:pt x="12" y="127"/>
                  </a:lnTo>
                  <a:close/>
                </a:path>
              </a:pathLst>
            </a:custGeom>
            <a:solidFill>
              <a:srgbClr val="3E3C3C"/>
            </a:solidFill>
          </p:spPr>
          <p:txBody>
            <a:bodyPr wrap="square" lIns="0" tIns="0" rIns="0" bIns="0" rtlCol="0"/>
            <a:lstStyle/>
            <a:p>
              <a:endParaRPr/>
            </a:p>
          </p:txBody>
        </p:sp>
        <p:sp>
          <p:nvSpPr>
            <p:cNvPr id="1326" name="object 1326"/>
            <p:cNvSpPr/>
            <p:nvPr/>
          </p:nvSpPr>
          <p:spPr>
            <a:xfrm>
              <a:off x="6859079" y="4848881"/>
              <a:ext cx="635" cy="635"/>
            </a:xfrm>
            <a:custGeom>
              <a:avLst/>
              <a:gdLst/>
              <a:ahLst/>
              <a:cxnLst/>
              <a:rect l="l" t="t" r="r" b="b"/>
              <a:pathLst>
                <a:path w="634" h="635">
                  <a:moveTo>
                    <a:pt x="0" y="24"/>
                  </a:moveTo>
                </a:path>
                <a:path w="634" h="635">
                  <a:moveTo>
                    <a:pt x="50" y="0"/>
                  </a:moveTo>
                  <a:lnTo>
                    <a:pt x="13" y="123"/>
                  </a:lnTo>
                </a:path>
                <a:path w="634" h="635">
                  <a:moveTo>
                    <a:pt x="12" y="123"/>
                  </a:moveTo>
                  <a:lnTo>
                    <a:pt x="0" y="24"/>
                  </a:lnTo>
                </a:path>
              </a:pathLst>
            </a:custGeom>
            <a:ln w="3175">
              <a:solidFill>
                <a:srgbClr val="3A3939"/>
              </a:solidFill>
            </a:ln>
          </p:spPr>
          <p:txBody>
            <a:bodyPr wrap="square" lIns="0" tIns="0" rIns="0" bIns="0" rtlCol="0"/>
            <a:lstStyle/>
            <a:p>
              <a:endParaRPr/>
            </a:p>
          </p:txBody>
        </p:sp>
        <p:sp>
          <p:nvSpPr>
            <p:cNvPr id="1327" name="object 1327"/>
            <p:cNvSpPr/>
            <p:nvPr/>
          </p:nvSpPr>
          <p:spPr>
            <a:xfrm>
              <a:off x="6859080" y="4848961"/>
              <a:ext cx="635" cy="635"/>
            </a:xfrm>
            <a:custGeom>
              <a:avLst/>
              <a:gdLst/>
              <a:ahLst/>
              <a:cxnLst/>
              <a:rect l="l" t="t" r="r" b="b"/>
              <a:pathLst>
                <a:path w="634" h="635">
                  <a:moveTo>
                    <a:pt x="12" y="25"/>
                  </a:moveTo>
                  <a:close/>
                </a:path>
                <a:path w="634" h="635">
                  <a:moveTo>
                    <a:pt x="63" y="0"/>
                  </a:moveTo>
                  <a:close/>
                </a:path>
              </a:pathLst>
            </a:custGeom>
            <a:solidFill>
              <a:srgbClr val="F1C9BB"/>
            </a:solidFill>
          </p:spPr>
          <p:txBody>
            <a:bodyPr wrap="square" lIns="0" tIns="0" rIns="0" bIns="0" rtlCol="0"/>
            <a:lstStyle/>
            <a:p>
              <a:endParaRPr/>
            </a:p>
          </p:txBody>
        </p:sp>
        <p:sp>
          <p:nvSpPr>
            <p:cNvPr id="1328" name="object 1328"/>
            <p:cNvSpPr/>
            <p:nvPr/>
          </p:nvSpPr>
          <p:spPr>
            <a:xfrm>
              <a:off x="6859016" y="4848910"/>
              <a:ext cx="635" cy="635"/>
            </a:xfrm>
            <a:custGeom>
              <a:avLst/>
              <a:gdLst/>
              <a:ahLst/>
              <a:cxnLst/>
              <a:rect l="l" t="t" r="r" b="b"/>
              <a:pathLst>
                <a:path w="634" h="635">
                  <a:moveTo>
                    <a:pt x="25" y="0"/>
                  </a:moveTo>
                  <a:close/>
                </a:path>
              </a:pathLst>
            </a:custGeom>
            <a:solidFill>
              <a:srgbClr val="00A9BE">
                <a:alpha val="39999"/>
              </a:srgbClr>
            </a:solidFill>
          </p:spPr>
          <p:txBody>
            <a:bodyPr wrap="square" lIns="0" tIns="0" rIns="0" bIns="0" rtlCol="0"/>
            <a:lstStyle/>
            <a:p>
              <a:endParaRPr/>
            </a:p>
          </p:txBody>
        </p:sp>
        <p:sp>
          <p:nvSpPr>
            <p:cNvPr id="1329" name="object 1329"/>
            <p:cNvSpPr/>
            <p:nvPr/>
          </p:nvSpPr>
          <p:spPr>
            <a:xfrm>
              <a:off x="6859016" y="4848910"/>
              <a:ext cx="0" cy="0"/>
            </a:xfrm>
            <a:custGeom>
              <a:avLst/>
              <a:gdLst/>
              <a:ahLst/>
              <a:cxnLst/>
              <a:rect l="l" t="t" r="r" b="b"/>
              <a:pathLst>
                <a:path>
                  <a:moveTo>
                    <a:pt x="1" y="0"/>
                  </a:moveTo>
                  <a:lnTo>
                    <a:pt x="0" y="0"/>
                  </a:lnTo>
                </a:path>
              </a:pathLst>
            </a:custGeom>
            <a:ln w="3175">
              <a:solidFill>
                <a:srgbClr val="808285"/>
              </a:solidFill>
            </a:ln>
          </p:spPr>
          <p:txBody>
            <a:bodyPr wrap="square" lIns="0" tIns="0" rIns="0" bIns="0" rtlCol="0"/>
            <a:lstStyle/>
            <a:p>
              <a:endParaRPr/>
            </a:p>
          </p:txBody>
        </p:sp>
        <p:sp>
          <p:nvSpPr>
            <p:cNvPr id="1330" name="object 1330"/>
            <p:cNvSpPr/>
            <p:nvPr/>
          </p:nvSpPr>
          <p:spPr>
            <a:xfrm>
              <a:off x="6859016" y="4848910"/>
              <a:ext cx="0" cy="0"/>
            </a:xfrm>
            <a:custGeom>
              <a:avLst/>
              <a:gdLst/>
              <a:ahLst/>
              <a:cxnLst/>
              <a:rect l="l" t="t" r="r" b="b"/>
              <a:pathLst>
                <a:path>
                  <a:moveTo>
                    <a:pt x="5" y="0"/>
                  </a:moveTo>
                  <a:lnTo>
                    <a:pt x="0" y="4"/>
                  </a:lnTo>
                </a:path>
              </a:pathLst>
            </a:custGeom>
            <a:ln w="3175">
              <a:solidFill>
                <a:srgbClr val="F48FA0"/>
              </a:solidFill>
            </a:ln>
          </p:spPr>
          <p:txBody>
            <a:bodyPr wrap="square" lIns="0" tIns="0" rIns="0" bIns="0" rtlCol="0"/>
            <a:lstStyle/>
            <a:p>
              <a:endParaRPr/>
            </a:p>
          </p:txBody>
        </p:sp>
        <p:sp>
          <p:nvSpPr>
            <p:cNvPr id="1331" name="object 1331"/>
            <p:cNvSpPr/>
            <p:nvPr/>
          </p:nvSpPr>
          <p:spPr>
            <a:xfrm>
              <a:off x="6856751" y="4847869"/>
              <a:ext cx="1270" cy="635"/>
            </a:xfrm>
            <a:custGeom>
              <a:avLst/>
              <a:gdLst/>
              <a:ahLst/>
              <a:cxnLst/>
              <a:rect l="l" t="t" r="r" b="b"/>
              <a:pathLst>
                <a:path w="1270" h="635">
                  <a:moveTo>
                    <a:pt x="660" y="0"/>
                  </a:moveTo>
                  <a:lnTo>
                    <a:pt x="190" y="0"/>
                  </a:lnTo>
                  <a:lnTo>
                    <a:pt x="0" y="139"/>
                  </a:lnTo>
                  <a:lnTo>
                    <a:pt x="0" y="495"/>
                  </a:lnTo>
                  <a:lnTo>
                    <a:pt x="190" y="634"/>
                  </a:lnTo>
                  <a:lnTo>
                    <a:pt x="660" y="634"/>
                  </a:lnTo>
                  <a:lnTo>
                    <a:pt x="863" y="495"/>
                  </a:lnTo>
                  <a:lnTo>
                    <a:pt x="863" y="317"/>
                  </a:lnTo>
                  <a:lnTo>
                    <a:pt x="863" y="139"/>
                  </a:lnTo>
                  <a:lnTo>
                    <a:pt x="660" y="0"/>
                  </a:lnTo>
                  <a:close/>
                </a:path>
              </a:pathLst>
            </a:custGeom>
            <a:solidFill>
              <a:srgbClr val="00A9BE"/>
            </a:solidFill>
          </p:spPr>
          <p:txBody>
            <a:bodyPr wrap="square" lIns="0" tIns="0" rIns="0" bIns="0" rtlCol="0"/>
            <a:lstStyle/>
            <a:p>
              <a:endParaRPr/>
            </a:p>
          </p:txBody>
        </p:sp>
        <p:sp>
          <p:nvSpPr>
            <p:cNvPr id="1332" name="object 1332"/>
            <p:cNvSpPr/>
            <p:nvPr/>
          </p:nvSpPr>
          <p:spPr>
            <a:xfrm>
              <a:off x="6854209" y="4847089"/>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333" name="object 1333"/>
            <p:cNvSpPr/>
            <p:nvPr/>
          </p:nvSpPr>
          <p:spPr>
            <a:xfrm>
              <a:off x="6855577" y="4847113"/>
              <a:ext cx="1270" cy="1270"/>
            </a:xfrm>
            <a:custGeom>
              <a:avLst/>
              <a:gdLst/>
              <a:ahLst/>
              <a:cxnLst/>
              <a:rect l="l" t="t" r="r" b="b"/>
              <a:pathLst>
                <a:path w="1270" h="1270">
                  <a:moveTo>
                    <a:pt x="711" y="25"/>
                  </a:moveTo>
                  <a:lnTo>
                    <a:pt x="508" y="0"/>
                  </a:lnTo>
                  <a:lnTo>
                    <a:pt x="520" y="279"/>
                  </a:lnTo>
                  <a:lnTo>
                    <a:pt x="520" y="685"/>
                  </a:lnTo>
                  <a:lnTo>
                    <a:pt x="419" y="812"/>
                  </a:lnTo>
                  <a:lnTo>
                    <a:pt x="152" y="914"/>
                  </a:lnTo>
                  <a:lnTo>
                    <a:pt x="406" y="977"/>
                  </a:lnTo>
                  <a:lnTo>
                    <a:pt x="558" y="876"/>
                  </a:lnTo>
                  <a:lnTo>
                    <a:pt x="635" y="647"/>
                  </a:lnTo>
                  <a:lnTo>
                    <a:pt x="685" y="431"/>
                  </a:lnTo>
                  <a:lnTo>
                    <a:pt x="685" y="177"/>
                  </a:lnTo>
                  <a:lnTo>
                    <a:pt x="698" y="38"/>
                  </a:lnTo>
                  <a:close/>
                </a:path>
                <a:path w="1270" h="1270">
                  <a:moveTo>
                    <a:pt x="190" y="38"/>
                  </a:moveTo>
                  <a:lnTo>
                    <a:pt x="0" y="12"/>
                  </a:lnTo>
                  <a:lnTo>
                    <a:pt x="0" y="609"/>
                  </a:lnTo>
                  <a:lnTo>
                    <a:pt x="152" y="609"/>
                  </a:lnTo>
                  <a:lnTo>
                    <a:pt x="152" y="76"/>
                  </a:lnTo>
                  <a:close/>
                </a:path>
              </a:pathLst>
            </a:custGeom>
            <a:ln w="3175">
              <a:solidFill>
                <a:srgbClr val="00A9BE"/>
              </a:solidFill>
            </a:ln>
          </p:spPr>
          <p:txBody>
            <a:bodyPr wrap="square" lIns="0" tIns="0" rIns="0" bIns="0" rtlCol="0"/>
            <a:lstStyle/>
            <a:p>
              <a:endParaRPr/>
            </a:p>
          </p:txBody>
        </p:sp>
        <p:sp>
          <p:nvSpPr>
            <p:cNvPr id="1334" name="object 1334"/>
            <p:cNvSpPr/>
            <p:nvPr/>
          </p:nvSpPr>
          <p:spPr>
            <a:xfrm>
              <a:off x="6856787" y="4847381"/>
              <a:ext cx="1270" cy="1270"/>
            </a:xfrm>
            <a:custGeom>
              <a:avLst/>
              <a:gdLst/>
              <a:ahLst/>
              <a:cxnLst/>
              <a:rect l="l" t="t" r="r" b="b"/>
              <a:pathLst>
                <a:path w="1270" h="1270">
                  <a:moveTo>
                    <a:pt x="444" y="203"/>
                  </a:moveTo>
                  <a:lnTo>
                    <a:pt x="355" y="0"/>
                  </a:lnTo>
                  <a:lnTo>
                    <a:pt x="304" y="177"/>
                  </a:lnTo>
                  <a:close/>
                </a:path>
                <a:path w="1270" h="1270">
                  <a:moveTo>
                    <a:pt x="774" y="63"/>
                  </a:moveTo>
                  <a:lnTo>
                    <a:pt x="622" y="0"/>
                  </a:lnTo>
                  <a:lnTo>
                    <a:pt x="584" y="368"/>
                  </a:lnTo>
                  <a:lnTo>
                    <a:pt x="406" y="533"/>
                  </a:lnTo>
                  <a:lnTo>
                    <a:pt x="165" y="660"/>
                  </a:lnTo>
                  <a:lnTo>
                    <a:pt x="380" y="685"/>
                  </a:lnTo>
                  <a:lnTo>
                    <a:pt x="634" y="533"/>
                  </a:lnTo>
                  <a:lnTo>
                    <a:pt x="723" y="139"/>
                  </a:lnTo>
                  <a:close/>
                </a:path>
                <a:path w="1270" h="1270">
                  <a:moveTo>
                    <a:pt x="203" y="266"/>
                  </a:moveTo>
                  <a:lnTo>
                    <a:pt x="165" y="126"/>
                  </a:lnTo>
                  <a:lnTo>
                    <a:pt x="0" y="101"/>
                  </a:lnTo>
                  <a:lnTo>
                    <a:pt x="76" y="228"/>
                  </a:lnTo>
                  <a:close/>
                </a:path>
              </a:pathLst>
            </a:custGeom>
            <a:ln w="3175">
              <a:solidFill>
                <a:srgbClr val="00A9BE"/>
              </a:solidFill>
            </a:ln>
          </p:spPr>
          <p:txBody>
            <a:bodyPr wrap="square" lIns="0" tIns="0" rIns="0" bIns="0" rtlCol="0"/>
            <a:lstStyle/>
            <a:p>
              <a:endParaRPr/>
            </a:p>
          </p:txBody>
        </p:sp>
        <p:sp>
          <p:nvSpPr>
            <p:cNvPr id="1335" name="object 1335"/>
            <p:cNvSpPr/>
            <p:nvPr/>
          </p:nvSpPr>
          <p:spPr>
            <a:xfrm>
              <a:off x="6857991" y="4847089"/>
              <a:ext cx="1270" cy="1270"/>
            </a:xfrm>
            <a:custGeom>
              <a:avLst/>
              <a:gdLst/>
              <a:ahLst/>
              <a:cxnLst/>
              <a:rect l="l" t="t" r="r" b="b"/>
              <a:pathLst>
                <a:path w="1270" h="1270">
                  <a:moveTo>
                    <a:pt x="889" y="266"/>
                  </a:moveTo>
                  <a:lnTo>
                    <a:pt x="762" y="152"/>
                  </a:lnTo>
                  <a:lnTo>
                    <a:pt x="444" y="165"/>
                  </a:lnTo>
                  <a:lnTo>
                    <a:pt x="342" y="0"/>
                  </a:lnTo>
                  <a:lnTo>
                    <a:pt x="292" y="165"/>
                  </a:lnTo>
                  <a:lnTo>
                    <a:pt x="165" y="342"/>
                  </a:lnTo>
                  <a:lnTo>
                    <a:pt x="0" y="495"/>
                  </a:lnTo>
                  <a:lnTo>
                    <a:pt x="241" y="457"/>
                  </a:lnTo>
                  <a:lnTo>
                    <a:pt x="355" y="292"/>
                  </a:lnTo>
                  <a:lnTo>
                    <a:pt x="685" y="292"/>
                  </a:lnTo>
                  <a:lnTo>
                    <a:pt x="622" y="482"/>
                  </a:lnTo>
                  <a:lnTo>
                    <a:pt x="520" y="635"/>
                  </a:lnTo>
                  <a:lnTo>
                    <a:pt x="368" y="838"/>
                  </a:lnTo>
                  <a:lnTo>
                    <a:pt x="190" y="914"/>
                  </a:lnTo>
                  <a:lnTo>
                    <a:pt x="254" y="1054"/>
                  </a:lnTo>
                  <a:lnTo>
                    <a:pt x="482" y="927"/>
                  </a:lnTo>
                  <a:lnTo>
                    <a:pt x="609" y="762"/>
                  </a:lnTo>
                  <a:lnTo>
                    <a:pt x="723" y="596"/>
                  </a:lnTo>
                  <a:lnTo>
                    <a:pt x="774" y="444"/>
                  </a:lnTo>
                  <a:lnTo>
                    <a:pt x="838" y="292"/>
                  </a:lnTo>
                  <a:close/>
                </a:path>
              </a:pathLst>
            </a:custGeom>
            <a:ln w="3175">
              <a:solidFill>
                <a:srgbClr val="00A9BE"/>
              </a:solidFill>
            </a:ln>
          </p:spPr>
          <p:txBody>
            <a:bodyPr wrap="square" lIns="0" tIns="0" rIns="0" bIns="0" rtlCol="0"/>
            <a:lstStyle/>
            <a:p>
              <a:endParaRPr/>
            </a:p>
          </p:txBody>
        </p:sp>
        <p:sp>
          <p:nvSpPr>
            <p:cNvPr id="1336" name="object 1336"/>
            <p:cNvSpPr/>
            <p:nvPr/>
          </p:nvSpPr>
          <p:spPr>
            <a:xfrm>
              <a:off x="6859404" y="4847175"/>
              <a:ext cx="635" cy="1270"/>
            </a:xfrm>
            <a:custGeom>
              <a:avLst/>
              <a:gdLst/>
              <a:ahLst/>
              <a:cxnLst/>
              <a:rect l="l" t="t" r="r" b="b"/>
              <a:pathLst>
                <a:path w="634" h="1270">
                  <a:moveTo>
                    <a:pt x="406" y="0"/>
                  </a:moveTo>
                  <a:lnTo>
                    <a:pt x="266" y="0"/>
                  </a:lnTo>
                  <a:lnTo>
                    <a:pt x="139" y="165"/>
                  </a:lnTo>
                  <a:lnTo>
                    <a:pt x="0" y="165"/>
                  </a:lnTo>
                  <a:lnTo>
                    <a:pt x="241" y="279"/>
                  </a:lnTo>
                  <a:lnTo>
                    <a:pt x="241" y="927"/>
                  </a:lnTo>
                  <a:lnTo>
                    <a:pt x="406" y="927"/>
                  </a:lnTo>
                  <a:lnTo>
                    <a:pt x="406" y="0"/>
                  </a:lnTo>
                  <a:close/>
                </a:path>
              </a:pathLst>
            </a:custGeom>
            <a:ln w="3175">
              <a:solidFill>
                <a:srgbClr val="00A9BE"/>
              </a:solidFill>
            </a:ln>
          </p:spPr>
          <p:txBody>
            <a:bodyPr wrap="square" lIns="0" tIns="0" rIns="0" bIns="0" rtlCol="0"/>
            <a:lstStyle/>
            <a:p>
              <a:endParaRPr/>
            </a:p>
          </p:txBody>
        </p:sp>
        <p:sp>
          <p:nvSpPr>
            <p:cNvPr id="1337" name="object 1337"/>
            <p:cNvSpPr/>
            <p:nvPr/>
          </p:nvSpPr>
          <p:spPr>
            <a:xfrm>
              <a:off x="6856674" y="4847313"/>
              <a:ext cx="1270" cy="1270"/>
            </a:xfrm>
            <a:custGeom>
              <a:avLst/>
              <a:gdLst/>
              <a:ahLst/>
              <a:cxnLst/>
              <a:rect l="l" t="t" r="r" b="b"/>
              <a:pathLst>
                <a:path w="1270" h="1270">
                  <a:moveTo>
                    <a:pt x="1028" y="469"/>
                  </a:moveTo>
                  <a:lnTo>
                    <a:pt x="1028" y="190"/>
                  </a:lnTo>
                  <a:lnTo>
                    <a:pt x="812" y="0"/>
                  </a:lnTo>
                  <a:lnTo>
                    <a:pt x="558" y="0"/>
                  </a:lnTo>
                  <a:lnTo>
                    <a:pt x="228" y="0"/>
                  </a:lnTo>
                  <a:lnTo>
                    <a:pt x="0" y="266"/>
                  </a:lnTo>
                  <a:lnTo>
                    <a:pt x="0" y="546"/>
                  </a:lnTo>
                  <a:lnTo>
                    <a:pt x="0" y="774"/>
                  </a:lnTo>
                  <a:lnTo>
                    <a:pt x="203" y="889"/>
                  </a:lnTo>
                  <a:lnTo>
                    <a:pt x="368" y="774"/>
                  </a:lnTo>
                  <a:lnTo>
                    <a:pt x="457" y="622"/>
                  </a:lnTo>
                  <a:lnTo>
                    <a:pt x="533" y="444"/>
                  </a:lnTo>
                  <a:lnTo>
                    <a:pt x="571" y="139"/>
                  </a:lnTo>
                  <a:lnTo>
                    <a:pt x="711" y="152"/>
                  </a:lnTo>
                  <a:lnTo>
                    <a:pt x="850" y="292"/>
                  </a:lnTo>
                  <a:lnTo>
                    <a:pt x="876" y="444"/>
                  </a:lnTo>
                  <a:lnTo>
                    <a:pt x="863" y="609"/>
                  </a:lnTo>
                  <a:lnTo>
                    <a:pt x="711" y="787"/>
                  </a:lnTo>
                  <a:lnTo>
                    <a:pt x="558" y="825"/>
                  </a:lnTo>
                  <a:lnTo>
                    <a:pt x="647" y="965"/>
                  </a:lnTo>
                  <a:lnTo>
                    <a:pt x="850" y="876"/>
                  </a:lnTo>
                  <a:lnTo>
                    <a:pt x="939" y="736"/>
                  </a:lnTo>
                  <a:lnTo>
                    <a:pt x="1028" y="584"/>
                  </a:lnTo>
                  <a:close/>
                </a:path>
                <a:path w="1270" h="1270">
                  <a:moveTo>
                    <a:pt x="419" y="165"/>
                  </a:moveTo>
                  <a:lnTo>
                    <a:pt x="393" y="355"/>
                  </a:lnTo>
                  <a:lnTo>
                    <a:pt x="279" y="685"/>
                  </a:lnTo>
                  <a:lnTo>
                    <a:pt x="139" y="635"/>
                  </a:lnTo>
                  <a:lnTo>
                    <a:pt x="139" y="457"/>
                  </a:lnTo>
                  <a:lnTo>
                    <a:pt x="254" y="254"/>
                  </a:lnTo>
                  <a:lnTo>
                    <a:pt x="381" y="177"/>
                  </a:lnTo>
                  <a:close/>
                </a:path>
              </a:pathLst>
            </a:custGeom>
            <a:ln w="3175">
              <a:solidFill>
                <a:srgbClr val="00A9BE"/>
              </a:solidFill>
            </a:ln>
          </p:spPr>
          <p:txBody>
            <a:bodyPr wrap="square" lIns="0" tIns="0" rIns="0" bIns="0" rtlCol="0"/>
            <a:lstStyle/>
            <a:p>
              <a:endParaRPr/>
            </a:p>
          </p:txBody>
        </p:sp>
        <p:sp>
          <p:nvSpPr>
            <p:cNvPr id="1338" name="object 1338"/>
            <p:cNvSpPr/>
            <p:nvPr/>
          </p:nvSpPr>
          <p:spPr>
            <a:xfrm>
              <a:off x="6856005" y="4847408"/>
              <a:ext cx="1270" cy="1270"/>
            </a:xfrm>
            <a:custGeom>
              <a:avLst/>
              <a:gdLst/>
              <a:ahLst/>
              <a:cxnLst/>
              <a:rect l="l" t="t" r="r" b="b"/>
              <a:pathLst>
                <a:path w="1270" h="1270">
                  <a:moveTo>
                    <a:pt x="990" y="419"/>
                  </a:moveTo>
                  <a:lnTo>
                    <a:pt x="990" y="25"/>
                  </a:lnTo>
                  <a:lnTo>
                    <a:pt x="469" y="25"/>
                  </a:lnTo>
                  <a:lnTo>
                    <a:pt x="469" y="419"/>
                  </a:lnTo>
                  <a:lnTo>
                    <a:pt x="990" y="419"/>
                  </a:lnTo>
                  <a:close/>
                </a:path>
                <a:path w="1270" h="1270">
                  <a:moveTo>
                    <a:pt x="863" y="177"/>
                  </a:moveTo>
                  <a:lnTo>
                    <a:pt x="596" y="177"/>
                  </a:lnTo>
                  <a:lnTo>
                    <a:pt x="863" y="127"/>
                  </a:lnTo>
                  <a:close/>
                </a:path>
                <a:path w="1270" h="1270">
                  <a:moveTo>
                    <a:pt x="863" y="330"/>
                  </a:moveTo>
                  <a:lnTo>
                    <a:pt x="596" y="330"/>
                  </a:lnTo>
                  <a:lnTo>
                    <a:pt x="863" y="266"/>
                  </a:lnTo>
                  <a:close/>
                </a:path>
                <a:path w="1270" h="1270">
                  <a:moveTo>
                    <a:pt x="1079" y="571"/>
                  </a:moveTo>
                  <a:lnTo>
                    <a:pt x="368" y="469"/>
                  </a:lnTo>
                  <a:lnTo>
                    <a:pt x="495" y="571"/>
                  </a:lnTo>
                  <a:lnTo>
                    <a:pt x="406" y="711"/>
                  </a:lnTo>
                  <a:lnTo>
                    <a:pt x="266" y="647"/>
                  </a:lnTo>
                  <a:lnTo>
                    <a:pt x="266" y="381"/>
                  </a:lnTo>
                  <a:lnTo>
                    <a:pt x="406" y="381"/>
                  </a:lnTo>
                  <a:lnTo>
                    <a:pt x="266" y="254"/>
                  </a:lnTo>
                  <a:lnTo>
                    <a:pt x="266" y="63"/>
                  </a:lnTo>
                  <a:lnTo>
                    <a:pt x="152" y="254"/>
                  </a:lnTo>
                  <a:lnTo>
                    <a:pt x="152" y="685"/>
                  </a:lnTo>
                  <a:lnTo>
                    <a:pt x="0" y="711"/>
                  </a:lnTo>
                  <a:lnTo>
                    <a:pt x="25" y="850"/>
                  </a:lnTo>
                  <a:lnTo>
                    <a:pt x="292" y="762"/>
                  </a:lnTo>
                  <a:lnTo>
                    <a:pt x="368" y="889"/>
                  </a:lnTo>
                  <a:lnTo>
                    <a:pt x="533" y="723"/>
                  </a:lnTo>
                  <a:lnTo>
                    <a:pt x="457" y="901"/>
                  </a:lnTo>
                  <a:lnTo>
                    <a:pt x="292" y="977"/>
                  </a:lnTo>
                  <a:lnTo>
                    <a:pt x="469" y="1003"/>
                  </a:lnTo>
                  <a:lnTo>
                    <a:pt x="596" y="889"/>
                  </a:lnTo>
                  <a:lnTo>
                    <a:pt x="698" y="749"/>
                  </a:lnTo>
                  <a:lnTo>
                    <a:pt x="634" y="952"/>
                  </a:lnTo>
                  <a:lnTo>
                    <a:pt x="495" y="1028"/>
                  </a:lnTo>
                  <a:lnTo>
                    <a:pt x="660" y="1041"/>
                  </a:lnTo>
                  <a:lnTo>
                    <a:pt x="888" y="1079"/>
                  </a:lnTo>
                  <a:lnTo>
                    <a:pt x="1041" y="939"/>
                  </a:lnTo>
                  <a:lnTo>
                    <a:pt x="1066" y="749"/>
                  </a:lnTo>
                  <a:lnTo>
                    <a:pt x="609" y="622"/>
                  </a:lnTo>
                  <a:lnTo>
                    <a:pt x="1079" y="571"/>
                  </a:lnTo>
                  <a:close/>
                </a:path>
                <a:path w="1270" h="1270">
                  <a:moveTo>
                    <a:pt x="927" y="723"/>
                  </a:moveTo>
                  <a:lnTo>
                    <a:pt x="914" y="863"/>
                  </a:lnTo>
                  <a:lnTo>
                    <a:pt x="876" y="952"/>
                  </a:lnTo>
                  <a:lnTo>
                    <a:pt x="749" y="952"/>
                  </a:lnTo>
                  <a:lnTo>
                    <a:pt x="876" y="774"/>
                  </a:lnTo>
                  <a:close/>
                </a:path>
              </a:pathLst>
            </a:custGeom>
            <a:ln w="3175">
              <a:solidFill>
                <a:srgbClr val="00A9BE"/>
              </a:solidFill>
            </a:ln>
          </p:spPr>
          <p:txBody>
            <a:bodyPr wrap="square" lIns="0" tIns="0" rIns="0" bIns="0" rtlCol="0"/>
            <a:lstStyle/>
            <a:p>
              <a:endParaRPr/>
            </a:p>
          </p:txBody>
        </p:sp>
        <p:sp>
          <p:nvSpPr>
            <p:cNvPr id="1339" name="object 1339"/>
            <p:cNvSpPr/>
            <p:nvPr/>
          </p:nvSpPr>
          <p:spPr>
            <a:xfrm>
              <a:off x="6857215" y="4847395"/>
              <a:ext cx="1270" cy="1270"/>
            </a:xfrm>
            <a:custGeom>
              <a:avLst/>
              <a:gdLst/>
              <a:ahLst/>
              <a:cxnLst/>
              <a:rect l="l" t="t" r="r" b="b"/>
              <a:pathLst>
                <a:path w="1270" h="1270">
                  <a:moveTo>
                    <a:pt x="1206" y="406"/>
                  </a:moveTo>
                  <a:lnTo>
                    <a:pt x="1016" y="355"/>
                  </a:lnTo>
                  <a:lnTo>
                    <a:pt x="774" y="177"/>
                  </a:lnTo>
                  <a:lnTo>
                    <a:pt x="685" y="50"/>
                  </a:lnTo>
                  <a:lnTo>
                    <a:pt x="533" y="0"/>
                  </a:lnTo>
                  <a:lnTo>
                    <a:pt x="406" y="241"/>
                  </a:lnTo>
                  <a:lnTo>
                    <a:pt x="165" y="380"/>
                  </a:lnTo>
                  <a:lnTo>
                    <a:pt x="0" y="444"/>
                  </a:lnTo>
                  <a:lnTo>
                    <a:pt x="165" y="533"/>
                  </a:lnTo>
                  <a:lnTo>
                    <a:pt x="342" y="419"/>
                  </a:lnTo>
                  <a:lnTo>
                    <a:pt x="850" y="507"/>
                  </a:lnTo>
                  <a:lnTo>
                    <a:pt x="1003" y="495"/>
                  </a:lnTo>
                  <a:close/>
                </a:path>
                <a:path w="1270" h="1270">
                  <a:moveTo>
                    <a:pt x="825" y="380"/>
                  </a:moveTo>
                  <a:lnTo>
                    <a:pt x="419" y="380"/>
                  </a:lnTo>
                  <a:lnTo>
                    <a:pt x="571" y="203"/>
                  </a:lnTo>
                  <a:lnTo>
                    <a:pt x="749" y="330"/>
                  </a:lnTo>
                  <a:close/>
                </a:path>
                <a:path w="1270" h="1270">
                  <a:moveTo>
                    <a:pt x="965" y="1092"/>
                  </a:moveTo>
                  <a:lnTo>
                    <a:pt x="965" y="609"/>
                  </a:lnTo>
                  <a:lnTo>
                    <a:pt x="241" y="609"/>
                  </a:lnTo>
                  <a:lnTo>
                    <a:pt x="241" y="1092"/>
                  </a:lnTo>
                  <a:lnTo>
                    <a:pt x="381" y="1092"/>
                  </a:lnTo>
                  <a:lnTo>
                    <a:pt x="838" y="1054"/>
                  </a:lnTo>
                  <a:close/>
                </a:path>
                <a:path w="1270" h="1270">
                  <a:moveTo>
                    <a:pt x="838" y="927"/>
                  </a:moveTo>
                  <a:lnTo>
                    <a:pt x="381" y="927"/>
                  </a:lnTo>
                  <a:lnTo>
                    <a:pt x="381" y="723"/>
                  </a:lnTo>
                  <a:lnTo>
                    <a:pt x="838" y="723"/>
                  </a:lnTo>
                  <a:lnTo>
                    <a:pt x="838" y="927"/>
                  </a:lnTo>
                  <a:close/>
                </a:path>
              </a:pathLst>
            </a:custGeom>
            <a:ln w="3175">
              <a:solidFill>
                <a:srgbClr val="00A9BE"/>
              </a:solidFill>
            </a:ln>
          </p:spPr>
          <p:txBody>
            <a:bodyPr wrap="square" lIns="0" tIns="0" rIns="0" bIns="0" rtlCol="0"/>
            <a:lstStyle/>
            <a:p>
              <a:endParaRPr/>
            </a:p>
          </p:txBody>
        </p:sp>
        <p:sp>
          <p:nvSpPr>
            <p:cNvPr id="1340" name="object 1340"/>
            <p:cNvSpPr/>
            <p:nvPr/>
          </p:nvSpPr>
          <p:spPr>
            <a:xfrm>
              <a:off x="6858471" y="4849636"/>
              <a:ext cx="3175" cy="0"/>
            </a:xfrm>
            <a:custGeom>
              <a:avLst/>
              <a:gdLst/>
              <a:ahLst/>
              <a:cxnLst/>
              <a:rect l="l" t="t" r="r" b="b"/>
              <a:pathLst>
                <a:path w="3175">
                  <a:moveTo>
                    <a:pt x="0" y="0"/>
                  </a:moveTo>
                  <a:lnTo>
                    <a:pt x="3048" y="0"/>
                  </a:lnTo>
                </a:path>
              </a:pathLst>
            </a:custGeom>
            <a:ln w="3175">
              <a:solidFill>
                <a:srgbClr val="221E1F"/>
              </a:solidFill>
            </a:ln>
          </p:spPr>
          <p:txBody>
            <a:bodyPr wrap="square" lIns="0" tIns="0" rIns="0" bIns="0" rtlCol="0"/>
            <a:lstStyle/>
            <a:p>
              <a:endParaRPr/>
            </a:p>
          </p:txBody>
        </p:sp>
        <p:sp>
          <p:nvSpPr>
            <p:cNvPr id="1341" name="object 1341"/>
            <p:cNvSpPr/>
            <p:nvPr/>
          </p:nvSpPr>
          <p:spPr>
            <a:xfrm>
              <a:off x="6858548" y="4848164"/>
              <a:ext cx="1905" cy="1905"/>
            </a:xfrm>
            <a:custGeom>
              <a:avLst/>
              <a:gdLst/>
              <a:ahLst/>
              <a:cxnLst/>
              <a:rect l="l" t="t" r="r" b="b"/>
              <a:pathLst>
                <a:path w="1904" h="1904">
                  <a:moveTo>
                    <a:pt x="273" y="635"/>
                  </a:moveTo>
                  <a:lnTo>
                    <a:pt x="70" y="711"/>
                  </a:lnTo>
                  <a:lnTo>
                    <a:pt x="209" y="711"/>
                  </a:lnTo>
                  <a:lnTo>
                    <a:pt x="476" y="838"/>
                  </a:lnTo>
                  <a:lnTo>
                    <a:pt x="705" y="965"/>
                  </a:lnTo>
                  <a:lnTo>
                    <a:pt x="1276" y="1524"/>
                  </a:lnTo>
                  <a:lnTo>
                    <a:pt x="1594" y="1371"/>
                  </a:lnTo>
                  <a:lnTo>
                    <a:pt x="1113" y="965"/>
                  </a:lnTo>
                  <a:lnTo>
                    <a:pt x="993" y="838"/>
                  </a:lnTo>
                  <a:lnTo>
                    <a:pt x="912" y="698"/>
                  </a:lnTo>
                  <a:lnTo>
                    <a:pt x="375" y="698"/>
                  </a:lnTo>
                  <a:close/>
                </a:path>
                <a:path w="1904" h="1904">
                  <a:moveTo>
                    <a:pt x="6" y="152"/>
                  </a:moveTo>
                  <a:lnTo>
                    <a:pt x="375" y="698"/>
                  </a:lnTo>
                  <a:lnTo>
                    <a:pt x="912" y="698"/>
                  </a:lnTo>
                  <a:lnTo>
                    <a:pt x="809" y="520"/>
                  </a:lnTo>
                  <a:lnTo>
                    <a:pt x="425" y="520"/>
                  </a:lnTo>
                  <a:lnTo>
                    <a:pt x="6" y="152"/>
                  </a:lnTo>
                  <a:close/>
                </a:path>
                <a:path w="1904" h="1904">
                  <a:moveTo>
                    <a:pt x="19" y="0"/>
                  </a:moveTo>
                  <a:lnTo>
                    <a:pt x="425" y="520"/>
                  </a:lnTo>
                  <a:lnTo>
                    <a:pt x="809" y="520"/>
                  </a:lnTo>
                  <a:lnTo>
                    <a:pt x="721" y="368"/>
                  </a:lnTo>
                  <a:lnTo>
                    <a:pt x="578" y="368"/>
                  </a:lnTo>
                  <a:lnTo>
                    <a:pt x="271" y="114"/>
                  </a:lnTo>
                  <a:lnTo>
                    <a:pt x="19" y="0"/>
                  </a:lnTo>
                  <a:close/>
                </a:path>
                <a:path w="1904" h="1904">
                  <a:moveTo>
                    <a:pt x="311" y="25"/>
                  </a:moveTo>
                  <a:lnTo>
                    <a:pt x="578" y="368"/>
                  </a:lnTo>
                  <a:lnTo>
                    <a:pt x="721" y="368"/>
                  </a:lnTo>
                  <a:lnTo>
                    <a:pt x="451" y="101"/>
                  </a:lnTo>
                  <a:lnTo>
                    <a:pt x="311" y="25"/>
                  </a:lnTo>
                  <a:close/>
                </a:path>
                <a:path w="1904" h="1904">
                  <a:moveTo>
                    <a:pt x="133" y="0"/>
                  </a:moveTo>
                  <a:lnTo>
                    <a:pt x="271" y="114"/>
                  </a:lnTo>
                  <a:lnTo>
                    <a:pt x="133" y="0"/>
                  </a:lnTo>
                  <a:close/>
                </a:path>
              </a:pathLst>
            </a:custGeom>
            <a:solidFill>
              <a:srgbClr val="F1C9BB"/>
            </a:solidFill>
          </p:spPr>
          <p:txBody>
            <a:bodyPr wrap="square" lIns="0" tIns="0" rIns="0" bIns="0" rtlCol="0"/>
            <a:lstStyle/>
            <a:p>
              <a:endParaRPr/>
            </a:p>
          </p:txBody>
        </p:sp>
        <p:pic>
          <p:nvPicPr>
            <p:cNvPr id="1342" name="object 1342"/>
            <p:cNvPicPr/>
            <p:nvPr/>
          </p:nvPicPr>
          <p:blipFill>
            <a:blip r:embed="rId32" cstate="print"/>
            <a:stretch>
              <a:fillRect/>
            </a:stretch>
          </p:blipFill>
          <p:spPr>
            <a:xfrm>
              <a:off x="6858534" y="4848173"/>
              <a:ext cx="518" cy="406"/>
            </a:xfrm>
            <a:prstGeom prst="rect">
              <a:avLst/>
            </a:prstGeom>
          </p:spPr>
        </p:pic>
        <p:pic>
          <p:nvPicPr>
            <p:cNvPr id="1343" name="object 1343"/>
            <p:cNvPicPr/>
            <p:nvPr/>
          </p:nvPicPr>
          <p:blipFill>
            <a:blip r:embed="rId6" cstate="print"/>
            <a:stretch>
              <a:fillRect/>
            </a:stretch>
          </p:blipFill>
          <p:spPr>
            <a:xfrm>
              <a:off x="6858413" y="4847755"/>
              <a:ext cx="1708" cy="1625"/>
            </a:xfrm>
            <a:prstGeom prst="rect">
              <a:avLst/>
            </a:prstGeom>
          </p:spPr>
        </p:pic>
        <p:pic>
          <p:nvPicPr>
            <p:cNvPr id="1344" name="object 1344"/>
            <p:cNvPicPr/>
            <p:nvPr/>
          </p:nvPicPr>
          <p:blipFill>
            <a:blip r:embed="rId13" cstate="print"/>
            <a:stretch>
              <a:fillRect/>
            </a:stretch>
          </p:blipFill>
          <p:spPr>
            <a:xfrm>
              <a:off x="6857243" y="4847057"/>
              <a:ext cx="8274" cy="3978"/>
            </a:xfrm>
            <a:prstGeom prst="rect">
              <a:avLst/>
            </a:prstGeom>
          </p:spPr>
        </p:pic>
      </p:grpSp>
      <p:sp>
        <p:nvSpPr>
          <p:cNvPr id="1345" name="object 1345"/>
          <p:cNvSpPr txBox="1"/>
          <p:nvPr/>
        </p:nvSpPr>
        <p:spPr>
          <a:xfrm rot="540000">
            <a:off x="6850839" y="4837533"/>
            <a:ext cx="4622"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50" dirty="0">
                <a:solidFill>
                  <a:srgbClr val="231F20"/>
                </a:solidFill>
                <a:latin typeface="Yu Gothic UI"/>
                <a:cs typeface="Yu Gothic UI"/>
              </a:rPr>
              <a:t>続</a:t>
            </a:r>
            <a:r>
              <a:rPr sz="100" b="1" spc="-40" dirty="0">
                <a:solidFill>
                  <a:srgbClr val="231F20"/>
                </a:solidFill>
                <a:latin typeface="Yu Gothic UI"/>
                <a:cs typeface="Yu Gothic UI"/>
              </a:rPr>
              <a:t>は</a:t>
            </a:r>
            <a:r>
              <a:rPr sz="100" b="1" spc="-25" dirty="0">
                <a:solidFill>
                  <a:srgbClr val="231F20"/>
                </a:solidFill>
                <a:latin typeface="Yu Gothic UI"/>
                <a:cs typeface="Yu Gothic UI"/>
              </a:rPr>
              <a:t>」こ</a:t>
            </a:r>
            <a:endParaRPr sz="100">
              <a:latin typeface="Yu Gothic UI"/>
              <a:cs typeface="Yu Gothic UI"/>
            </a:endParaRPr>
          </a:p>
        </p:txBody>
      </p:sp>
      <p:pic>
        <p:nvPicPr>
          <p:cNvPr id="1346" name="object 1346"/>
          <p:cNvPicPr/>
          <p:nvPr/>
        </p:nvPicPr>
        <p:blipFill>
          <a:blip r:embed="rId33" cstate="print"/>
          <a:stretch>
            <a:fillRect/>
          </a:stretch>
        </p:blipFill>
        <p:spPr>
          <a:xfrm>
            <a:off x="6842373" y="4838356"/>
            <a:ext cx="49250" cy="16132"/>
          </a:xfrm>
          <a:prstGeom prst="rect">
            <a:avLst/>
          </a:prstGeom>
        </p:spPr>
      </p:pic>
      <p:sp>
        <p:nvSpPr>
          <p:cNvPr id="1347" name="object 1347"/>
          <p:cNvSpPr txBox="1"/>
          <p:nvPr/>
        </p:nvSpPr>
        <p:spPr>
          <a:xfrm rot="540000">
            <a:off x="6850123" y="4838713"/>
            <a:ext cx="5854"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231F20"/>
                </a:solidFill>
                <a:latin typeface="Yu Gothic UI"/>
                <a:cs typeface="Yu Gothic UI"/>
              </a:rPr>
              <a:t>超</a:t>
            </a:r>
            <a:r>
              <a:rPr sz="100" b="1" spc="-40" dirty="0">
                <a:solidFill>
                  <a:srgbClr val="231F20"/>
                </a:solidFill>
                <a:latin typeface="Yu Gothic UI"/>
                <a:cs typeface="Yu Gothic UI"/>
              </a:rPr>
              <a:t>る</a:t>
            </a:r>
            <a:r>
              <a:rPr sz="100" b="1" spc="-50" dirty="0">
                <a:solidFill>
                  <a:srgbClr val="231F20"/>
                </a:solidFill>
                <a:latin typeface="Yu Gothic UI"/>
                <a:cs typeface="Yu Gothic UI"/>
              </a:rPr>
              <a:t>安心心配</a:t>
            </a:r>
            <a:r>
              <a:rPr sz="100" b="1" spc="-40" dirty="0">
                <a:solidFill>
                  <a:srgbClr val="231F20"/>
                </a:solidFill>
                <a:latin typeface="Yu Gothic UI"/>
                <a:cs typeface="Yu Gothic UI"/>
              </a:rPr>
              <a:t>！</a:t>
            </a:r>
            <a:endParaRPr sz="100">
              <a:latin typeface="Yu Gothic UI"/>
              <a:cs typeface="Yu Gothic UI"/>
            </a:endParaRPr>
          </a:p>
        </p:txBody>
      </p:sp>
      <p:sp>
        <p:nvSpPr>
          <p:cNvPr id="1348" name="object 1348"/>
          <p:cNvSpPr txBox="1"/>
          <p:nvPr/>
        </p:nvSpPr>
        <p:spPr>
          <a:xfrm rot="540000">
            <a:off x="6850433" y="4845356"/>
            <a:ext cx="3419" cy="6350"/>
          </a:xfrm>
          <a:prstGeom prst="rect">
            <a:avLst/>
          </a:prstGeom>
        </p:spPr>
        <p:txBody>
          <a:bodyPr vert="horz" wrap="square" lIns="0" tIns="1270" rIns="0" bIns="0" rtlCol="0">
            <a:spAutoFit/>
          </a:bodyPr>
          <a:lstStyle/>
          <a:p>
            <a:pPr>
              <a:lnSpc>
                <a:spcPct val="100000"/>
              </a:lnSpc>
              <a:spcBef>
                <a:spcPts val="10"/>
              </a:spcBef>
            </a:pPr>
            <a:r>
              <a:rPr sz="100" b="1" spc="-45" dirty="0">
                <a:solidFill>
                  <a:srgbClr val="231F20"/>
                </a:solidFill>
                <a:latin typeface="Microsoft JhengHei"/>
                <a:cs typeface="Microsoft JhengHei"/>
              </a:rPr>
              <a:t>用</a:t>
            </a:r>
            <a:r>
              <a:rPr sz="100" b="1" spc="-35" dirty="0">
                <a:solidFill>
                  <a:srgbClr val="231F20"/>
                </a:solidFill>
                <a:latin typeface="Yu Gothic UI"/>
                <a:cs typeface="Yu Gothic UI"/>
              </a:rPr>
              <a:t>QRR</a:t>
            </a:r>
            <a:endParaRPr sz="100">
              <a:latin typeface="Yu Gothic UI"/>
              <a:cs typeface="Yu Gothic UI"/>
            </a:endParaRPr>
          </a:p>
        </p:txBody>
      </p:sp>
      <p:sp>
        <p:nvSpPr>
          <p:cNvPr id="1349" name="object 1349"/>
          <p:cNvSpPr txBox="1"/>
          <p:nvPr/>
        </p:nvSpPr>
        <p:spPr>
          <a:xfrm rot="540000">
            <a:off x="6851864" y="4840875"/>
            <a:ext cx="3419"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①</a:t>
            </a:r>
            <a:r>
              <a:rPr sz="100" b="0" spc="-40" dirty="0">
                <a:solidFill>
                  <a:srgbClr val="231F20"/>
                </a:solidFill>
                <a:latin typeface="Yu Gothic Medium"/>
                <a:cs typeface="Yu Gothic Medium"/>
              </a:rPr>
              <a:t>ネ</a:t>
            </a:r>
            <a:endParaRPr sz="100">
              <a:latin typeface="Yu Gothic Medium"/>
              <a:cs typeface="Yu Gothic Medium"/>
            </a:endParaRPr>
          </a:p>
        </p:txBody>
      </p:sp>
      <p:sp>
        <p:nvSpPr>
          <p:cNvPr id="1350" name="object 1350"/>
          <p:cNvSpPr txBox="1"/>
          <p:nvPr/>
        </p:nvSpPr>
        <p:spPr>
          <a:xfrm>
            <a:off x="6839111" y="4828139"/>
            <a:ext cx="723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30" dirty="0">
                <a:solidFill>
                  <a:srgbClr val="414042"/>
                </a:solidFill>
                <a:latin typeface="Microsoft JhengHei"/>
                <a:cs typeface="Microsoft JhengHei"/>
              </a:rPr>
              <a:t>Wi</a:t>
            </a:r>
            <a:r>
              <a:rPr sz="100" b="1" spc="-20" dirty="0">
                <a:solidFill>
                  <a:srgbClr val="414042"/>
                </a:solidFill>
                <a:latin typeface="Microsoft JhengHei"/>
                <a:cs typeface="Microsoft JhengHei"/>
              </a:rPr>
              <a:t>-</a:t>
            </a:r>
            <a:r>
              <a:rPr sz="100" b="1" spc="-25" dirty="0">
                <a:solidFill>
                  <a:srgbClr val="414042"/>
                </a:solidFill>
                <a:latin typeface="Microsoft JhengHei"/>
                <a:cs typeface="Microsoft JhengHei"/>
              </a:rPr>
              <a:t>F</a:t>
            </a:r>
            <a:r>
              <a:rPr sz="100" b="1" spc="-15" dirty="0">
                <a:solidFill>
                  <a:srgbClr val="414042"/>
                </a:solidFill>
                <a:latin typeface="Microsoft JhengHei"/>
                <a:cs typeface="Microsoft JhengHei"/>
              </a:rPr>
              <a:t>i</a:t>
            </a:r>
            <a:r>
              <a:rPr sz="100" b="1" spc="-40" dirty="0">
                <a:solidFill>
                  <a:srgbClr val="414042"/>
                </a:solidFill>
                <a:latin typeface="Microsoft JhengHei"/>
                <a:cs typeface="Microsoft JhengHei"/>
              </a:rPr>
              <a:t>を安心安全にご利用いただく   </a:t>
            </a:r>
            <a:r>
              <a:rPr sz="100" b="1" spc="5" dirty="0">
                <a:solidFill>
                  <a:srgbClr val="414042"/>
                </a:solidFill>
                <a:latin typeface="Microsoft JhengHei"/>
                <a:cs typeface="Microsoft JhengHei"/>
              </a:rPr>
              <a:t> </a:t>
            </a:r>
            <a:r>
              <a:rPr sz="100" b="1" spc="-30" dirty="0">
                <a:solidFill>
                  <a:srgbClr val="414042"/>
                </a:solidFill>
                <a:latin typeface="Microsoft JhengHei"/>
                <a:cs typeface="Microsoft JhengHei"/>
              </a:rPr>
              <a:t>Wi</a:t>
            </a:r>
            <a:r>
              <a:rPr sz="100" b="1" spc="-20" dirty="0">
                <a:solidFill>
                  <a:srgbClr val="414042"/>
                </a:solidFill>
                <a:latin typeface="Microsoft JhengHei"/>
                <a:cs typeface="Microsoft JhengHei"/>
              </a:rPr>
              <a:t>-</a:t>
            </a:r>
            <a:r>
              <a:rPr sz="100" b="1" spc="-25" dirty="0">
                <a:solidFill>
                  <a:srgbClr val="414042"/>
                </a:solidFill>
                <a:latin typeface="Microsoft JhengHei"/>
                <a:cs typeface="Microsoft JhengHei"/>
              </a:rPr>
              <a:t>F</a:t>
            </a:r>
            <a:r>
              <a:rPr sz="100" b="1" spc="-15" dirty="0">
                <a:solidFill>
                  <a:srgbClr val="414042"/>
                </a:solidFill>
                <a:latin typeface="Microsoft JhengHei"/>
                <a:cs typeface="Microsoft JhengHei"/>
              </a:rPr>
              <a:t>i</a:t>
            </a:r>
            <a:r>
              <a:rPr sz="100" b="1" spc="-40" dirty="0">
                <a:solidFill>
                  <a:srgbClr val="414042"/>
                </a:solidFill>
                <a:latin typeface="Microsoft JhengHei"/>
                <a:cs typeface="Microsoft JhengHei"/>
              </a:rPr>
              <a:t>を安心安全にご利用いただく</a:t>
            </a:r>
            <a:endParaRPr sz="100">
              <a:latin typeface="Microsoft JhengHei"/>
              <a:cs typeface="Microsoft JhengHei"/>
            </a:endParaRPr>
          </a:p>
        </p:txBody>
      </p:sp>
      <p:pic>
        <p:nvPicPr>
          <p:cNvPr id="1351" name="object 1351"/>
          <p:cNvPicPr/>
          <p:nvPr/>
        </p:nvPicPr>
        <p:blipFill>
          <a:blip r:embed="rId7" cstate="print"/>
          <a:stretch>
            <a:fillRect/>
          </a:stretch>
        </p:blipFill>
        <p:spPr>
          <a:xfrm>
            <a:off x="6884118" y="4847107"/>
            <a:ext cx="8274" cy="3978"/>
          </a:xfrm>
          <a:prstGeom prst="rect">
            <a:avLst/>
          </a:prstGeom>
        </p:spPr>
      </p:pic>
      <p:sp>
        <p:nvSpPr>
          <p:cNvPr id="1352" name="object 1352"/>
          <p:cNvSpPr txBox="1"/>
          <p:nvPr/>
        </p:nvSpPr>
        <p:spPr>
          <a:xfrm>
            <a:off x="6773415" y="4835281"/>
            <a:ext cx="163195"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84455">
              <a:lnSpc>
                <a:spcPct val="100000"/>
              </a:lnSpc>
            </a:pPr>
            <a:r>
              <a:rPr sz="100" b="0" spc="-25" dirty="0">
                <a:solidFill>
                  <a:srgbClr val="231F20"/>
                </a:solidFill>
                <a:latin typeface="Yu Gothic Medium"/>
                <a:cs typeface="Yu Gothic Medium"/>
              </a:rPr>
              <a:t>N</a:t>
            </a:r>
            <a:r>
              <a:rPr sz="100" b="1" spc="-25" dirty="0">
                <a:solidFill>
                  <a:srgbClr val="FFFFFF"/>
                </a:solidFill>
                <a:latin typeface="Microsoft JhengHei"/>
                <a:cs typeface="Microsoft JhengHei"/>
              </a:rPr>
              <a:t>I</a:t>
            </a:r>
            <a:r>
              <a:rPr sz="100" b="0" spc="-25" dirty="0">
                <a:solidFill>
                  <a:srgbClr val="231F20"/>
                </a:solidFill>
                <a:latin typeface="Yu Gothic Medium"/>
                <a:cs typeface="Yu Gothic Medium"/>
              </a:rPr>
              <a:t>ererae</a:t>
            </a:r>
            <a:r>
              <a:rPr sz="100" b="1" spc="-25" dirty="0">
                <a:solidFill>
                  <a:srgbClr val="FFFFFF"/>
                </a:solidFill>
                <a:latin typeface="Microsoft JhengHei"/>
                <a:cs typeface="Microsoft JhengHei"/>
              </a:rPr>
              <a:t>-</a:t>
            </a:r>
            <a:r>
              <a:rPr sz="100" b="1" spc="-30" dirty="0">
                <a:solidFill>
                  <a:srgbClr val="231F20"/>
                </a:solidFill>
                <a:latin typeface="Yu Gothic UI"/>
                <a:cs typeface="Yu Gothic UI"/>
              </a:rPr>
              <a:t>し</a:t>
            </a:r>
            <a:r>
              <a:rPr sz="100" b="1" spc="-35" dirty="0">
                <a:solidFill>
                  <a:srgbClr val="231F20"/>
                </a:solidFill>
                <a:latin typeface="Yu Gothic UI"/>
                <a:cs typeface="Yu Gothic UI"/>
              </a:rPr>
              <a:t>ない</a:t>
            </a:r>
            <a:r>
              <a:rPr sz="100" b="1" spc="-40" dirty="0">
                <a:solidFill>
                  <a:srgbClr val="231F20"/>
                </a:solidFill>
                <a:latin typeface="Yu Gothic UI"/>
                <a:cs typeface="Yu Gothic UI"/>
              </a:rPr>
              <a:t>方</a:t>
            </a:r>
            <a:r>
              <a:rPr sz="100" b="1" spc="-30" dirty="0">
                <a:solidFill>
                  <a:srgbClr val="231F20"/>
                </a:solidFill>
                <a:latin typeface="Yu Gothic UI"/>
                <a:cs typeface="Yu Gothic UI"/>
              </a:rPr>
              <a:t>を</a:t>
            </a:r>
            <a:r>
              <a:rPr sz="100" b="1" spc="-40" dirty="0">
                <a:solidFill>
                  <a:srgbClr val="231F20"/>
                </a:solidFill>
                <a:latin typeface="Yu Gothic UI"/>
                <a:cs typeface="Yu Gothic UI"/>
              </a:rPr>
              <a:t>予</a:t>
            </a:r>
            <a:r>
              <a:rPr sz="100" b="1" spc="-35" dirty="0">
                <a:solidFill>
                  <a:srgbClr val="231F20"/>
                </a:solidFill>
                <a:latin typeface="Yu Gothic UI"/>
                <a:cs typeface="Yu Gothic UI"/>
              </a:rPr>
              <a:t>め</a:t>
            </a:r>
            <a:r>
              <a:rPr sz="100" b="1" spc="-40" dirty="0">
                <a:solidFill>
                  <a:srgbClr val="231F20"/>
                </a:solidFill>
                <a:latin typeface="Yu Gothic UI"/>
                <a:cs typeface="Yu Gothic UI"/>
              </a:rPr>
              <a:t>手</a:t>
            </a:r>
            <a:r>
              <a:rPr sz="100" b="1" spc="-45" dirty="0">
                <a:solidFill>
                  <a:srgbClr val="231F20"/>
                </a:solidFill>
                <a:latin typeface="Yu Gothic UI"/>
                <a:cs typeface="Yu Gothic UI"/>
              </a:rPr>
              <a:t>で</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a:t>
            </a:r>
            <a:r>
              <a:rPr sz="100" b="1" spc="-50" dirty="0">
                <a:solidFill>
                  <a:srgbClr val="FFFFFF"/>
                </a:solidFill>
                <a:latin typeface="Microsoft JhengHei"/>
                <a:cs typeface="Microsoft JhengHei"/>
              </a:rPr>
              <a:t>の</a:t>
            </a:r>
            <a:r>
              <a:rPr sz="100" b="1" spc="-30" dirty="0">
                <a:solidFill>
                  <a:srgbClr val="231F20"/>
                </a:solidFill>
                <a:latin typeface="Yu Gothic UI"/>
                <a:cs typeface="Yu Gothic UI"/>
              </a:rPr>
              <a:t>スキャンして</a:t>
            </a:r>
            <a:r>
              <a:rPr sz="100" b="1" spc="-35" dirty="0">
                <a:solidFill>
                  <a:srgbClr val="231F20"/>
                </a:solidFill>
                <a:latin typeface="Yu Gothic UI"/>
                <a:cs typeface="Yu Gothic UI"/>
              </a:rPr>
              <a:t>く</a:t>
            </a:r>
            <a:r>
              <a:rPr sz="100" b="1" spc="-40" dirty="0">
                <a:solidFill>
                  <a:srgbClr val="231F20"/>
                </a:solidFill>
                <a:latin typeface="Yu Gothic UI"/>
                <a:cs typeface="Yu Gothic UI"/>
              </a:rPr>
              <a:t>QQ</a:t>
            </a:r>
            <a:r>
              <a:rPr sz="100" spc="-40" dirty="0">
                <a:solidFill>
                  <a:srgbClr val="231F20"/>
                </a:solidFill>
                <a:latin typeface="Tahoma"/>
                <a:cs typeface="Tahoma"/>
              </a:rPr>
              <a:t>P</a:t>
            </a:r>
            <a:r>
              <a:rPr sz="100" b="1" spc="-50" dirty="0">
                <a:solidFill>
                  <a:srgbClr val="FFFFFF"/>
                </a:solidFill>
                <a:latin typeface="Microsoft JhengHei"/>
                <a:cs typeface="Microsoft JhengHei"/>
              </a:rPr>
              <a:t>の</a:t>
            </a:r>
            <a:r>
              <a:rPr sz="100" b="0" spc="-30" dirty="0">
                <a:solidFill>
                  <a:srgbClr val="231F20"/>
                </a:solidFill>
                <a:latin typeface="Yu Gothic Medium"/>
                <a:cs typeface="Yu Gothic Medium"/>
              </a:rPr>
              <a:t>TPT</a:t>
            </a:r>
            <a:r>
              <a:rPr sz="100" b="1" spc="-30" dirty="0">
                <a:solidFill>
                  <a:srgbClr val="231F20"/>
                </a:solidFill>
                <a:latin typeface="Yu Gothic UI"/>
                <a:cs typeface="Yu Gothic UI"/>
              </a:rPr>
              <a:t>PW</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erera</a:t>
            </a:r>
            <a:r>
              <a:rPr sz="100" b="1" spc="-30"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30" dirty="0">
                <a:solidFill>
                  <a:srgbClr val="FFFFFF"/>
                </a:solidFill>
                <a:latin typeface="Microsoft JhengHei"/>
                <a:cs typeface="Microsoft JhengHei"/>
              </a:rPr>
              <a:t>-</a:t>
            </a:r>
            <a:r>
              <a:rPr sz="100" spc="-30" dirty="0">
                <a:solidFill>
                  <a:srgbClr val="231F20"/>
                </a:solidFill>
                <a:latin typeface="Tahoma"/>
                <a:cs typeface="Tahoma"/>
              </a:rPr>
              <a:t>i</a:t>
            </a:r>
            <a:r>
              <a:rPr sz="100" b="1" spc="-30" dirty="0">
                <a:solidFill>
                  <a:srgbClr val="231F20"/>
                </a:solidFill>
                <a:latin typeface="Yu Gothic UI"/>
                <a:cs typeface="Yu Gothic UI"/>
              </a:rPr>
              <a:t>D</a:t>
            </a:r>
            <a:r>
              <a:rPr sz="100" b="0" spc="-3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spc="-30" dirty="0">
                <a:solidFill>
                  <a:srgbClr val="231F20"/>
                </a:solidFill>
                <a:latin typeface="Tahoma"/>
                <a:cs typeface="Tahoma"/>
              </a:rPr>
              <a:t>n</a:t>
            </a:r>
            <a:r>
              <a:rPr sz="100" spc="140" dirty="0">
                <a:solidFill>
                  <a:srgbClr val="231F20"/>
                </a:solidFill>
                <a:latin typeface="Tahoma"/>
                <a:cs typeface="Tahoma"/>
              </a:rPr>
              <a:t> </a:t>
            </a:r>
            <a:r>
              <a:rPr sz="100" b="1" spc="-35" dirty="0">
                <a:solidFill>
                  <a:srgbClr val="231F20"/>
                </a:solidFill>
                <a:latin typeface="Yu Gothic UI"/>
                <a:cs typeface="Yu Gothic UI"/>
              </a:rPr>
              <a:t>だ</a:t>
            </a:r>
            <a:r>
              <a:rPr sz="100" b="1" spc="145" dirty="0">
                <a:solidFill>
                  <a:srgbClr val="231F20"/>
                </a:solidFill>
                <a:latin typeface="Yu Gothic UI"/>
                <a:cs typeface="Yu Gothic U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Yu Gothic UI"/>
                <a:cs typeface="Yu Gothic UI"/>
              </a:rPr>
              <a:t>隠</a:t>
            </a:r>
            <a:r>
              <a:rPr sz="100" b="1" spc="-30" dirty="0">
                <a:solidFill>
                  <a:srgbClr val="231F20"/>
                </a:solidFill>
                <a:latin typeface="Yu Gothic UI"/>
                <a:cs typeface="Yu Gothic UI"/>
              </a:rPr>
              <a:t>して</a:t>
            </a:r>
            <a:r>
              <a:rPr sz="100" b="1" spc="-35" dirty="0">
                <a:solidFill>
                  <a:srgbClr val="231F20"/>
                </a:solidFill>
                <a:latin typeface="Yu Gothic UI"/>
                <a:cs typeface="Yu Gothic UI"/>
              </a:rPr>
              <a:t>か</a:t>
            </a:r>
            <a:r>
              <a:rPr sz="100" b="1" spc="-30" dirty="0">
                <a:solidFill>
                  <a:srgbClr val="231F20"/>
                </a:solidFill>
                <a:latin typeface="Yu Gothic UI"/>
                <a:cs typeface="Yu Gothic UI"/>
              </a:rPr>
              <a:t>ら</a:t>
            </a:r>
            <a:r>
              <a:rPr sz="100" b="1" spc="-35" dirty="0">
                <a:solidFill>
                  <a:srgbClr val="231F20"/>
                </a:solidFill>
                <a:latin typeface="Yu Gothic UI"/>
                <a:cs typeface="Yu Gothic UI"/>
              </a:rPr>
              <a:t>QQRス</a:t>
            </a:r>
            <a:r>
              <a:rPr sz="100" b="1" spc="-40" dirty="0">
                <a:solidFill>
                  <a:srgbClr val="231F20"/>
                </a:solidFill>
                <a:latin typeface="Yu Gothic UI"/>
                <a:cs typeface="Yu Gothic UI"/>
              </a:rPr>
              <a:t>キ</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40" dirty="0">
                <a:solidFill>
                  <a:srgbClr val="231F20"/>
                </a:solidFill>
                <a:latin typeface="Yu Gothic UI"/>
                <a:cs typeface="Yu Gothic UI"/>
              </a:rPr>
              <a:t>ャ</a:t>
            </a:r>
            <a:r>
              <a:rPr sz="100" b="1" spc="-50" dirty="0">
                <a:solidFill>
                  <a:srgbClr val="231F20"/>
                </a:solidFill>
                <a:latin typeface="Yu Gothic UI"/>
                <a:cs typeface="Yu Gothic UI"/>
              </a:rPr>
              <a:t>続</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b="1" spc="-35" dirty="0">
                <a:solidFill>
                  <a:srgbClr val="231F20"/>
                </a:solidFill>
                <a:latin typeface="Yu Gothic UI"/>
                <a:cs typeface="Yu Gothic UI"/>
              </a:rPr>
              <a:t>はこ</a:t>
            </a:r>
            <a:r>
              <a:rPr sz="100" b="0" spc="-40" dirty="0">
                <a:solidFill>
                  <a:srgbClr val="231F20"/>
                </a:solidFill>
                <a:latin typeface="Yu Gothic Medium"/>
                <a:cs typeface="Yu Gothic Medium"/>
              </a:rPr>
              <a:t>く</a:t>
            </a:r>
            <a:r>
              <a:rPr sz="100" b="0" spc="-50" dirty="0">
                <a:solidFill>
                  <a:srgbClr val="231F20"/>
                </a:solidFill>
                <a:latin typeface="Yu Gothic Medium"/>
                <a:cs typeface="Yu Gothic Medium"/>
              </a:rPr>
              <a:t>た</a:t>
            </a:r>
            <a:r>
              <a:rPr sz="100" b="1" spc="-40" dirty="0">
                <a:solidFill>
                  <a:srgbClr val="F48FA0"/>
                </a:solidFill>
                <a:latin typeface="Microsoft JhengHei"/>
                <a:cs typeface="Microsoft JhengHei"/>
              </a:rPr>
              <a:t>ピ</a:t>
            </a:r>
            <a:r>
              <a:rPr sz="100" b="1" spc="-50" dirty="0">
                <a:solidFill>
                  <a:srgbClr val="F48FA0"/>
                </a:solidFill>
                <a:latin typeface="Microsoft JhengHei"/>
                <a:cs typeface="Microsoft JhengHei"/>
              </a:rPr>
              <a:t>ン</a:t>
            </a:r>
            <a:r>
              <a:rPr sz="100" b="1" spc="-50" dirty="0">
                <a:solidFill>
                  <a:srgbClr val="FFFFFF"/>
                </a:solidFill>
                <a:latin typeface="Microsoft JhengHei"/>
                <a:cs typeface="Microsoft JhengHei"/>
              </a:rPr>
              <a:t>の</a:t>
            </a:r>
            <a:r>
              <a:rPr sz="100" b="1" spc="-45" dirty="0">
                <a:solidFill>
                  <a:srgbClr val="231F20"/>
                </a:solidFill>
                <a:latin typeface="Yu Gothic UI"/>
                <a:cs typeface="Yu Gothic UI"/>
              </a:rPr>
              <a:t>QQ</a:t>
            </a:r>
            <a:r>
              <a:rPr sz="100" b="1" spc="-50" dirty="0">
                <a:solidFill>
                  <a:srgbClr val="231F20"/>
                </a:solidFill>
                <a:latin typeface="Yu Gothic UI"/>
                <a:cs typeface="Yu Gothic UI"/>
              </a:rPr>
              <a:t>隠</a:t>
            </a:r>
            <a:r>
              <a:rPr sz="100" spc="-35" dirty="0">
                <a:solidFill>
                  <a:srgbClr val="231F20"/>
                </a:solidFill>
                <a:latin typeface="Tahoma"/>
                <a:cs typeface="Tahoma"/>
              </a:rPr>
              <a:t>P</a:t>
            </a:r>
            <a:r>
              <a:rPr sz="100" b="1" spc="-50" dirty="0">
                <a:solidFill>
                  <a:srgbClr val="FFFFFF"/>
                </a:solidFill>
                <a:latin typeface="Microsoft JhengHei"/>
                <a:cs typeface="Microsoft JhengHei"/>
              </a:rPr>
              <a:t>の</a:t>
            </a:r>
            <a:r>
              <a:rPr sz="100" b="0" spc="-35" dirty="0">
                <a:solidFill>
                  <a:srgbClr val="231F20"/>
                </a:solidFill>
                <a:latin typeface="Yu Gothic Medium"/>
                <a:cs typeface="Yu Gothic Medium"/>
              </a:rPr>
              <a:t>TTP</a:t>
            </a:r>
            <a:r>
              <a:rPr sz="100" spc="-35" dirty="0">
                <a:solidFill>
                  <a:srgbClr val="231F20"/>
                </a:solidFill>
                <a:latin typeface="Tahoma"/>
                <a:cs typeface="Tahoma"/>
              </a:rPr>
              <a:t>o</a:t>
            </a:r>
            <a:r>
              <a:rPr sz="100" b="1" spc="-35" dirty="0">
                <a:solidFill>
                  <a:srgbClr val="231F20"/>
                </a:solidFill>
                <a:latin typeface="Yu Gothic UI"/>
                <a:cs typeface="Yu Gothic UI"/>
              </a:rPr>
              <a:t>PW</a:t>
            </a:r>
            <a:r>
              <a:rPr sz="100" b="1" spc="-40" dirty="0">
                <a:solidFill>
                  <a:srgbClr val="231F20"/>
                </a:solidFill>
                <a:latin typeface="Yu Gothic UI"/>
                <a:cs typeface="Yu Gothic UI"/>
              </a:rPr>
              <a:t>ン</a:t>
            </a:r>
            <a:r>
              <a:rPr sz="100" b="1" spc="-25" dirty="0">
                <a:solidFill>
                  <a:srgbClr val="231F20"/>
                </a:solidFill>
                <a:latin typeface="Yu Gothic UI"/>
                <a:cs typeface="Yu Gothic UI"/>
              </a:rPr>
              <a:t>」</a:t>
            </a:r>
            <a:r>
              <a:rPr sz="100" spc="-30" dirty="0">
                <a:solidFill>
                  <a:srgbClr val="231F20"/>
                </a:solidFill>
                <a:latin typeface="Tahoma"/>
                <a:cs typeface="Tahoma"/>
              </a:rPr>
              <a:t>o</a:t>
            </a: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erera</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spc="-35" dirty="0">
                <a:solidFill>
                  <a:srgbClr val="231F20"/>
                </a:solidFill>
                <a:latin typeface="Tahoma"/>
                <a:cs typeface="Tahoma"/>
              </a:rPr>
              <a:t>u</a:t>
            </a:r>
            <a:r>
              <a:rPr sz="100" b="1" spc="-50" dirty="0">
                <a:solidFill>
                  <a:srgbClr val="231F20"/>
                </a:solidFill>
                <a:latin typeface="Yu Gothic UI"/>
                <a:cs typeface="Yu Gothic UI"/>
              </a:rPr>
              <a:t>出</a:t>
            </a:r>
            <a:r>
              <a:rPr sz="100" spc="-15" dirty="0">
                <a:solidFill>
                  <a:srgbClr val="231F20"/>
                </a:solidFill>
                <a:latin typeface="Tahoma"/>
                <a:cs typeface="Tahoma"/>
              </a:rPr>
              <a:t>i</a:t>
            </a:r>
            <a:r>
              <a:rPr sz="100" b="1" spc="-40" dirty="0">
                <a:solidFill>
                  <a:srgbClr val="231F20"/>
                </a:solidFill>
                <a:latin typeface="Microsoft JhengHei"/>
                <a:cs typeface="Microsoft JhengHei"/>
              </a:rPr>
              <a:t>方</a:t>
            </a:r>
            <a:r>
              <a:rPr sz="100" b="1" spc="-5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45" dirty="0">
                <a:solidFill>
                  <a:srgbClr val="231F20"/>
                </a:solidFill>
                <a:latin typeface="Yu Gothic UI"/>
                <a:cs typeface="Yu Gothic UI"/>
              </a:rPr>
              <a:t>が</a:t>
            </a:r>
            <a:r>
              <a:rPr sz="100" b="1" spc="-30" dirty="0">
                <a:solidFill>
                  <a:srgbClr val="231F20"/>
                </a:solidFill>
                <a:latin typeface="Yu Gothic UI"/>
                <a:cs typeface="Yu Gothic UI"/>
              </a:rPr>
              <a:t>し</a:t>
            </a:r>
            <a:r>
              <a:rPr sz="100" b="1" spc="-35" dirty="0">
                <a:solidFill>
                  <a:srgbClr val="231F20"/>
                </a:solidFill>
                <a:latin typeface="Yu Gothic UI"/>
                <a:cs typeface="Yu Gothic UI"/>
              </a:rPr>
              <a:t>ない</a:t>
            </a:r>
            <a:r>
              <a:rPr sz="100" b="1" spc="-55" dirty="0">
                <a:solidFill>
                  <a:srgbClr val="231F20"/>
                </a:solidFill>
                <a:latin typeface="Yu Gothic UI"/>
                <a:cs typeface="Yu Gothic UI"/>
              </a:rPr>
              <a:t>方</a:t>
            </a:r>
            <a:r>
              <a:rPr sz="100" b="1" spc="-30" dirty="0">
                <a:solidFill>
                  <a:srgbClr val="231F20"/>
                </a:solidFill>
                <a:latin typeface="Yu Gothic UI"/>
                <a:cs typeface="Yu Gothic UI"/>
              </a:rPr>
              <a:t>を </a:t>
            </a:r>
            <a:r>
              <a:rPr sz="100" b="1" spc="75" dirty="0">
                <a:solidFill>
                  <a:srgbClr val="231F20"/>
                </a:solidFill>
                <a:latin typeface="Yu Gothic UI"/>
                <a:cs typeface="Yu Gothic UI"/>
              </a:rPr>
              <a:t> </a:t>
            </a:r>
            <a:r>
              <a:rPr sz="100" b="1" spc="-40" dirty="0">
                <a:solidFill>
                  <a:srgbClr val="231F20"/>
                </a:solidFill>
                <a:latin typeface="Yu Gothic UI"/>
                <a:cs typeface="Yu Gothic UI"/>
              </a:rPr>
              <a:t>予</a:t>
            </a:r>
            <a:r>
              <a:rPr sz="100" b="1" spc="-35" dirty="0">
                <a:solidFill>
                  <a:srgbClr val="231F20"/>
                </a:solidFill>
                <a:latin typeface="Yu Gothic UI"/>
                <a:cs typeface="Yu Gothic UI"/>
              </a:rPr>
              <a:t>め</a:t>
            </a:r>
            <a:r>
              <a:rPr sz="100" b="1" spc="-40" dirty="0">
                <a:solidFill>
                  <a:srgbClr val="231F20"/>
                </a:solidFill>
                <a:latin typeface="Yu Gothic UI"/>
                <a:cs typeface="Yu Gothic UI"/>
              </a:rPr>
              <a:t>手</a:t>
            </a:r>
            <a:r>
              <a:rPr sz="100" b="1" spc="-45" dirty="0">
                <a:solidFill>
                  <a:srgbClr val="231F20"/>
                </a:solidFill>
                <a:latin typeface="Yu Gothic UI"/>
                <a:cs typeface="Yu Gothic UI"/>
              </a:rPr>
              <a:t>で</a:t>
            </a:r>
            <a:r>
              <a:rPr sz="100" spc="-30" dirty="0">
                <a:solidFill>
                  <a:srgbClr val="231F20"/>
                </a:solidFill>
                <a:latin typeface="Tahoma"/>
                <a:cs typeface="Tahoma"/>
              </a:rPr>
              <a:t>rn</a:t>
            </a:r>
            <a:r>
              <a:rPr sz="100" b="1" spc="-40" dirty="0">
                <a:solidFill>
                  <a:srgbClr val="231F20"/>
                </a:solidFill>
                <a:latin typeface="Yu Gothic UI"/>
                <a:cs typeface="Yu Gothic UI"/>
              </a:rPr>
              <a:t>安</a:t>
            </a:r>
            <a:r>
              <a:rPr sz="100" b="1" spc="-50" dirty="0">
                <a:solidFill>
                  <a:srgbClr val="231F20"/>
                </a:solidFill>
                <a:latin typeface="Yu Gothic UI"/>
                <a:cs typeface="Yu Gothic UI"/>
              </a:rPr>
              <a:t>心</a:t>
            </a:r>
            <a:r>
              <a:rPr sz="100" b="1" spc="-30" dirty="0">
                <a:solidFill>
                  <a:srgbClr val="231F20"/>
                </a:solidFill>
                <a:latin typeface="Yu Gothic UI"/>
                <a:cs typeface="Yu Gothic UI"/>
              </a:rPr>
              <a:t>ド</a:t>
            </a:r>
            <a:r>
              <a:rPr sz="100" b="1" spc="-20" dirty="0">
                <a:solidFill>
                  <a:srgbClr val="231F20"/>
                </a:solidFill>
                <a:latin typeface="Yu Gothic UI"/>
                <a:cs typeface="Yu Gothic UI"/>
              </a:rPr>
              <a:t>(</a:t>
            </a:r>
            <a:r>
              <a:rPr sz="100" b="1" spc="-35" dirty="0">
                <a:solidFill>
                  <a:srgbClr val="231F20"/>
                </a:solidFill>
                <a:latin typeface="Yu Gothic UI"/>
                <a:cs typeface="Yu Gothic UI"/>
              </a:rPr>
              <a:t>の</a:t>
            </a:r>
            <a:r>
              <a:rPr sz="100" b="1" spc="-45" dirty="0">
                <a:solidFill>
                  <a:srgbClr val="231F20"/>
                </a:solidFill>
                <a:latin typeface="Yu Gothic UI"/>
                <a:cs typeface="Yu Gothic UI"/>
              </a:rPr>
              <a:t>で</a:t>
            </a:r>
            <a:r>
              <a:rPr sz="100" b="1" spc="-30" dirty="0">
                <a:solidFill>
                  <a:srgbClr val="231F20"/>
                </a:solidFill>
                <a:latin typeface="Yu Gothic UI"/>
                <a:cs typeface="Yu Gothic UI"/>
              </a:rPr>
              <a:t>R</a:t>
            </a:r>
            <a:r>
              <a:rPr sz="100" b="1" spc="-40" dirty="0">
                <a:solidFill>
                  <a:srgbClr val="231F20"/>
                </a:solidFill>
                <a:latin typeface="Yu Gothic UI"/>
                <a:cs typeface="Yu Gothic UI"/>
              </a:rPr>
              <a:t>続</a:t>
            </a:r>
            <a:r>
              <a:rPr sz="100" b="1" spc="-30" dirty="0">
                <a:solidFill>
                  <a:srgbClr val="231F20"/>
                </a:solidFill>
                <a:latin typeface="Yu Gothic UI"/>
                <a:cs typeface="Yu Gothic UI"/>
              </a:rPr>
              <a:t>」</a:t>
            </a:r>
            <a:r>
              <a:rPr sz="100" b="1" spc="-40" dirty="0">
                <a:solidFill>
                  <a:srgbClr val="231F20"/>
                </a:solidFill>
                <a:latin typeface="Yu Gothic UI"/>
                <a:cs typeface="Yu Gothic UI"/>
              </a:rPr>
              <a:t>心</a:t>
            </a:r>
            <a:r>
              <a:rPr sz="100" b="1" spc="-50" dirty="0">
                <a:solidFill>
                  <a:srgbClr val="231F20"/>
                </a:solidFill>
                <a:latin typeface="Yu Gothic UI"/>
                <a:cs typeface="Yu Gothic UI"/>
              </a:rPr>
              <a:t>配</a:t>
            </a:r>
            <a:r>
              <a:rPr sz="100" spc="-30" dirty="0">
                <a:solidFill>
                  <a:srgbClr val="231F20"/>
                </a:solidFill>
                <a:latin typeface="Tahoma"/>
                <a:cs typeface="Tahoma"/>
              </a:rPr>
              <a:t>Ph</a:t>
            </a:r>
            <a:r>
              <a:rPr sz="100" b="1" spc="-40" dirty="0">
                <a:solidFill>
                  <a:srgbClr val="00A9BE"/>
                </a:solidFill>
                <a:latin typeface="Microsoft JhengHei"/>
                <a:cs typeface="Microsoft JhengHei"/>
              </a:rPr>
              <a:t>ブ</a:t>
            </a:r>
            <a:r>
              <a:rPr sz="100" b="1" spc="-50" dirty="0">
                <a:solidFill>
                  <a:srgbClr val="00A9BE"/>
                </a:solidFill>
                <a:latin typeface="Microsoft JhengHei"/>
                <a:cs typeface="Microsoft JhengHei"/>
              </a:rPr>
              <a:t>ル</a:t>
            </a:r>
            <a:r>
              <a:rPr sz="100" b="1" spc="-50" dirty="0">
                <a:solidFill>
                  <a:srgbClr val="FFFFFF"/>
                </a:solidFill>
                <a:latin typeface="Microsoft JhengHei"/>
                <a:cs typeface="Microsoft JhengHei"/>
              </a:rPr>
              <a:t>の</a:t>
            </a:r>
            <a:r>
              <a:rPr sz="100" b="1" spc="-30" dirty="0">
                <a:solidFill>
                  <a:srgbClr val="231F20"/>
                </a:solidFill>
                <a:latin typeface="Yu Gothic UI"/>
                <a:cs typeface="Yu Gothic UI"/>
              </a:rPr>
              <a:t>スキャンして</a:t>
            </a:r>
            <a:r>
              <a:rPr sz="100" b="1" spc="-25" dirty="0">
                <a:solidFill>
                  <a:srgbClr val="231F20"/>
                </a:solidFill>
                <a:latin typeface="Yu Gothic UI"/>
                <a:cs typeface="Yu Gothic UI"/>
              </a:rPr>
              <a:t>く</a:t>
            </a:r>
            <a:r>
              <a:rPr sz="100" b="1" spc="-45" dirty="0">
                <a:solidFill>
                  <a:srgbClr val="231F20"/>
                </a:solidFill>
                <a:latin typeface="Yu Gothic UI"/>
                <a:cs typeface="Yu Gothic UI"/>
              </a:rPr>
              <a:t>だ</a:t>
            </a:r>
            <a:r>
              <a:rPr sz="100" b="1" spc="-50" dirty="0">
                <a:solidFill>
                  <a:srgbClr val="231F20"/>
                </a:solidFill>
                <a:latin typeface="Yu Gothic UI"/>
                <a:cs typeface="Yu Gothic UI"/>
              </a:rPr>
              <a:t>隠</a:t>
            </a:r>
            <a:r>
              <a:rPr sz="100" b="1" spc="-40" dirty="0">
                <a:solidFill>
                  <a:srgbClr val="231F20"/>
                </a:solidFill>
                <a:latin typeface="Yu Gothic UI"/>
                <a:cs typeface="Yu Gothic UI"/>
              </a:rPr>
              <a:t>QQ</a:t>
            </a:r>
            <a:r>
              <a:rPr sz="100" spc="-40" dirty="0">
                <a:solidFill>
                  <a:srgbClr val="231F20"/>
                </a:solidFill>
                <a:latin typeface="Tahoma"/>
                <a:cs typeface="Tahoma"/>
              </a:rPr>
              <a:t>P</a:t>
            </a:r>
            <a:r>
              <a:rPr sz="100" b="1" spc="-50" dirty="0">
                <a:solidFill>
                  <a:srgbClr val="FFFFFF"/>
                </a:solidFill>
                <a:latin typeface="Microsoft JhengHei"/>
                <a:cs typeface="Microsoft JhengHei"/>
              </a:rPr>
              <a:t>の</a:t>
            </a:r>
            <a:r>
              <a:rPr sz="100" b="0" spc="-35" dirty="0">
                <a:solidFill>
                  <a:srgbClr val="231F20"/>
                </a:solidFill>
                <a:latin typeface="Yu Gothic Medium"/>
                <a:cs typeface="Yu Gothic Medium"/>
              </a:rPr>
              <a:t>PTT</a:t>
            </a:r>
            <a:r>
              <a:rPr sz="100" b="1" spc="-35" dirty="0">
                <a:solidFill>
                  <a:srgbClr val="231F20"/>
                </a:solidFill>
                <a:latin typeface="Yu Gothic UI"/>
                <a:cs typeface="Yu Gothic UI"/>
              </a:rPr>
              <a:t>PW</a:t>
            </a:r>
            <a:r>
              <a:rPr sz="100" spc="-35" dirty="0">
                <a:solidFill>
                  <a:srgbClr val="231F20"/>
                </a:solidFill>
                <a:latin typeface="Tahoma"/>
                <a:cs typeface="Tahoma"/>
              </a:rPr>
              <a:t>o</a:t>
            </a:r>
            <a:r>
              <a:rPr sz="100" b="1" spc="-35" dirty="0">
                <a:solidFill>
                  <a:srgbClr val="231F20"/>
                </a:solidFill>
                <a:latin typeface="Yu Gothic UI"/>
                <a:cs typeface="Yu Gothic UI"/>
              </a:rPr>
              <a:t>RR</a:t>
            </a:r>
            <a:r>
              <a:rPr sz="100" spc="-35" dirty="0">
                <a:solidFill>
                  <a:srgbClr val="231F20"/>
                </a:solidFill>
                <a:latin typeface="Tahoma"/>
                <a:cs typeface="Tahoma"/>
              </a:rPr>
              <a:t>o</a:t>
            </a:r>
            <a:r>
              <a:rPr sz="100" b="0" spc="-35" dirty="0">
                <a:solidFill>
                  <a:srgbClr val="231F20"/>
                </a:solidFill>
                <a:latin typeface="Yu Gothic Medium"/>
                <a:cs typeface="Yu Gothic Medium"/>
              </a:rPr>
              <a:t>erer</a:t>
            </a:r>
            <a:r>
              <a:rPr sz="100" b="1" spc="-50" dirty="0">
                <a:solidFill>
                  <a:srgbClr val="231F20"/>
                </a:solidFill>
                <a:latin typeface="Yu Gothic UI"/>
                <a:cs typeface="Yu Gothic UI"/>
              </a:rPr>
              <a:t>出</a:t>
            </a:r>
            <a:r>
              <a:rPr sz="100" spc="-20" dirty="0">
                <a:solidFill>
                  <a:srgbClr val="231F20"/>
                </a:solidFill>
                <a:latin typeface="Tahoma"/>
                <a:cs typeface="Tahoma"/>
              </a:rPr>
              <a:t>inneʼscameraat</a:t>
            </a:r>
            <a:endParaRPr sz="100">
              <a:latin typeface="Tahoma"/>
              <a:cs typeface="Tahoma"/>
            </a:endParaRPr>
          </a:p>
          <a:p>
            <a:pPr marL="38100">
              <a:lnSpc>
                <a:spcPct val="100000"/>
              </a:lnSpc>
            </a:pPr>
            <a:r>
              <a:rPr sz="100" b="1" spc="-30" dirty="0">
                <a:solidFill>
                  <a:srgbClr val="231F20"/>
                </a:solidFill>
                <a:latin typeface="Yu Gothic UI"/>
                <a:cs typeface="Yu Gothic UI"/>
              </a:rPr>
              <a:t>隠してからQ</a:t>
            </a:r>
            <a:r>
              <a:rPr sz="100" b="1" spc="-25" dirty="0">
                <a:solidFill>
                  <a:srgbClr val="231F20"/>
                </a:solidFill>
                <a:latin typeface="Yu Gothic UI"/>
                <a:cs typeface="Yu Gothic UI"/>
              </a:rPr>
              <a:t>R</a:t>
            </a:r>
            <a:r>
              <a:rPr sz="100" b="1" spc="-30" dirty="0">
                <a:solidFill>
                  <a:srgbClr val="231F20"/>
                </a:solidFill>
                <a:latin typeface="Yu Gothic UI"/>
                <a:cs typeface="Yu Gothic UI"/>
              </a:rPr>
              <a:t>ス</a:t>
            </a:r>
            <a:r>
              <a:rPr sz="100" b="1" spc="-25" dirty="0">
                <a:solidFill>
                  <a:srgbClr val="231F20"/>
                </a:solidFill>
                <a:latin typeface="Yu Gothic UI"/>
                <a:cs typeface="Yu Gothic UI"/>
              </a:rPr>
              <a:t>キャンしてください。</a:t>
            </a:r>
            <a:r>
              <a:rPr sz="100" b="1" dirty="0">
                <a:solidFill>
                  <a:srgbClr val="231F20"/>
                </a:solidFill>
                <a:latin typeface="Yu Gothic UI"/>
                <a:cs typeface="Yu Gothic UI"/>
              </a:rPr>
              <a:t>     </a:t>
            </a:r>
            <a:r>
              <a:rPr sz="100" b="1" spc="-5" dirty="0">
                <a:solidFill>
                  <a:srgbClr val="231F20"/>
                </a:solidFill>
                <a:latin typeface="Yu Gothic UI"/>
                <a:cs typeface="Yu Gothic UI"/>
              </a:rPr>
              <a:t> </a:t>
            </a:r>
            <a:r>
              <a:rPr sz="100" b="1" spc="-35" dirty="0">
                <a:solidFill>
                  <a:srgbClr val="231F20"/>
                </a:solidFill>
                <a:latin typeface="Yu Gothic UI"/>
                <a:cs typeface="Yu Gothic UI"/>
              </a:rPr>
              <a:t>隠してから</a:t>
            </a:r>
            <a:r>
              <a:rPr sz="100" b="1" spc="-90" dirty="0">
                <a:solidFill>
                  <a:srgbClr val="231F20"/>
                </a:solidFill>
                <a:latin typeface="Yu Gothic UI"/>
                <a:cs typeface="Yu Gothic UI"/>
              </a:rPr>
              <a:t>Q</a:t>
            </a:r>
            <a:r>
              <a:rPr sz="100" b="1" spc="-35" dirty="0">
                <a:solidFill>
                  <a:srgbClr val="231F20"/>
                </a:solidFill>
                <a:latin typeface="Yu Gothic UI"/>
                <a:cs typeface="Yu Gothic UI"/>
              </a:rPr>
              <a:t>Q</a:t>
            </a:r>
            <a:r>
              <a:rPr sz="100" b="1" spc="-30" dirty="0">
                <a:solidFill>
                  <a:srgbClr val="231F20"/>
                </a:solidFill>
                <a:latin typeface="Yu Gothic UI"/>
                <a:cs typeface="Yu Gothic UI"/>
              </a:rPr>
              <a:t>R</a:t>
            </a:r>
            <a:r>
              <a:rPr sz="100" spc="-25" dirty="0">
                <a:solidFill>
                  <a:srgbClr val="231F20"/>
                </a:solidFill>
                <a:latin typeface="Tahoma"/>
                <a:cs typeface="Tahoma"/>
              </a:rPr>
              <a:t>P</a:t>
            </a:r>
            <a:r>
              <a:rPr sz="100" spc="-35" dirty="0">
                <a:solidFill>
                  <a:srgbClr val="231F20"/>
                </a:solidFill>
                <a:latin typeface="Tahoma"/>
                <a:cs typeface="Tahoma"/>
              </a:rPr>
              <a:t>o</a:t>
            </a:r>
            <a:r>
              <a:rPr sz="100" b="1" spc="-35" dirty="0">
                <a:solidFill>
                  <a:srgbClr val="231F20"/>
                </a:solidFill>
                <a:latin typeface="Yu Gothic UI"/>
                <a:cs typeface="Yu Gothic UI"/>
              </a:rPr>
              <a:t>ス</a:t>
            </a:r>
            <a:r>
              <a:rPr sz="100" b="1" spc="-45" dirty="0">
                <a:solidFill>
                  <a:srgbClr val="231F20"/>
                </a:solidFill>
                <a:latin typeface="Yu Gothic UI"/>
                <a:cs typeface="Yu Gothic UI"/>
              </a:rPr>
              <a:t>キ</a:t>
            </a:r>
            <a:r>
              <a:rPr sz="100" spc="-10" dirty="0">
                <a:solidFill>
                  <a:srgbClr val="231F20"/>
                </a:solidFill>
                <a:latin typeface="Tahoma"/>
                <a:cs typeface="Tahoma"/>
              </a:rPr>
              <a:t>i</a:t>
            </a:r>
            <a:r>
              <a:rPr sz="100" spc="-35" dirty="0">
                <a:solidFill>
                  <a:srgbClr val="231F20"/>
                </a:solidFill>
                <a:latin typeface="Tahoma"/>
                <a:cs typeface="Tahoma"/>
              </a:rPr>
              <a:t>n</a:t>
            </a:r>
            <a:r>
              <a:rPr sz="100" b="1" spc="-40" dirty="0">
                <a:solidFill>
                  <a:srgbClr val="231F20"/>
                </a:solidFill>
                <a:latin typeface="Microsoft JhengHei"/>
                <a:cs typeface="Microsoft JhengHei"/>
              </a:rPr>
              <a:t>ご利</a:t>
            </a:r>
            <a:r>
              <a:rPr sz="100" b="1" spc="-70" dirty="0">
                <a:solidFill>
                  <a:srgbClr val="231F20"/>
                </a:solidFill>
                <a:latin typeface="Microsoft JhengHei"/>
                <a:cs typeface="Microsoft JhengHei"/>
              </a:rPr>
              <a:t>用</a:t>
            </a:r>
            <a:r>
              <a:rPr sz="100" b="0" spc="-40" dirty="0">
                <a:solidFill>
                  <a:srgbClr val="231F20"/>
                </a:solidFill>
                <a:latin typeface="Yu Gothic Medium"/>
                <a:cs typeface="Yu Gothic Medium"/>
              </a:rPr>
              <a:t>だく</a:t>
            </a:r>
            <a:r>
              <a:rPr sz="100" b="0" spc="-70" dirty="0">
                <a:solidFill>
                  <a:srgbClr val="231F20"/>
                </a:solidFill>
                <a:latin typeface="Yu Gothic Medium"/>
                <a:cs typeface="Yu Gothic Medium"/>
              </a:rPr>
              <a:t>た</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b="1" spc="-40" dirty="0">
                <a:solidFill>
                  <a:srgbClr val="231F20"/>
                </a:solidFill>
                <a:latin typeface="Yu Gothic UI"/>
                <a:cs typeface="Yu Gothic UI"/>
              </a:rPr>
              <a:t>安</a:t>
            </a:r>
            <a:r>
              <a:rPr sz="100" b="1" spc="-60" dirty="0">
                <a:solidFill>
                  <a:srgbClr val="231F20"/>
                </a:solidFill>
                <a:latin typeface="Yu Gothic UI"/>
                <a:cs typeface="Yu Gothic UI"/>
              </a:rPr>
              <a:t>心</a:t>
            </a:r>
            <a:r>
              <a:rPr sz="100" b="1" spc="-30" dirty="0">
                <a:solidFill>
                  <a:srgbClr val="231F20"/>
                </a:solidFill>
                <a:latin typeface="Yu Gothic UI"/>
                <a:cs typeface="Yu Gothic UI"/>
              </a:rPr>
              <a:t>ド(</a:t>
            </a:r>
            <a:r>
              <a:rPr sz="100" b="1" spc="-40" dirty="0">
                <a:solidFill>
                  <a:srgbClr val="231F20"/>
                </a:solidFill>
                <a:latin typeface="Yu Gothic UI"/>
                <a:cs typeface="Yu Gothic UI"/>
              </a:rPr>
              <a:t>倒なI</a:t>
            </a:r>
            <a:r>
              <a:rPr sz="100" b="1" spc="-35" dirty="0">
                <a:solidFill>
                  <a:srgbClr val="231F20"/>
                </a:solidFill>
                <a:latin typeface="Yu Gothic UI"/>
                <a:cs typeface="Yu Gothic UI"/>
              </a:rPr>
              <a:t>の</a:t>
            </a:r>
            <a:r>
              <a:rPr sz="100" b="1" spc="-55" dirty="0">
                <a:solidFill>
                  <a:srgbClr val="231F20"/>
                </a:solidFill>
                <a:latin typeface="Yu Gothic UI"/>
                <a:cs typeface="Yu Gothic UI"/>
              </a:rPr>
              <a:t>で</a:t>
            </a:r>
            <a:r>
              <a:rPr sz="100" spc="-20" dirty="0">
                <a:solidFill>
                  <a:srgbClr val="231F20"/>
                </a:solidFill>
                <a:latin typeface="Tahoma"/>
                <a:cs typeface="Tahoma"/>
              </a:rPr>
              <a:t>t</a:t>
            </a:r>
            <a:r>
              <a:rPr sz="100" b="1" spc="-40" dirty="0">
                <a:solidFill>
                  <a:srgbClr val="231F20"/>
                </a:solidFill>
                <a:latin typeface="Yu Gothic UI"/>
                <a:cs typeface="Yu Gothic UI"/>
              </a:rPr>
              <a:t>ャ</a:t>
            </a:r>
            <a:r>
              <a:rPr sz="100" b="1" spc="-50" dirty="0">
                <a:solidFill>
                  <a:srgbClr val="231F20"/>
                </a:solidFill>
                <a:latin typeface="Yu Gothic UI"/>
                <a:cs typeface="Yu Gothic UI"/>
              </a:rPr>
              <a:t>続</a:t>
            </a:r>
            <a:r>
              <a:rPr sz="100" b="1" spc="-40" dirty="0">
                <a:solidFill>
                  <a:srgbClr val="231F20"/>
                </a:solidFill>
                <a:latin typeface="Yu Gothic UI"/>
                <a:cs typeface="Yu Gothic UI"/>
              </a:rPr>
              <a:t>心</a:t>
            </a:r>
            <a:r>
              <a:rPr sz="100" b="1" spc="-60" dirty="0">
                <a:solidFill>
                  <a:srgbClr val="231F20"/>
                </a:solidFill>
                <a:latin typeface="Yu Gothic UI"/>
                <a:cs typeface="Yu Gothic UI"/>
              </a:rPr>
              <a:t>配</a:t>
            </a:r>
            <a:r>
              <a:rPr sz="100" b="1" spc="-35" dirty="0">
                <a:solidFill>
                  <a:srgbClr val="231F20"/>
                </a:solidFill>
                <a:latin typeface="Yu Gothic UI"/>
                <a:cs typeface="Yu Gothic UI"/>
              </a:rPr>
              <a:t>は</a:t>
            </a:r>
            <a:r>
              <a:rPr sz="100" b="1" spc="-45" dirty="0">
                <a:solidFill>
                  <a:srgbClr val="231F20"/>
                </a:solidFill>
                <a:latin typeface="Yu Gothic UI"/>
                <a:cs typeface="Yu Gothic UI"/>
              </a:rPr>
              <a:t>こ</a:t>
            </a:r>
            <a:r>
              <a:rPr sz="100" spc="-25" dirty="0">
                <a:solidFill>
                  <a:srgbClr val="231F20"/>
                </a:solidFill>
                <a:latin typeface="Tahoma"/>
                <a:cs typeface="Tahoma"/>
              </a:rPr>
              <a:t>y</a:t>
            </a:r>
            <a:r>
              <a:rPr sz="100" b="1" spc="-40" dirty="0">
                <a:solidFill>
                  <a:srgbClr val="F48FA0"/>
                </a:solidFill>
                <a:latin typeface="Microsoft JhengHei"/>
                <a:cs typeface="Microsoft JhengHei"/>
              </a:rPr>
              <a:t>ピ</a:t>
            </a:r>
            <a:r>
              <a:rPr sz="100" b="1" spc="-60" dirty="0">
                <a:solidFill>
                  <a:srgbClr val="F48FA0"/>
                </a:solidFill>
                <a:latin typeface="Microsoft JhengHei"/>
                <a:cs typeface="Microsoft JhengHei"/>
              </a:rPr>
              <a:t>ン</a:t>
            </a:r>
            <a:r>
              <a:rPr sz="100" b="1" spc="-50" dirty="0">
                <a:solidFill>
                  <a:srgbClr val="FFFFFF"/>
                </a:solidFill>
                <a:latin typeface="Microsoft JhengHei"/>
                <a:cs typeface="Microsoft JhengHei"/>
              </a:rPr>
              <a:t>の</a:t>
            </a:r>
            <a:r>
              <a:rPr sz="100" b="1" spc="-45" dirty="0">
                <a:solidFill>
                  <a:srgbClr val="231F20"/>
                </a:solidFill>
                <a:latin typeface="Yu Gothic UI"/>
                <a:cs typeface="Yu Gothic UI"/>
              </a:rPr>
              <a:t>Q</a:t>
            </a:r>
            <a:r>
              <a:rPr sz="100" b="1" spc="-50" dirty="0">
                <a:solidFill>
                  <a:srgbClr val="231F20"/>
                </a:solidFill>
                <a:latin typeface="Yu Gothic UI"/>
                <a:cs typeface="Yu Gothic UI"/>
              </a:rPr>
              <a:t>隠</a:t>
            </a:r>
            <a:r>
              <a:rPr sz="100" b="1" spc="-45" dirty="0">
                <a:solidFill>
                  <a:srgbClr val="231F20"/>
                </a:solidFill>
                <a:latin typeface="Yu Gothic UI"/>
                <a:cs typeface="Yu Gothic UI"/>
              </a:rPr>
              <a:t>Q</a:t>
            </a:r>
            <a:r>
              <a:rPr sz="100" spc="-35" dirty="0">
                <a:solidFill>
                  <a:srgbClr val="231F20"/>
                </a:solidFill>
                <a:latin typeface="Tahoma"/>
                <a:cs typeface="Tahoma"/>
              </a:rPr>
              <a:t>P</a:t>
            </a:r>
            <a:r>
              <a:rPr sz="100" b="1" spc="-50" dirty="0">
                <a:solidFill>
                  <a:srgbClr val="FFFFFF"/>
                </a:solidFill>
                <a:latin typeface="Microsoft JhengHei"/>
                <a:cs typeface="Microsoft JhengHei"/>
              </a:rPr>
              <a:t>の</a:t>
            </a:r>
            <a:r>
              <a:rPr sz="100" b="0" spc="-40" dirty="0">
                <a:solidFill>
                  <a:srgbClr val="231F20"/>
                </a:solidFill>
                <a:latin typeface="Yu Gothic Medium"/>
                <a:cs typeface="Yu Gothic Medium"/>
              </a:rPr>
              <a:t>TTP</a:t>
            </a:r>
            <a:r>
              <a:rPr sz="100" spc="-30" dirty="0">
                <a:solidFill>
                  <a:srgbClr val="231F20"/>
                </a:solidFill>
                <a:latin typeface="Tahoma"/>
                <a:cs typeface="Tahoma"/>
              </a:rPr>
              <a:t>o</a:t>
            </a:r>
            <a:r>
              <a:rPr sz="100" b="1" spc="-25" dirty="0">
                <a:solidFill>
                  <a:srgbClr val="231F20"/>
                </a:solidFill>
                <a:latin typeface="Yu Gothic UI"/>
                <a:cs typeface="Yu Gothic UI"/>
              </a:rPr>
              <a:t>P</a:t>
            </a:r>
            <a:r>
              <a:rPr sz="100" b="1" spc="-55" dirty="0">
                <a:solidFill>
                  <a:srgbClr val="231F20"/>
                </a:solidFill>
                <a:latin typeface="Yu Gothic UI"/>
                <a:cs typeface="Yu Gothic UI"/>
              </a:rPr>
              <a:t>W</a:t>
            </a:r>
            <a:r>
              <a:rPr sz="100" b="1" spc="-40" dirty="0">
                <a:solidFill>
                  <a:srgbClr val="231F20"/>
                </a:solidFill>
                <a:latin typeface="Yu Gothic UI"/>
                <a:cs typeface="Yu Gothic UI"/>
              </a:rPr>
              <a:t>ン</a:t>
            </a:r>
            <a:r>
              <a:rPr sz="100" b="1" spc="-25" dirty="0">
                <a:solidFill>
                  <a:srgbClr val="231F20"/>
                </a:solidFill>
                <a:latin typeface="Yu Gothic UI"/>
                <a:cs typeface="Yu Gothic UI"/>
              </a:rPr>
              <a:t>」</a:t>
            </a:r>
            <a:r>
              <a:rPr sz="100" spc="-35" dirty="0">
                <a:solidFill>
                  <a:srgbClr val="231F20"/>
                </a:solidFill>
                <a:latin typeface="Tahoma"/>
                <a:cs typeface="Tahoma"/>
              </a:rPr>
              <a:t>o</a:t>
            </a:r>
            <a:r>
              <a:rPr sz="100" b="1" spc="-35" dirty="0">
                <a:solidFill>
                  <a:srgbClr val="231F20"/>
                </a:solidFill>
                <a:latin typeface="Yu Gothic UI"/>
                <a:cs typeface="Yu Gothic UI"/>
              </a:rPr>
              <a:t>R</a:t>
            </a:r>
            <a:r>
              <a:rPr sz="100" b="1" spc="-30" dirty="0">
                <a:solidFill>
                  <a:srgbClr val="231F20"/>
                </a:solidFill>
                <a:latin typeface="Yu Gothic UI"/>
                <a:cs typeface="Yu Gothic UI"/>
              </a:rPr>
              <a:t>R</a:t>
            </a:r>
            <a:r>
              <a:rPr sz="100" spc="-35" dirty="0">
                <a:solidFill>
                  <a:srgbClr val="231F20"/>
                </a:solidFill>
                <a:latin typeface="Tahoma"/>
                <a:cs typeface="Tahoma"/>
              </a:rPr>
              <a:t>u</a:t>
            </a:r>
            <a:r>
              <a:rPr sz="100" b="1" spc="-40" dirty="0">
                <a:solidFill>
                  <a:srgbClr val="231F20"/>
                </a:solidFill>
                <a:latin typeface="Microsoft JhengHei"/>
                <a:cs typeface="Microsoft JhengHei"/>
              </a:rPr>
              <a:t>ご利</a:t>
            </a:r>
            <a:r>
              <a:rPr sz="100" b="1" spc="-70" dirty="0">
                <a:solidFill>
                  <a:srgbClr val="231F20"/>
                </a:solidFill>
                <a:latin typeface="Microsoft JhengHei"/>
                <a:cs typeface="Microsoft JhengHei"/>
              </a:rPr>
              <a:t>用</a:t>
            </a:r>
            <a:r>
              <a:rPr sz="100" b="1" spc="-50" dirty="0">
                <a:solidFill>
                  <a:srgbClr val="231F20"/>
                </a:solidFill>
                <a:latin typeface="Yu Gothic UI"/>
                <a:cs typeface="Yu Gothic UI"/>
              </a:rPr>
              <a:t>出</a:t>
            </a:r>
            <a:r>
              <a:rPr sz="100" spc="-15" dirty="0">
                <a:solidFill>
                  <a:srgbClr val="231F20"/>
                </a:solidFill>
                <a:latin typeface="Tahoma"/>
                <a:cs typeface="Tahoma"/>
              </a:rPr>
              <a:t>i</a:t>
            </a:r>
            <a:r>
              <a:rPr sz="100" b="1" spc="-40" dirty="0">
                <a:solidFill>
                  <a:srgbClr val="231F20"/>
                </a:solidFill>
                <a:latin typeface="Microsoft JhengHei"/>
                <a:cs typeface="Microsoft JhengHei"/>
              </a:rPr>
              <a:t>方</a:t>
            </a:r>
            <a:r>
              <a:rPr sz="100" b="1" spc="-60" dirty="0">
                <a:solidFill>
                  <a:srgbClr val="231F20"/>
                </a:solidFill>
                <a:latin typeface="Microsoft JhengHei"/>
                <a:cs typeface="Microsoft JhengHei"/>
              </a:rPr>
              <a:t>法</a:t>
            </a:r>
            <a:r>
              <a:rPr sz="100" b="1" spc="-40" dirty="0">
                <a:solidFill>
                  <a:srgbClr val="231F20"/>
                </a:solidFill>
                <a:latin typeface="Yu Gothic UI"/>
                <a:cs typeface="Yu Gothic UI"/>
              </a:rPr>
              <a:t>続</a:t>
            </a:r>
            <a:r>
              <a:rPr sz="100" b="1" spc="-55" dirty="0">
                <a:solidFill>
                  <a:srgbClr val="231F20"/>
                </a:solidFill>
                <a:latin typeface="Yu Gothic UI"/>
                <a:cs typeface="Yu Gothic UI"/>
              </a:rPr>
              <a:t>が</a:t>
            </a:r>
            <a:r>
              <a:rPr sz="100" spc="-20" dirty="0">
                <a:solidFill>
                  <a:srgbClr val="231F20"/>
                </a:solidFill>
                <a:latin typeface="Tahoma"/>
                <a:cs typeface="Tahoma"/>
              </a:rPr>
              <a:t>r</a:t>
            </a:r>
            <a:r>
              <a:rPr sz="100" spc="-35" dirty="0">
                <a:solidFill>
                  <a:srgbClr val="231F20"/>
                </a:solidFill>
                <a:latin typeface="Tahoma"/>
                <a:cs typeface="Tahoma"/>
              </a:rPr>
              <a:t>n</a:t>
            </a:r>
            <a:r>
              <a:rPr sz="100" b="1" spc="-40" dirty="0">
                <a:solidFill>
                  <a:srgbClr val="231F20"/>
                </a:solidFill>
                <a:latin typeface="Yu Gothic UI"/>
                <a:cs typeface="Yu Gothic UI"/>
              </a:rPr>
              <a:t>安</a:t>
            </a:r>
            <a:r>
              <a:rPr sz="100" b="1" spc="-60" dirty="0">
                <a:solidFill>
                  <a:srgbClr val="231F20"/>
                </a:solidFill>
                <a:latin typeface="Yu Gothic UI"/>
                <a:cs typeface="Yu Gothic UI"/>
              </a:rPr>
              <a:t>心</a:t>
            </a:r>
            <a:r>
              <a:rPr sz="100" b="1" spc="-40" dirty="0">
                <a:solidFill>
                  <a:srgbClr val="231F20"/>
                </a:solidFill>
                <a:latin typeface="Yu Gothic UI"/>
                <a:cs typeface="Yu Gothic UI"/>
              </a:rPr>
              <a:t>倒なI</a:t>
            </a:r>
            <a:r>
              <a:rPr sz="100" b="1" spc="-35" dirty="0">
                <a:solidFill>
                  <a:srgbClr val="231F20"/>
                </a:solidFill>
                <a:latin typeface="Yu Gothic UI"/>
                <a:cs typeface="Yu Gothic UI"/>
              </a:rPr>
              <a:t>の</a:t>
            </a:r>
            <a:r>
              <a:rPr sz="100" b="1" spc="-55" dirty="0">
                <a:solidFill>
                  <a:srgbClr val="231F20"/>
                </a:solidFill>
                <a:latin typeface="Yu Gothic UI"/>
                <a:cs typeface="Yu Gothic UI"/>
              </a:rPr>
              <a:t>で</a:t>
            </a:r>
            <a:r>
              <a:rPr sz="100" b="1" spc="-30" dirty="0">
                <a:solidFill>
                  <a:srgbClr val="231F20"/>
                </a:solidFill>
                <a:latin typeface="Yu Gothic UI"/>
                <a:cs typeface="Yu Gothic UI"/>
              </a:rPr>
              <a:t>R</a:t>
            </a:r>
            <a:r>
              <a:rPr sz="100" b="1" spc="-40" dirty="0">
                <a:solidFill>
                  <a:srgbClr val="231F20"/>
                </a:solidFill>
                <a:latin typeface="Yu Gothic UI"/>
                <a:cs typeface="Yu Gothic UI"/>
              </a:rPr>
              <a:t>心</a:t>
            </a:r>
            <a:r>
              <a:rPr sz="100" b="1" spc="-60" dirty="0">
                <a:solidFill>
                  <a:srgbClr val="231F20"/>
                </a:solidFill>
                <a:latin typeface="Yu Gothic UI"/>
                <a:cs typeface="Yu Gothic UI"/>
              </a:rPr>
              <a:t>配</a:t>
            </a:r>
            <a:r>
              <a:rPr sz="100" spc="-25" dirty="0">
                <a:solidFill>
                  <a:srgbClr val="231F20"/>
                </a:solidFill>
                <a:latin typeface="Tahoma"/>
                <a:cs typeface="Tahoma"/>
              </a:rPr>
              <a:t>P</a:t>
            </a:r>
            <a:r>
              <a:rPr sz="100" spc="-35" dirty="0">
                <a:solidFill>
                  <a:srgbClr val="231F20"/>
                </a:solidFill>
                <a:latin typeface="Tahoma"/>
                <a:cs typeface="Tahoma"/>
              </a:rPr>
              <a:t>h</a:t>
            </a:r>
            <a:r>
              <a:rPr sz="100" b="1" spc="-40" dirty="0">
                <a:solidFill>
                  <a:srgbClr val="00A9BE"/>
                </a:solidFill>
                <a:latin typeface="Microsoft JhengHei"/>
                <a:cs typeface="Microsoft JhengHei"/>
              </a:rPr>
              <a:t>ブ</a:t>
            </a:r>
            <a:r>
              <a:rPr sz="100" b="1" spc="-60" dirty="0">
                <a:solidFill>
                  <a:srgbClr val="00A9BE"/>
                </a:solidFill>
                <a:latin typeface="Microsoft JhengHei"/>
                <a:cs typeface="Microsoft JhengHei"/>
              </a:rPr>
              <a:t>ル</a:t>
            </a:r>
            <a:r>
              <a:rPr sz="100" b="1" spc="-45" dirty="0">
                <a:solidFill>
                  <a:srgbClr val="231F20"/>
                </a:solidFill>
                <a:latin typeface="Yu Gothic UI"/>
                <a:cs typeface="Yu Gothic UI"/>
              </a:rPr>
              <a:t>隠</a:t>
            </a:r>
            <a:r>
              <a:rPr sz="100" spc="-25" dirty="0">
                <a:solidFill>
                  <a:srgbClr val="231F20"/>
                </a:solidFill>
                <a:latin typeface="Tahoma"/>
                <a:cs typeface="Tahoma"/>
              </a:rPr>
              <a:t>one</a:t>
            </a:r>
            <a:r>
              <a:rPr sz="100" spc="-10" dirty="0">
                <a:solidFill>
                  <a:srgbClr val="231F20"/>
                </a:solidFill>
                <a:latin typeface="Tahoma"/>
                <a:cs typeface="Tahoma"/>
              </a:rPr>
              <a:t>ʼ</a:t>
            </a:r>
            <a:r>
              <a:rPr sz="100" spc="-20" dirty="0">
                <a:solidFill>
                  <a:srgbClr val="231F20"/>
                </a:solidFill>
                <a:latin typeface="Tahoma"/>
                <a:cs typeface="Tahoma"/>
              </a:rPr>
              <a:t>sc</a:t>
            </a:r>
            <a:r>
              <a:rPr sz="100" spc="-25" dirty="0">
                <a:solidFill>
                  <a:srgbClr val="231F20"/>
                </a:solidFill>
                <a:latin typeface="Tahoma"/>
                <a:cs typeface="Tahoma"/>
              </a:rPr>
              <a:t>a</a:t>
            </a:r>
            <a:r>
              <a:rPr sz="100" spc="-35" dirty="0">
                <a:solidFill>
                  <a:srgbClr val="231F20"/>
                </a:solidFill>
                <a:latin typeface="Tahoma"/>
                <a:cs typeface="Tahoma"/>
              </a:rPr>
              <a:t>m</a:t>
            </a:r>
            <a:r>
              <a:rPr sz="100" spc="-25" dirty="0">
                <a:solidFill>
                  <a:srgbClr val="231F20"/>
                </a:solidFill>
                <a:latin typeface="Tahoma"/>
                <a:cs typeface="Tahoma"/>
              </a:rPr>
              <a:t>e</a:t>
            </a:r>
            <a:r>
              <a:rPr sz="100" spc="-15" dirty="0">
                <a:solidFill>
                  <a:srgbClr val="231F20"/>
                </a:solidFill>
                <a:latin typeface="Tahoma"/>
                <a:cs typeface="Tahoma"/>
              </a:rPr>
              <a:t>r</a:t>
            </a:r>
            <a:r>
              <a:rPr sz="100" spc="-25" dirty="0">
                <a:solidFill>
                  <a:srgbClr val="231F20"/>
                </a:solidFill>
                <a:latin typeface="Tahoma"/>
                <a:cs typeface="Tahoma"/>
              </a:rPr>
              <a:t>a</a:t>
            </a:r>
            <a:r>
              <a:rPr sz="100" spc="-20" dirty="0">
                <a:solidFill>
                  <a:srgbClr val="231F20"/>
                </a:solidFill>
                <a:latin typeface="Tahoma"/>
                <a:cs typeface="Tahoma"/>
              </a:rPr>
              <a:t>at</a:t>
            </a:r>
            <a:r>
              <a:rPr sz="100" dirty="0">
                <a:solidFill>
                  <a:srgbClr val="231F20"/>
                </a:solidFill>
                <a:latin typeface="Tahoma"/>
                <a:cs typeface="Tahoma"/>
              </a:rPr>
              <a:t>     </a:t>
            </a:r>
            <a:r>
              <a:rPr sz="100" spc="-25" dirty="0">
                <a:solidFill>
                  <a:srgbClr val="231F20"/>
                </a:solidFill>
                <a:latin typeface="Tahoma"/>
                <a:cs typeface="Tahoma"/>
              </a:rPr>
              <a:t>Po</a:t>
            </a:r>
            <a:r>
              <a:rPr sz="100" spc="-10" dirty="0">
                <a:solidFill>
                  <a:srgbClr val="231F20"/>
                </a:solidFill>
                <a:latin typeface="Tahoma"/>
                <a:cs typeface="Tahoma"/>
              </a:rPr>
              <a:t>i</a:t>
            </a:r>
            <a:r>
              <a:rPr sz="100" spc="-30" dirty="0">
                <a:solidFill>
                  <a:srgbClr val="231F20"/>
                </a:solidFill>
                <a:latin typeface="Tahoma"/>
                <a:cs typeface="Tahoma"/>
              </a:rPr>
              <a:t>n</a:t>
            </a:r>
            <a:r>
              <a:rPr sz="100" spc="-15" dirty="0">
                <a:solidFill>
                  <a:srgbClr val="231F20"/>
                </a:solidFill>
                <a:latin typeface="Tahoma"/>
                <a:cs typeface="Tahoma"/>
              </a:rPr>
              <a:t>t</a:t>
            </a:r>
            <a:r>
              <a:rPr sz="100" spc="-20" dirty="0">
                <a:solidFill>
                  <a:srgbClr val="231F20"/>
                </a:solidFill>
                <a:latin typeface="Tahoma"/>
                <a:cs typeface="Tahoma"/>
              </a:rPr>
              <a:t>y</a:t>
            </a:r>
            <a:r>
              <a:rPr sz="100" spc="-10" dirty="0">
                <a:solidFill>
                  <a:srgbClr val="231F20"/>
                </a:solidFill>
                <a:latin typeface="Tahoma"/>
                <a:cs typeface="Tahoma"/>
              </a:rPr>
              <a:t> </a:t>
            </a:r>
            <a:r>
              <a:rPr sz="100" b="1" spc="-45"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25" dirty="0">
                <a:solidFill>
                  <a:srgbClr val="FFFFFF"/>
                </a:solidFill>
                <a:latin typeface="Microsoft JhengHei"/>
                <a:cs typeface="Microsoft JhengHei"/>
              </a:rPr>
              <a:t>-</a:t>
            </a:r>
            <a:r>
              <a:rPr sz="100" b="1" spc="-40" dirty="0">
                <a:solidFill>
                  <a:srgbClr val="231F20"/>
                </a:solidFill>
                <a:latin typeface="Yu Gothic UI"/>
                <a:cs typeface="Yu Gothic UI"/>
              </a:rPr>
              <a:t>D</a:t>
            </a:r>
            <a:r>
              <a:rPr sz="100" b="0" spc="-20" dirty="0">
                <a:solidFill>
                  <a:srgbClr val="231F20"/>
                </a:solidFill>
                <a:latin typeface="Yu Gothic Medium"/>
                <a:cs typeface="Yu Gothic Medium"/>
              </a:rPr>
              <a:t>t</a:t>
            </a:r>
            <a:r>
              <a:rPr sz="100" b="1" spc="-30" dirty="0">
                <a:solidFill>
                  <a:srgbClr val="FFFFFF"/>
                </a:solidFill>
                <a:latin typeface="Microsoft JhengHei"/>
                <a:cs typeface="Microsoft JhengHei"/>
              </a:rPr>
              <a:t>F</a:t>
            </a:r>
            <a:r>
              <a:rPr sz="100" b="1" spc="-40" dirty="0">
                <a:solidFill>
                  <a:srgbClr val="231F20"/>
                </a:solidFill>
                <a:latin typeface="Yu Gothic UI"/>
                <a:cs typeface="Yu Gothic UI"/>
              </a:rPr>
              <a:t>倒な</a:t>
            </a:r>
            <a:r>
              <a:rPr sz="100" b="1" spc="-35" dirty="0">
                <a:solidFill>
                  <a:srgbClr val="231F20"/>
                </a:solidFill>
                <a:latin typeface="Yu Gothic UI"/>
                <a:cs typeface="Yu Gothic UI"/>
              </a:rPr>
              <a:t>Iは</a:t>
            </a:r>
            <a:r>
              <a:rPr sz="100" b="1" spc="-45" dirty="0">
                <a:solidFill>
                  <a:srgbClr val="231F20"/>
                </a:solidFill>
                <a:latin typeface="Yu Gothic UI"/>
                <a:cs typeface="Yu Gothic UI"/>
              </a:rPr>
              <a:t>こ</a:t>
            </a:r>
            <a:r>
              <a:rPr sz="100" b="0" spc="-40" dirty="0">
                <a:solidFill>
                  <a:srgbClr val="231F20"/>
                </a:solidFill>
                <a:latin typeface="Yu Gothic Medium"/>
                <a:cs typeface="Yu Gothic Medium"/>
              </a:rPr>
              <a:t>く</a:t>
            </a:r>
            <a:r>
              <a:rPr sz="100" b="0" spc="-60" dirty="0">
                <a:solidFill>
                  <a:srgbClr val="231F20"/>
                </a:solidFill>
                <a:latin typeface="Yu Gothic Medium"/>
                <a:cs typeface="Yu Gothic Medium"/>
              </a:rPr>
              <a:t>た</a:t>
            </a:r>
            <a:r>
              <a:rPr sz="100" b="1" spc="-45" dirty="0">
                <a:solidFill>
                  <a:srgbClr val="FFFFFF"/>
                </a:solidFill>
                <a:latin typeface="Microsoft JhengHei"/>
                <a:cs typeface="Microsoft JhengHei"/>
              </a:rPr>
              <a:t>W</a:t>
            </a:r>
            <a:r>
              <a:rPr sz="100" b="1" spc="-25" dirty="0">
                <a:solidFill>
                  <a:srgbClr val="FFFFFF"/>
                </a:solidFill>
                <a:latin typeface="Microsoft JhengHei"/>
                <a:cs typeface="Microsoft JhengHei"/>
              </a:rPr>
              <a:t>i</a:t>
            </a:r>
            <a:r>
              <a:rPr sz="100" b="0" spc="-40" dirty="0">
                <a:solidFill>
                  <a:srgbClr val="231F20"/>
                </a:solidFill>
                <a:latin typeface="Yu Gothic Medium"/>
                <a:cs typeface="Yu Gothic Medium"/>
              </a:rPr>
              <a:t>N</a:t>
            </a:r>
            <a:r>
              <a:rPr sz="100" b="0" spc="-30" dirty="0">
                <a:solidFill>
                  <a:srgbClr val="231F20"/>
                </a:solidFill>
                <a:latin typeface="Yu Gothic Medium"/>
                <a:cs typeface="Yu Gothic Medium"/>
              </a:rPr>
              <a:t>a</a:t>
            </a:r>
            <a:r>
              <a:rPr sz="100" b="1" spc="-45" dirty="0">
                <a:solidFill>
                  <a:srgbClr val="FFFFFF"/>
                </a:solidFill>
                <a:latin typeface="Microsoft JhengHei"/>
                <a:cs typeface="Microsoft JhengHei"/>
              </a:rPr>
              <a:t>D</a:t>
            </a:r>
            <a:r>
              <a:rPr sz="100" b="0" spc="-30" dirty="0">
                <a:solidFill>
                  <a:srgbClr val="231F20"/>
                </a:solidFill>
                <a:latin typeface="Yu Gothic Medium"/>
                <a:cs typeface="Yu Gothic Medium"/>
              </a:rPr>
              <a:t>e</a:t>
            </a:r>
            <a:r>
              <a:rPr sz="100" b="1" spc="-25" dirty="0">
                <a:solidFill>
                  <a:srgbClr val="FFFFFF"/>
                </a:solidFill>
                <a:latin typeface="Microsoft JhengHei"/>
                <a:cs typeface="Microsoft JhengHei"/>
              </a:rPr>
              <a:t>-</a:t>
            </a:r>
            <a:r>
              <a:rPr sz="100" b="1" spc="-40" dirty="0">
                <a:solidFill>
                  <a:srgbClr val="231F20"/>
                </a:solidFill>
                <a:latin typeface="Yu Gothic UI"/>
                <a:cs typeface="Yu Gothic UI"/>
              </a:rPr>
              <a:t>D</a:t>
            </a:r>
            <a:r>
              <a:rPr sz="100" b="0" spc="-20" dirty="0">
                <a:solidFill>
                  <a:srgbClr val="231F20"/>
                </a:solidFill>
                <a:latin typeface="Yu Gothic Medium"/>
                <a:cs typeface="Yu Gothic Medium"/>
              </a:rPr>
              <a:t>t</a:t>
            </a:r>
            <a:r>
              <a:rPr sz="100" b="1" spc="-25" dirty="0">
                <a:solidFill>
                  <a:srgbClr val="FFFFFF"/>
                </a:solidFill>
                <a:latin typeface="Microsoft JhengHei"/>
                <a:cs typeface="Microsoft JhengHei"/>
              </a:rPr>
              <a:t>F</a:t>
            </a:r>
            <a:endParaRPr sz="100">
              <a:latin typeface="Microsoft JhengHei"/>
              <a:cs typeface="Microsoft JhengHei"/>
            </a:endParaRPr>
          </a:p>
        </p:txBody>
      </p:sp>
      <p:grpSp>
        <p:nvGrpSpPr>
          <p:cNvPr id="1353" name="object 1353"/>
          <p:cNvGrpSpPr/>
          <p:nvPr/>
        </p:nvGrpSpPr>
        <p:grpSpPr>
          <a:xfrm>
            <a:off x="6886365" y="4846308"/>
            <a:ext cx="6350" cy="4445"/>
            <a:chOff x="6886365" y="4846308"/>
            <a:chExt cx="6350" cy="4445"/>
          </a:xfrm>
        </p:grpSpPr>
        <p:sp>
          <p:nvSpPr>
            <p:cNvPr id="1354" name="object 1354"/>
            <p:cNvSpPr/>
            <p:nvPr/>
          </p:nvSpPr>
          <p:spPr>
            <a:xfrm>
              <a:off x="6888846" y="4848368"/>
              <a:ext cx="1270" cy="1905"/>
            </a:xfrm>
            <a:custGeom>
              <a:avLst/>
              <a:gdLst/>
              <a:ahLst/>
              <a:cxnLst/>
              <a:rect l="l" t="t" r="r" b="b"/>
              <a:pathLst>
                <a:path w="1270" h="1904">
                  <a:moveTo>
                    <a:pt x="88" y="456"/>
                  </a:moveTo>
                  <a:lnTo>
                    <a:pt x="241" y="635"/>
                  </a:lnTo>
                  <a:lnTo>
                    <a:pt x="368" y="787"/>
                  </a:lnTo>
                  <a:lnTo>
                    <a:pt x="533" y="825"/>
                  </a:lnTo>
                  <a:lnTo>
                    <a:pt x="698" y="1333"/>
                  </a:lnTo>
                  <a:lnTo>
                    <a:pt x="1016" y="1257"/>
                  </a:lnTo>
                  <a:lnTo>
                    <a:pt x="818" y="825"/>
                  </a:lnTo>
                  <a:lnTo>
                    <a:pt x="774" y="495"/>
                  </a:lnTo>
                  <a:lnTo>
                    <a:pt x="254" y="495"/>
                  </a:lnTo>
                  <a:lnTo>
                    <a:pt x="88" y="456"/>
                  </a:lnTo>
                  <a:close/>
                </a:path>
                <a:path w="1270" h="1904">
                  <a:moveTo>
                    <a:pt x="203" y="622"/>
                  </a:moveTo>
                  <a:close/>
                </a:path>
                <a:path w="1270" h="1904">
                  <a:moveTo>
                    <a:pt x="774" y="444"/>
                  </a:moveTo>
                  <a:lnTo>
                    <a:pt x="88" y="444"/>
                  </a:lnTo>
                  <a:lnTo>
                    <a:pt x="254" y="495"/>
                  </a:lnTo>
                  <a:lnTo>
                    <a:pt x="774" y="495"/>
                  </a:lnTo>
                  <a:close/>
                </a:path>
                <a:path w="1270" h="1904">
                  <a:moveTo>
                    <a:pt x="50" y="317"/>
                  </a:moveTo>
                  <a:lnTo>
                    <a:pt x="88" y="456"/>
                  </a:lnTo>
                  <a:lnTo>
                    <a:pt x="774" y="444"/>
                  </a:lnTo>
                  <a:lnTo>
                    <a:pt x="266" y="368"/>
                  </a:lnTo>
                  <a:lnTo>
                    <a:pt x="50" y="317"/>
                  </a:lnTo>
                  <a:close/>
                </a:path>
                <a:path w="1270" h="1904">
                  <a:moveTo>
                    <a:pt x="34" y="190"/>
                  </a:moveTo>
                  <a:lnTo>
                    <a:pt x="266" y="368"/>
                  </a:lnTo>
                  <a:lnTo>
                    <a:pt x="757" y="368"/>
                  </a:lnTo>
                  <a:lnTo>
                    <a:pt x="596" y="317"/>
                  </a:lnTo>
                  <a:lnTo>
                    <a:pt x="292" y="279"/>
                  </a:lnTo>
                  <a:lnTo>
                    <a:pt x="34" y="190"/>
                  </a:lnTo>
                  <a:close/>
                </a:path>
                <a:path w="1270" h="1904">
                  <a:moveTo>
                    <a:pt x="635" y="63"/>
                  </a:moveTo>
                  <a:lnTo>
                    <a:pt x="596" y="317"/>
                  </a:lnTo>
                  <a:lnTo>
                    <a:pt x="740" y="317"/>
                  </a:lnTo>
                  <a:lnTo>
                    <a:pt x="635" y="63"/>
                  </a:lnTo>
                  <a:close/>
                </a:path>
                <a:path w="1270" h="1904">
                  <a:moveTo>
                    <a:pt x="50" y="152"/>
                  </a:moveTo>
                  <a:lnTo>
                    <a:pt x="292" y="279"/>
                  </a:lnTo>
                  <a:lnTo>
                    <a:pt x="50" y="152"/>
                  </a:lnTo>
                  <a:close/>
                </a:path>
                <a:path w="1270" h="1904">
                  <a:moveTo>
                    <a:pt x="265" y="152"/>
                  </a:moveTo>
                  <a:lnTo>
                    <a:pt x="50" y="152"/>
                  </a:lnTo>
                  <a:lnTo>
                    <a:pt x="292" y="279"/>
                  </a:lnTo>
                  <a:lnTo>
                    <a:pt x="485" y="279"/>
                  </a:lnTo>
                  <a:lnTo>
                    <a:pt x="265" y="152"/>
                  </a:lnTo>
                  <a:close/>
                </a:path>
                <a:path w="1270" h="1904">
                  <a:moveTo>
                    <a:pt x="0" y="0"/>
                  </a:moveTo>
                  <a:lnTo>
                    <a:pt x="34" y="190"/>
                  </a:lnTo>
                  <a:lnTo>
                    <a:pt x="265" y="152"/>
                  </a:lnTo>
                  <a:lnTo>
                    <a:pt x="0" y="0"/>
                  </a:lnTo>
                  <a:close/>
                </a:path>
              </a:pathLst>
            </a:custGeom>
            <a:solidFill>
              <a:srgbClr val="F1C9BB"/>
            </a:solidFill>
          </p:spPr>
          <p:txBody>
            <a:bodyPr wrap="square" lIns="0" tIns="0" rIns="0" bIns="0" rtlCol="0"/>
            <a:lstStyle/>
            <a:p>
              <a:endParaRPr/>
            </a:p>
          </p:txBody>
        </p:sp>
        <p:sp>
          <p:nvSpPr>
            <p:cNvPr id="1355" name="object 1355"/>
            <p:cNvSpPr/>
            <p:nvPr/>
          </p:nvSpPr>
          <p:spPr>
            <a:xfrm>
              <a:off x="6888823" y="4847945"/>
              <a:ext cx="1270" cy="1270"/>
            </a:xfrm>
            <a:custGeom>
              <a:avLst/>
              <a:gdLst/>
              <a:ahLst/>
              <a:cxnLst/>
              <a:rect l="l" t="t" r="r" b="b"/>
              <a:pathLst>
                <a:path w="1270" h="1270">
                  <a:moveTo>
                    <a:pt x="698" y="977"/>
                  </a:moveTo>
                  <a:lnTo>
                    <a:pt x="533" y="63"/>
                  </a:lnTo>
                  <a:lnTo>
                    <a:pt x="63" y="76"/>
                  </a:lnTo>
                  <a:lnTo>
                    <a:pt x="165" y="1066"/>
                  </a:lnTo>
                  <a:lnTo>
                    <a:pt x="635" y="1066"/>
                  </a:lnTo>
                  <a:close/>
                </a:path>
              </a:pathLst>
            </a:custGeom>
            <a:solidFill>
              <a:srgbClr val="3E3C3C"/>
            </a:solidFill>
          </p:spPr>
          <p:txBody>
            <a:bodyPr wrap="square" lIns="0" tIns="0" rIns="0" bIns="0" rtlCol="0"/>
            <a:lstStyle/>
            <a:p>
              <a:endParaRPr/>
            </a:p>
          </p:txBody>
        </p:sp>
        <p:sp>
          <p:nvSpPr>
            <p:cNvPr id="1356" name="object 1356"/>
            <p:cNvSpPr/>
            <p:nvPr/>
          </p:nvSpPr>
          <p:spPr>
            <a:xfrm>
              <a:off x="6888870" y="4847984"/>
              <a:ext cx="635" cy="1270"/>
            </a:xfrm>
            <a:custGeom>
              <a:avLst/>
              <a:gdLst/>
              <a:ahLst/>
              <a:cxnLst/>
              <a:rect l="l" t="t" r="r" b="b"/>
              <a:pathLst>
                <a:path w="634" h="1270">
                  <a:moveTo>
                    <a:pt x="0" y="126"/>
                  </a:moveTo>
                  <a:lnTo>
                    <a:pt x="330" y="50"/>
                  </a:lnTo>
                  <a:lnTo>
                    <a:pt x="152" y="927"/>
                  </a:lnTo>
                  <a:lnTo>
                    <a:pt x="0" y="126"/>
                  </a:lnTo>
                  <a:close/>
                </a:path>
              </a:pathLst>
            </a:custGeom>
            <a:ln w="3175">
              <a:solidFill>
                <a:srgbClr val="3A3939"/>
              </a:solidFill>
            </a:ln>
          </p:spPr>
          <p:txBody>
            <a:bodyPr wrap="square" lIns="0" tIns="0" rIns="0" bIns="0" rtlCol="0"/>
            <a:lstStyle/>
            <a:p>
              <a:endParaRPr/>
            </a:p>
          </p:txBody>
        </p:sp>
        <p:sp>
          <p:nvSpPr>
            <p:cNvPr id="1357" name="object 1357"/>
            <p:cNvSpPr/>
            <p:nvPr/>
          </p:nvSpPr>
          <p:spPr>
            <a:xfrm>
              <a:off x="6888861" y="4848440"/>
              <a:ext cx="1270" cy="635"/>
            </a:xfrm>
            <a:custGeom>
              <a:avLst/>
              <a:gdLst/>
              <a:ahLst/>
              <a:cxnLst/>
              <a:rect l="l" t="t" r="r" b="b"/>
              <a:pathLst>
                <a:path w="1270" h="635">
                  <a:moveTo>
                    <a:pt x="63" y="127"/>
                  </a:moveTo>
                  <a:close/>
                </a:path>
                <a:path w="1270" h="635">
                  <a:moveTo>
                    <a:pt x="88" y="266"/>
                  </a:moveTo>
                  <a:close/>
                </a:path>
                <a:path w="1270" h="635">
                  <a:moveTo>
                    <a:pt x="114" y="406"/>
                  </a:moveTo>
                  <a:close/>
                </a:path>
                <a:path w="1270" h="635">
                  <a:moveTo>
                    <a:pt x="711" y="342"/>
                  </a:moveTo>
                  <a:lnTo>
                    <a:pt x="647" y="215"/>
                  </a:lnTo>
                  <a:lnTo>
                    <a:pt x="609" y="0"/>
                  </a:lnTo>
                  <a:lnTo>
                    <a:pt x="533" y="152"/>
                  </a:lnTo>
                  <a:lnTo>
                    <a:pt x="711" y="342"/>
                  </a:lnTo>
                  <a:close/>
                </a:path>
              </a:pathLst>
            </a:custGeom>
            <a:solidFill>
              <a:srgbClr val="F1C9BB"/>
            </a:solidFill>
          </p:spPr>
          <p:txBody>
            <a:bodyPr wrap="square" lIns="0" tIns="0" rIns="0" bIns="0" rtlCol="0"/>
            <a:lstStyle/>
            <a:p>
              <a:endParaRPr/>
            </a:p>
          </p:txBody>
        </p:sp>
        <p:sp>
          <p:nvSpPr>
            <p:cNvPr id="1358" name="object 1358"/>
            <p:cNvSpPr/>
            <p:nvPr/>
          </p:nvSpPr>
          <p:spPr>
            <a:xfrm>
              <a:off x="6888881" y="4847996"/>
              <a:ext cx="635" cy="1270"/>
            </a:xfrm>
            <a:custGeom>
              <a:avLst/>
              <a:gdLst/>
              <a:ahLst/>
              <a:cxnLst/>
              <a:rect l="l" t="t" r="r" b="b"/>
              <a:pathLst>
                <a:path w="634" h="1270">
                  <a:moveTo>
                    <a:pt x="335" y="0"/>
                  </a:moveTo>
                  <a:lnTo>
                    <a:pt x="93" y="76"/>
                  </a:lnTo>
                  <a:lnTo>
                    <a:pt x="125" y="893"/>
                  </a:lnTo>
                  <a:lnTo>
                    <a:pt x="584" y="806"/>
                  </a:lnTo>
                  <a:lnTo>
                    <a:pt x="460" y="76"/>
                  </a:lnTo>
                  <a:close/>
                </a:path>
                <a:path w="634" h="1270">
                  <a:moveTo>
                    <a:pt x="81" y="38"/>
                  </a:moveTo>
                  <a:close/>
                </a:path>
              </a:pathLst>
            </a:custGeom>
            <a:solidFill>
              <a:srgbClr val="F48FA0">
                <a:alpha val="39999"/>
              </a:srgbClr>
            </a:solidFill>
          </p:spPr>
          <p:txBody>
            <a:bodyPr wrap="square" lIns="0" tIns="0" rIns="0" bIns="0" rtlCol="0"/>
            <a:lstStyle/>
            <a:p>
              <a:endParaRPr/>
            </a:p>
          </p:txBody>
        </p:sp>
        <p:sp>
          <p:nvSpPr>
            <p:cNvPr id="1359" name="object 1359"/>
            <p:cNvSpPr/>
            <p:nvPr/>
          </p:nvSpPr>
          <p:spPr>
            <a:xfrm>
              <a:off x="6888525" y="4848999"/>
              <a:ext cx="635" cy="635"/>
            </a:xfrm>
            <a:custGeom>
              <a:avLst/>
              <a:gdLst/>
              <a:ahLst/>
              <a:cxnLst/>
              <a:rect l="l" t="t" r="r" b="b"/>
              <a:pathLst>
                <a:path w="634" h="635">
                  <a:moveTo>
                    <a:pt x="368" y="228"/>
                  </a:moveTo>
                  <a:lnTo>
                    <a:pt x="50" y="292"/>
                  </a:lnTo>
                  <a:lnTo>
                    <a:pt x="0" y="50"/>
                  </a:lnTo>
                  <a:lnTo>
                    <a:pt x="317" y="0"/>
                  </a:lnTo>
                  <a:lnTo>
                    <a:pt x="368" y="228"/>
                  </a:lnTo>
                  <a:close/>
                </a:path>
              </a:pathLst>
            </a:custGeom>
            <a:ln w="3175">
              <a:solidFill>
                <a:srgbClr val="BCBEC0"/>
              </a:solidFill>
            </a:ln>
          </p:spPr>
          <p:txBody>
            <a:bodyPr wrap="square" lIns="0" tIns="0" rIns="0" bIns="0" rtlCol="0"/>
            <a:lstStyle/>
            <a:p>
              <a:endParaRPr/>
            </a:p>
          </p:txBody>
        </p:sp>
        <p:sp>
          <p:nvSpPr>
            <p:cNvPr id="1360" name="object 1360"/>
            <p:cNvSpPr/>
            <p:nvPr/>
          </p:nvSpPr>
          <p:spPr>
            <a:xfrm>
              <a:off x="6888293" y="4849028"/>
              <a:ext cx="635" cy="635"/>
            </a:xfrm>
            <a:custGeom>
              <a:avLst/>
              <a:gdLst/>
              <a:ahLst/>
              <a:cxnLst/>
              <a:rect l="l" t="t" r="r" b="b"/>
              <a:pathLst>
                <a:path w="634" h="635">
                  <a:moveTo>
                    <a:pt x="152" y="0"/>
                  </a:moveTo>
                  <a:lnTo>
                    <a:pt x="0" y="50"/>
                  </a:lnTo>
                  <a:lnTo>
                    <a:pt x="127" y="152"/>
                  </a:lnTo>
                  <a:lnTo>
                    <a:pt x="152" y="0"/>
                  </a:lnTo>
                  <a:close/>
                </a:path>
              </a:pathLst>
            </a:custGeom>
            <a:solidFill>
              <a:srgbClr val="00A9BE"/>
            </a:solidFill>
          </p:spPr>
          <p:txBody>
            <a:bodyPr wrap="square" lIns="0" tIns="0" rIns="0" bIns="0" rtlCol="0"/>
            <a:lstStyle/>
            <a:p>
              <a:endParaRPr/>
            </a:p>
          </p:txBody>
        </p:sp>
        <p:sp>
          <p:nvSpPr>
            <p:cNvPr id="1361" name="object 1361"/>
            <p:cNvSpPr/>
            <p:nvPr/>
          </p:nvSpPr>
          <p:spPr>
            <a:xfrm>
              <a:off x="6889270" y="4848875"/>
              <a:ext cx="635" cy="635"/>
            </a:xfrm>
            <a:custGeom>
              <a:avLst/>
              <a:gdLst/>
              <a:ahLst/>
              <a:cxnLst/>
              <a:rect l="l" t="t" r="r" b="b"/>
              <a:pathLst>
                <a:path w="634" h="635">
                  <a:moveTo>
                    <a:pt x="355" y="228"/>
                  </a:moveTo>
                  <a:lnTo>
                    <a:pt x="38" y="279"/>
                  </a:lnTo>
                  <a:lnTo>
                    <a:pt x="0" y="50"/>
                  </a:lnTo>
                  <a:lnTo>
                    <a:pt x="317" y="0"/>
                  </a:lnTo>
                  <a:lnTo>
                    <a:pt x="355" y="228"/>
                  </a:lnTo>
                  <a:close/>
                </a:path>
              </a:pathLst>
            </a:custGeom>
            <a:ln w="3175">
              <a:solidFill>
                <a:srgbClr val="BCBEC0"/>
              </a:solidFill>
            </a:ln>
          </p:spPr>
          <p:txBody>
            <a:bodyPr wrap="square" lIns="0" tIns="0" rIns="0" bIns="0" rtlCol="0"/>
            <a:lstStyle/>
            <a:p>
              <a:endParaRPr/>
            </a:p>
          </p:txBody>
        </p:sp>
        <p:sp>
          <p:nvSpPr>
            <p:cNvPr id="1362" name="object 1362"/>
            <p:cNvSpPr/>
            <p:nvPr/>
          </p:nvSpPr>
          <p:spPr>
            <a:xfrm>
              <a:off x="6889293" y="4848955"/>
              <a:ext cx="635" cy="635"/>
            </a:xfrm>
            <a:custGeom>
              <a:avLst/>
              <a:gdLst/>
              <a:ahLst/>
              <a:cxnLst/>
              <a:rect l="l" t="t" r="r" b="b"/>
              <a:pathLst>
                <a:path w="634" h="635">
                  <a:moveTo>
                    <a:pt x="190" y="0"/>
                  </a:moveTo>
                  <a:lnTo>
                    <a:pt x="0" y="0"/>
                  </a:lnTo>
                  <a:lnTo>
                    <a:pt x="152" y="31"/>
                  </a:lnTo>
                  <a:close/>
                </a:path>
              </a:pathLst>
            </a:custGeom>
            <a:solidFill>
              <a:srgbClr val="00A9BE">
                <a:alpha val="39999"/>
              </a:srgbClr>
            </a:solidFill>
          </p:spPr>
          <p:txBody>
            <a:bodyPr wrap="square" lIns="0" tIns="0" rIns="0" bIns="0" rtlCol="0"/>
            <a:lstStyle/>
            <a:p>
              <a:endParaRPr/>
            </a:p>
          </p:txBody>
        </p:sp>
        <p:sp>
          <p:nvSpPr>
            <p:cNvPr id="1363" name="object 1363"/>
            <p:cNvSpPr/>
            <p:nvPr/>
          </p:nvSpPr>
          <p:spPr>
            <a:xfrm>
              <a:off x="6889039" y="4848891"/>
              <a:ext cx="635" cy="635"/>
            </a:xfrm>
            <a:custGeom>
              <a:avLst/>
              <a:gdLst/>
              <a:ahLst/>
              <a:cxnLst/>
              <a:rect l="l" t="t" r="r" b="b"/>
              <a:pathLst>
                <a:path w="634" h="635">
                  <a:moveTo>
                    <a:pt x="152" y="0"/>
                  </a:moveTo>
                  <a:lnTo>
                    <a:pt x="0" y="63"/>
                  </a:lnTo>
                  <a:lnTo>
                    <a:pt x="177" y="139"/>
                  </a:lnTo>
                  <a:lnTo>
                    <a:pt x="152" y="0"/>
                  </a:lnTo>
                  <a:close/>
                </a:path>
              </a:pathLst>
            </a:custGeom>
            <a:solidFill>
              <a:srgbClr val="F48FA0"/>
            </a:solidFill>
          </p:spPr>
          <p:txBody>
            <a:bodyPr wrap="square" lIns="0" tIns="0" rIns="0" bIns="0" rtlCol="0"/>
            <a:lstStyle/>
            <a:p>
              <a:endParaRPr/>
            </a:p>
          </p:txBody>
        </p:sp>
        <p:sp>
          <p:nvSpPr>
            <p:cNvPr id="1364" name="object 1364"/>
            <p:cNvSpPr/>
            <p:nvPr/>
          </p:nvSpPr>
          <p:spPr>
            <a:xfrm>
              <a:off x="6887141" y="4848235"/>
              <a:ext cx="1270" cy="635"/>
            </a:xfrm>
            <a:custGeom>
              <a:avLst/>
              <a:gdLst/>
              <a:ahLst/>
              <a:cxnLst/>
              <a:rect l="l" t="t" r="r" b="b"/>
              <a:pathLst>
                <a:path w="1270" h="635">
                  <a:moveTo>
                    <a:pt x="660" y="0"/>
                  </a:moveTo>
                  <a:lnTo>
                    <a:pt x="50" y="114"/>
                  </a:lnTo>
                  <a:lnTo>
                    <a:pt x="647" y="114"/>
                  </a:lnTo>
                  <a:close/>
                </a:path>
              </a:pathLst>
            </a:custGeom>
            <a:solidFill>
              <a:srgbClr val="00A9BE"/>
            </a:solidFill>
          </p:spPr>
          <p:txBody>
            <a:bodyPr wrap="square" lIns="0" tIns="0" rIns="0" bIns="0" rtlCol="0"/>
            <a:lstStyle/>
            <a:p>
              <a:endParaRPr/>
            </a:p>
          </p:txBody>
        </p:sp>
        <p:sp>
          <p:nvSpPr>
            <p:cNvPr id="1365" name="object 1365"/>
            <p:cNvSpPr/>
            <p:nvPr/>
          </p:nvSpPr>
          <p:spPr>
            <a:xfrm>
              <a:off x="6887950" y="4848134"/>
              <a:ext cx="635" cy="635"/>
            </a:xfrm>
            <a:custGeom>
              <a:avLst/>
              <a:gdLst/>
              <a:ahLst/>
              <a:cxnLst/>
              <a:rect l="l" t="t" r="r" b="b"/>
              <a:pathLst>
                <a:path w="634" h="635">
                  <a:moveTo>
                    <a:pt x="571" y="88"/>
                  </a:moveTo>
                  <a:lnTo>
                    <a:pt x="12" y="190"/>
                  </a:lnTo>
                  <a:lnTo>
                    <a:pt x="546" y="0"/>
                  </a:lnTo>
                  <a:close/>
                </a:path>
              </a:pathLst>
            </a:custGeom>
            <a:ln w="3175">
              <a:solidFill>
                <a:srgbClr val="808285"/>
              </a:solidFill>
            </a:ln>
          </p:spPr>
          <p:txBody>
            <a:bodyPr wrap="square" lIns="0" tIns="0" rIns="0" bIns="0" rtlCol="0"/>
            <a:lstStyle/>
            <a:p>
              <a:endParaRPr/>
            </a:p>
          </p:txBody>
        </p:sp>
        <p:sp>
          <p:nvSpPr>
            <p:cNvPr id="1366" name="object 1366"/>
            <p:cNvSpPr/>
            <p:nvPr/>
          </p:nvSpPr>
          <p:spPr>
            <a:xfrm>
              <a:off x="6887976" y="4848296"/>
              <a:ext cx="635" cy="635"/>
            </a:xfrm>
            <a:custGeom>
              <a:avLst/>
              <a:gdLst/>
              <a:ahLst/>
              <a:cxnLst/>
              <a:rect l="l" t="t" r="r" b="b"/>
              <a:pathLst>
                <a:path w="634" h="635">
                  <a:moveTo>
                    <a:pt x="571" y="88"/>
                  </a:moveTo>
                  <a:lnTo>
                    <a:pt x="25" y="190"/>
                  </a:lnTo>
                  <a:lnTo>
                    <a:pt x="558" y="0"/>
                  </a:lnTo>
                  <a:close/>
                </a:path>
              </a:pathLst>
            </a:custGeom>
            <a:ln w="3175">
              <a:solidFill>
                <a:srgbClr val="808285"/>
              </a:solidFill>
            </a:ln>
          </p:spPr>
          <p:txBody>
            <a:bodyPr wrap="square" lIns="0" tIns="0" rIns="0" bIns="0" rtlCol="0"/>
            <a:lstStyle/>
            <a:p>
              <a:endParaRPr/>
            </a:p>
          </p:txBody>
        </p:sp>
        <p:sp>
          <p:nvSpPr>
            <p:cNvPr id="1367" name="object 1367"/>
            <p:cNvSpPr/>
            <p:nvPr/>
          </p:nvSpPr>
          <p:spPr>
            <a:xfrm>
              <a:off x="6888012" y="4848457"/>
              <a:ext cx="635" cy="635"/>
            </a:xfrm>
            <a:custGeom>
              <a:avLst/>
              <a:gdLst/>
              <a:ahLst/>
              <a:cxnLst/>
              <a:rect l="l" t="t" r="r" b="b"/>
              <a:pathLst>
                <a:path w="634" h="635">
                  <a:moveTo>
                    <a:pt x="558" y="101"/>
                  </a:moveTo>
                  <a:lnTo>
                    <a:pt x="12" y="203"/>
                  </a:lnTo>
                  <a:lnTo>
                    <a:pt x="546" y="0"/>
                  </a:lnTo>
                  <a:close/>
                </a:path>
              </a:pathLst>
            </a:custGeom>
            <a:ln w="3175">
              <a:solidFill>
                <a:srgbClr val="808285"/>
              </a:solidFill>
            </a:ln>
          </p:spPr>
          <p:txBody>
            <a:bodyPr wrap="square" lIns="0" tIns="0" rIns="0" bIns="0" rtlCol="0"/>
            <a:lstStyle/>
            <a:p>
              <a:endParaRPr/>
            </a:p>
          </p:txBody>
        </p:sp>
        <p:sp>
          <p:nvSpPr>
            <p:cNvPr id="1368" name="object 1368"/>
            <p:cNvSpPr/>
            <p:nvPr/>
          </p:nvSpPr>
          <p:spPr>
            <a:xfrm>
              <a:off x="6888038" y="4848631"/>
              <a:ext cx="635" cy="635"/>
            </a:xfrm>
            <a:custGeom>
              <a:avLst/>
              <a:gdLst/>
              <a:ahLst/>
              <a:cxnLst/>
              <a:rect l="l" t="t" r="r" b="b"/>
              <a:pathLst>
                <a:path w="634" h="635">
                  <a:moveTo>
                    <a:pt x="571" y="88"/>
                  </a:moveTo>
                  <a:lnTo>
                    <a:pt x="12" y="190"/>
                  </a:lnTo>
                  <a:lnTo>
                    <a:pt x="546" y="0"/>
                  </a:lnTo>
                  <a:close/>
                </a:path>
              </a:pathLst>
            </a:custGeom>
            <a:ln w="3175">
              <a:solidFill>
                <a:srgbClr val="808285"/>
              </a:solidFill>
            </a:ln>
          </p:spPr>
          <p:txBody>
            <a:bodyPr wrap="square" lIns="0" tIns="0" rIns="0" bIns="0" rtlCol="0"/>
            <a:lstStyle/>
            <a:p>
              <a:endParaRPr/>
            </a:p>
          </p:txBody>
        </p:sp>
        <p:sp>
          <p:nvSpPr>
            <p:cNvPr id="1369" name="object 1369"/>
            <p:cNvSpPr/>
            <p:nvPr/>
          </p:nvSpPr>
          <p:spPr>
            <a:xfrm>
              <a:off x="6888062" y="4848792"/>
              <a:ext cx="635" cy="635"/>
            </a:xfrm>
            <a:custGeom>
              <a:avLst/>
              <a:gdLst/>
              <a:ahLst/>
              <a:cxnLst/>
              <a:rect l="l" t="t" r="r" b="b"/>
              <a:pathLst>
                <a:path w="634" h="635">
                  <a:moveTo>
                    <a:pt x="571" y="88"/>
                  </a:moveTo>
                  <a:lnTo>
                    <a:pt x="25" y="190"/>
                  </a:lnTo>
                  <a:lnTo>
                    <a:pt x="558" y="0"/>
                  </a:lnTo>
                  <a:close/>
                </a:path>
              </a:pathLst>
            </a:custGeom>
            <a:ln w="3175">
              <a:solidFill>
                <a:srgbClr val="808285"/>
              </a:solidFill>
            </a:ln>
          </p:spPr>
          <p:txBody>
            <a:bodyPr wrap="square" lIns="0" tIns="0" rIns="0" bIns="0" rtlCol="0"/>
            <a:lstStyle/>
            <a:p>
              <a:endParaRPr/>
            </a:p>
          </p:txBody>
        </p:sp>
        <p:sp>
          <p:nvSpPr>
            <p:cNvPr id="1370" name="object 1370"/>
            <p:cNvSpPr/>
            <p:nvPr/>
          </p:nvSpPr>
          <p:spPr>
            <a:xfrm>
              <a:off x="6887299" y="4847290"/>
              <a:ext cx="1270" cy="1270"/>
            </a:xfrm>
            <a:custGeom>
              <a:avLst/>
              <a:gdLst/>
              <a:ahLst/>
              <a:cxnLst/>
              <a:rect l="l" t="t" r="r" b="b"/>
              <a:pathLst>
                <a:path w="1270" h="1270">
                  <a:moveTo>
                    <a:pt x="838" y="165"/>
                  </a:moveTo>
                  <a:lnTo>
                    <a:pt x="711" y="76"/>
                  </a:lnTo>
                  <a:lnTo>
                    <a:pt x="393" y="152"/>
                  </a:lnTo>
                  <a:lnTo>
                    <a:pt x="254" y="0"/>
                  </a:lnTo>
                  <a:lnTo>
                    <a:pt x="241" y="165"/>
                  </a:lnTo>
                  <a:lnTo>
                    <a:pt x="152" y="368"/>
                  </a:lnTo>
                  <a:lnTo>
                    <a:pt x="0" y="546"/>
                  </a:lnTo>
                  <a:lnTo>
                    <a:pt x="139" y="609"/>
                  </a:lnTo>
                  <a:lnTo>
                    <a:pt x="241" y="457"/>
                  </a:lnTo>
                  <a:lnTo>
                    <a:pt x="330" y="292"/>
                  </a:lnTo>
                  <a:lnTo>
                    <a:pt x="647" y="228"/>
                  </a:lnTo>
                  <a:lnTo>
                    <a:pt x="622" y="419"/>
                  </a:lnTo>
                  <a:lnTo>
                    <a:pt x="546" y="584"/>
                  </a:lnTo>
                  <a:lnTo>
                    <a:pt x="431" y="812"/>
                  </a:lnTo>
                  <a:lnTo>
                    <a:pt x="279" y="927"/>
                  </a:lnTo>
                  <a:lnTo>
                    <a:pt x="355" y="1054"/>
                  </a:lnTo>
                  <a:lnTo>
                    <a:pt x="558" y="876"/>
                  </a:lnTo>
                  <a:lnTo>
                    <a:pt x="647" y="698"/>
                  </a:lnTo>
                  <a:lnTo>
                    <a:pt x="736" y="508"/>
                  </a:lnTo>
                  <a:lnTo>
                    <a:pt x="774" y="355"/>
                  </a:lnTo>
                  <a:lnTo>
                    <a:pt x="787" y="215"/>
                  </a:lnTo>
                  <a:close/>
                </a:path>
              </a:pathLst>
            </a:custGeom>
            <a:ln w="3175">
              <a:solidFill>
                <a:srgbClr val="00A9BE"/>
              </a:solidFill>
            </a:ln>
          </p:spPr>
          <p:txBody>
            <a:bodyPr wrap="square" lIns="0" tIns="0" rIns="0" bIns="0" rtlCol="0"/>
            <a:lstStyle/>
            <a:p>
              <a:endParaRPr/>
            </a:p>
          </p:txBody>
        </p:sp>
        <p:sp>
          <p:nvSpPr>
            <p:cNvPr id="1371" name="object 1371"/>
            <p:cNvSpPr/>
            <p:nvPr/>
          </p:nvSpPr>
          <p:spPr>
            <a:xfrm>
              <a:off x="6888567" y="4847020"/>
              <a:ext cx="1270" cy="1270"/>
            </a:xfrm>
            <a:custGeom>
              <a:avLst/>
              <a:gdLst/>
              <a:ahLst/>
              <a:cxnLst/>
              <a:rect l="l" t="t" r="r" b="b"/>
              <a:pathLst>
                <a:path w="1270" h="1270">
                  <a:moveTo>
                    <a:pt x="723" y="12"/>
                  </a:moveTo>
                  <a:lnTo>
                    <a:pt x="520" y="25"/>
                  </a:lnTo>
                  <a:lnTo>
                    <a:pt x="571" y="292"/>
                  </a:lnTo>
                  <a:lnTo>
                    <a:pt x="647" y="698"/>
                  </a:lnTo>
                  <a:lnTo>
                    <a:pt x="558" y="825"/>
                  </a:lnTo>
                  <a:lnTo>
                    <a:pt x="330" y="990"/>
                  </a:lnTo>
                  <a:lnTo>
                    <a:pt x="571" y="1003"/>
                  </a:lnTo>
                  <a:lnTo>
                    <a:pt x="723" y="876"/>
                  </a:lnTo>
                  <a:lnTo>
                    <a:pt x="762" y="647"/>
                  </a:lnTo>
                  <a:lnTo>
                    <a:pt x="774" y="520"/>
                  </a:lnTo>
                  <a:lnTo>
                    <a:pt x="711" y="177"/>
                  </a:lnTo>
                  <a:lnTo>
                    <a:pt x="711" y="38"/>
                  </a:lnTo>
                  <a:close/>
                </a:path>
                <a:path w="1270" h="1270">
                  <a:moveTo>
                    <a:pt x="203" y="114"/>
                  </a:moveTo>
                  <a:lnTo>
                    <a:pt x="0" y="126"/>
                  </a:lnTo>
                  <a:lnTo>
                    <a:pt x="114" y="711"/>
                  </a:lnTo>
                  <a:lnTo>
                    <a:pt x="266" y="685"/>
                  </a:lnTo>
                  <a:lnTo>
                    <a:pt x="177" y="165"/>
                  </a:lnTo>
                  <a:close/>
                </a:path>
              </a:pathLst>
            </a:custGeom>
            <a:ln w="3175">
              <a:solidFill>
                <a:srgbClr val="00A9BE"/>
              </a:solidFill>
            </a:ln>
          </p:spPr>
          <p:txBody>
            <a:bodyPr wrap="square" lIns="0" tIns="0" rIns="0" bIns="0" rtlCol="0"/>
            <a:lstStyle/>
            <a:p>
              <a:endParaRPr/>
            </a:p>
          </p:txBody>
        </p:sp>
        <p:sp>
          <p:nvSpPr>
            <p:cNvPr id="1372" name="object 1372"/>
            <p:cNvSpPr/>
            <p:nvPr/>
          </p:nvSpPr>
          <p:spPr>
            <a:xfrm>
              <a:off x="6889851" y="4847076"/>
              <a:ext cx="1270" cy="1270"/>
            </a:xfrm>
            <a:custGeom>
              <a:avLst/>
              <a:gdLst/>
              <a:ahLst/>
              <a:cxnLst/>
              <a:rect l="l" t="t" r="r" b="b"/>
              <a:pathLst>
                <a:path w="1270" h="1270">
                  <a:moveTo>
                    <a:pt x="444" y="228"/>
                  </a:moveTo>
                  <a:lnTo>
                    <a:pt x="380" y="88"/>
                  </a:lnTo>
                  <a:lnTo>
                    <a:pt x="228" y="101"/>
                  </a:lnTo>
                  <a:lnTo>
                    <a:pt x="355" y="279"/>
                  </a:lnTo>
                  <a:close/>
                </a:path>
                <a:path w="1270" h="1270">
                  <a:moveTo>
                    <a:pt x="749" y="25"/>
                  </a:moveTo>
                  <a:lnTo>
                    <a:pt x="609" y="0"/>
                  </a:lnTo>
                  <a:lnTo>
                    <a:pt x="622" y="368"/>
                  </a:lnTo>
                  <a:lnTo>
                    <a:pt x="469" y="558"/>
                  </a:lnTo>
                  <a:lnTo>
                    <a:pt x="253" y="736"/>
                  </a:lnTo>
                  <a:lnTo>
                    <a:pt x="482" y="711"/>
                  </a:lnTo>
                  <a:lnTo>
                    <a:pt x="711" y="508"/>
                  </a:lnTo>
                  <a:lnTo>
                    <a:pt x="723" y="114"/>
                  </a:lnTo>
                  <a:close/>
                </a:path>
                <a:path w="1270" h="1270">
                  <a:moveTo>
                    <a:pt x="241" y="330"/>
                  </a:moveTo>
                  <a:lnTo>
                    <a:pt x="165" y="203"/>
                  </a:lnTo>
                  <a:lnTo>
                    <a:pt x="0" y="203"/>
                  </a:lnTo>
                  <a:lnTo>
                    <a:pt x="101" y="330"/>
                  </a:lnTo>
                  <a:close/>
                </a:path>
              </a:pathLst>
            </a:custGeom>
            <a:ln w="3175">
              <a:solidFill>
                <a:srgbClr val="00A9BE"/>
              </a:solidFill>
            </a:ln>
          </p:spPr>
          <p:txBody>
            <a:bodyPr wrap="square" lIns="0" tIns="0" rIns="0" bIns="0" rtlCol="0"/>
            <a:lstStyle/>
            <a:p>
              <a:endParaRPr/>
            </a:p>
          </p:txBody>
        </p:sp>
        <p:sp>
          <p:nvSpPr>
            <p:cNvPr id="1373" name="object 1373"/>
            <p:cNvSpPr/>
            <p:nvPr/>
          </p:nvSpPr>
          <p:spPr>
            <a:xfrm>
              <a:off x="6891057" y="4846625"/>
              <a:ext cx="1270" cy="1270"/>
            </a:xfrm>
            <a:custGeom>
              <a:avLst/>
              <a:gdLst/>
              <a:ahLst/>
              <a:cxnLst/>
              <a:rect l="l" t="t" r="r" b="b"/>
              <a:pathLst>
                <a:path w="1270" h="1270">
                  <a:moveTo>
                    <a:pt x="838" y="165"/>
                  </a:moveTo>
                  <a:lnTo>
                    <a:pt x="711" y="76"/>
                  </a:lnTo>
                  <a:lnTo>
                    <a:pt x="381" y="152"/>
                  </a:lnTo>
                  <a:lnTo>
                    <a:pt x="254" y="0"/>
                  </a:lnTo>
                  <a:lnTo>
                    <a:pt x="241" y="165"/>
                  </a:lnTo>
                  <a:lnTo>
                    <a:pt x="152" y="368"/>
                  </a:lnTo>
                  <a:lnTo>
                    <a:pt x="0" y="546"/>
                  </a:lnTo>
                  <a:lnTo>
                    <a:pt x="139" y="609"/>
                  </a:lnTo>
                  <a:lnTo>
                    <a:pt x="241" y="457"/>
                  </a:lnTo>
                  <a:lnTo>
                    <a:pt x="330" y="292"/>
                  </a:lnTo>
                  <a:lnTo>
                    <a:pt x="635" y="228"/>
                  </a:lnTo>
                  <a:lnTo>
                    <a:pt x="622" y="419"/>
                  </a:lnTo>
                  <a:lnTo>
                    <a:pt x="546" y="584"/>
                  </a:lnTo>
                  <a:lnTo>
                    <a:pt x="431" y="812"/>
                  </a:lnTo>
                  <a:lnTo>
                    <a:pt x="279" y="927"/>
                  </a:lnTo>
                  <a:lnTo>
                    <a:pt x="355" y="1054"/>
                  </a:lnTo>
                  <a:lnTo>
                    <a:pt x="546" y="876"/>
                  </a:lnTo>
                  <a:lnTo>
                    <a:pt x="635" y="698"/>
                  </a:lnTo>
                  <a:lnTo>
                    <a:pt x="736" y="508"/>
                  </a:lnTo>
                  <a:lnTo>
                    <a:pt x="774" y="355"/>
                  </a:lnTo>
                  <a:lnTo>
                    <a:pt x="787" y="215"/>
                  </a:lnTo>
                  <a:close/>
                </a:path>
              </a:pathLst>
            </a:custGeom>
            <a:ln w="3175">
              <a:solidFill>
                <a:srgbClr val="00A9BE"/>
              </a:solidFill>
            </a:ln>
          </p:spPr>
          <p:txBody>
            <a:bodyPr wrap="square" lIns="0" tIns="0" rIns="0" bIns="0" rtlCol="0"/>
            <a:lstStyle/>
            <a:p>
              <a:endParaRPr/>
            </a:p>
          </p:txBody>
        </p:sp>
        <p:sp>
          <p:nvSpPr>
            <p:cNvPr id="1374" name="object 1374"/>
            <p:cNvSpPr/>
            <p:nvPr/>
          </p:nvSpPr>
          <p:spPr>
            <a:xfrm>
              <a:off x="6886683" y="4848303"/>
              <a:ext cx="1270" cy="1270"/>
            </a:xfrm>
            <a:custGeom>
              <a:avLst/>
              <a:gdLst/>
              <a:ahLst/>
              <a:cxnLst/>
              <a:rect l="l" t="t" r="r" b="b"/>
              <a:pathLst>
                <a:path w="1270" h="1270">
                  <a:moveTo>
                    <a:pt x="711" y="12"/>
                  </a:moveTo>
                  <a:lnTo>
                    <a:pt x="508" y="12"/>
                  </a:lnTo>
                  <a:lnTo>
                    <a:pt x="558" y="279"/>
                  </a:lnTo>
                  <a:lnTo>
                    <a:pt x="635" y="698"/>
                  </a:lnTo>
                  <a:lnTo>
                    <a:pt x="546" y="825"/>
                  </a:lnTo>
                  <a:lnTo>
                    <a:pt x="317" y="990"/>
                  </a:lnTo>
                  <a:lnTo>
                    <a:pt x="558" y="990"/>
                  </a:lnTo>
                  <a:lnTo>
                    <a:pt x="711" y="876"/>
                  </a:lnTo>
                  <a:lnTo>
                    <a:pt x="749" y="634"/>
                  </a:lnTo>
                  <a:lnTo>
                    <a:pt x="749" y="419"/>
                  </a:lnTo>
                  <a:lnTo>
                    <a:pt x="698" y="165"/>
                  </a:lnTo>
                  <a:lnTo>
                    <a:pt x="711" y="25"/>
                  </a:lnTo>
                  <a:close/>
                </a:path>
                <a:path w="1270" h="1270">
                  <a:moveTo>
                    <a:pt x="190" y="114"/>
                  </a:moveTo>
                  <a:lnTo>
                    <a:pt x="0" y="114"/>
                  </a:lnTo>
                  <a:lnTo>
                    <a:pt x="101" y="698"/>
                  </a:lnTo>
                  <a:lnTo>
                    <a:pt x="254" y="673"/>
                  </a:lnTo>
                  <a:lnTo>
                    <a:pt x="165" y="152"/>
                  </a:lnTo>
                  <a:close/>
                </a:path>
              </a:pathLst>
            </a:custGeom>
            <a:ln w="3175">
              <a:solidFill>
                <a:srgbClr val="00A9BE"/>
              </a:solidFill>
            </a:ln>
          </p:spPr>
          <p:txBody>
            <a:bodyPr wrap="square" lIns="0" tIns="0" rIns="0" bIns="0" rtlCol="0"/>
            <a:lstStyle/>
            <a:p>
              <a:endParaRPr/>
            </a:p>
          </p:txBody>
        </p:sp>
        <p:sp>
          <p:nvSpPr>
            <p:cNvPr id="1375" name="object 1375"/>
            <p:cNvSpPr/>
            <p:nvPr/>
          </p:nvSpPr>
          <p:spPr>
            <a:xfrm>
              <a:off x="6887954" y="4848354"/>
              <a:ext cx="1270" cy="1270"/>
            </a:xfrm>
            <a:custGeom>
              <a:avLst/>
              <a:gdLst/>
              <a:ahLst/>
              <a:cxnLst/>
              <a:rect l="l" t="t" r="r" b="b"/>
              <a:pathLst>
                <a:path w="1270" h="1270">
                  <a:moveTo>
                    <a:pt x="444" y="228"/>
                  </a:moveTo>
                  <a:lnTo>
                    <a:pt x="317" y="25"/>
                  </a:lnTo>
                  <a:lnTo>
                    <a:pt x="304" y="215"/>
                  </a:lnTo>
                  <a:close/>
                </a:path>
                <a:path w="1270" h="1270">
                  <a:moveTo>
                    <a:pt x="749" y="38"/>
                  </a:moveTo>
                  <a:lnTo>
                    <a:pt x="596" y="0"/>
                  </a:lnTo>
                  <a:lnTo>
                    <a:pt x="609" y="368"/>
                  </a:lnTo>
                  <a:lnTo>
                    <a:pt x="469" y="571"/>
                  </a:lnTo>
                  <a:lnTo>
                    <a:pt x="241" y="736"/>
                  </a:lnTo>
                  <a:lnTo>
                    <a:pt x="368" y="787"/>
                  </a:lnTo>
                  <a:lnTo>
                    <a:pt x="698" y="508"/>
                  </a:lnTo>
                  <a:lnTo>
                    <a:pt x="711" y="114"/>
                  </a:lnTo>
                  <a:close/>
                </a:path>
                <a:path w="1270" h="1270">
                  <a:moveTo>
                    <a:pt x="228" y="330"/>
                  </a:moveTo>
                  <a:lnTo>
                    <a:pt x="165" y="203"/>
                  </a:lnTo>
                  <a:lnTo>
                    <a:pt x="0" y="203"/>
                  </a:lnTo>
                  <a:lnTo>
                    <a:pt x="88" y="330"/>
                  </a:lnTo>
                  <a:close/>
                </a:path>
              </a:pathLst>
            </a:custGeom>
            <a:ln w="3175">
              <a:solidFill>
                <a:srgbClr val="00A9BE"/>
              </a:solidFill>
            </a:ln>
          </p:spPr>
          <p:txBody>
            <a:bodyPr wrap="square" lIns="0" tIns="0" rIns="0" bIns="0" rtlCol="0"/>
            <a:lstStyle/>
            <a:p>
              <a:endParaRPr/>
            </a:p>
          </p:txBody>
        </p:sp>
        <p:sp>
          <p:nvSpPr>
            <p:cNvPr id="1376" name="object 1376"/>
            <p:cNvSpPr/>
            <p:nvPr/>
          </p:nvSpPr>
          <p:spPr>
            <a:xfrm>
              <a:off x="6889148" y="4847909"/>
              <a:ext cx="1270" cy="1270"/>
            </a:xfrm>
            <a:custGeom>
              <a:avLst/>
              <a:gdLst/>
              <a:ahLst/>
              <a:cxnLst/>
              <a:rect l="l" t="t" r="r" b="b"/>
              <a:pathLst>
                <a:path w="1270" h="1270">
                  <a:moveTo>
                    <a:pt x="838" y="152"/>
                  </a:moveTo>
                  <a:lnTo>
                    <a:pt x="711" y="76"/>
                  </a:lnTo>
                  <a:lnTo>
                    <a:pt x="393" y="152"/>
                  </a:lnTo>
                  <a:lnTo>
                    <a:pt x="254" y="0"/>
                  </a:lnTo>
                  <a:lnTo>
                    <a:pt x="241" y="165"/>
                  </a:lnTo>
                  <a:lnTo>
                    <a:pt x="152" y="368"/>
                  </a:lnTo>
                  <a:lnTo>
                    <a:pt x="0" y="546"/>
                  </a:lnTo>
                  <a:lnTo>
                    <a:pt x="139" y="609"/>
                  </a:lnTo>
                  <a:lnTo>
                    <a:pt x="241" y="457"/>
                  </a:lnTo>
                  <a:lnTo>
                    <a:pt x="330" y="279"/>
                  </a:lnTo>
                  <a:lnTo>
                    <a:pt x="647" y="228"/>
                  </a:lnTo>
                  <a:lnTo>
                    <a:pt x="622" y="419"/>
                  </a:lnTo>
                  <a:lnTo>
                    <a:pt x="546" y="584"/>
                  </a:lnTo>
                  <a:lnTo>
                    <a:pt x="431" y="812"/>
                  </a:lnTo>
                  <a:lnTo>
                    <a:pt x="279" y="927"/>
                  </a:lnTo>
                  <a:lnTo>
                    <a:pt x="431" y="990"/>
                  </a:lnTo>
                  <a:lnTo>
                    <a:pt x="558" y="876"/>
                  </a:lnTo>
                  <a:lnTo>
                    <a:pt x="635" y="698"/>
                  </a:lnTo>
                  <a:lnTo>
                    <a:pt x="736" y="507"/>
                  </a:lnTo>
                  <a:lnTo>
                    <a:pt x="774" y="355"/>
                  </a:lnTo>
                  <a:lnTo>
                    <a:pt x="787" y="228"/>
                  </a:lnTo>
                  <a:close/>
                </a:path>
              </a:pathLst>
            </a:custGeom>
            <a:ln w="3175">
              <a:solidFill>
                <a:srgbClr val="00A9BE"/>
              </a:solidFill>
            </a:ln>
          </p:spPr>
          <p:txBody>
            <a:bodyPr wrap="square" lIns="0" tIns="0" rIns="0" bIns="0" rtlCol="0"/>
            <a:lstStyle/>
            <a:p>
              <a:endParaRPr/>
            </a:p>
          </p:txBody>
        </p:sp>
        <p:sp>
          <p:nvSpPr>
            <p:cNvPr id="1377" name="object 1377"/>
            <p:cNvSpPr/>
            <p:nvPr/>
          </p:nvSpPr>
          <p:spPr>
            <a:xfrm>
              <a:off x="6890498" y="4847739"/>
              <a:ext cx="635" cy="1270"/>
            </a:xfrm>
            <a:custGeom>
              <a:avLst/>
              <a:gdLst/>
              <a:ahLst/>
              <a:cxnLst/>
              <a:rect l="l" t="t" r="r" b="b"/>
              <a:pathLst>
                <a:path w="634" h="1270">
                  <a:moveTo>
                    <a:pt x="380" y="0"/>
                  </a:moveTo>
                  <a:lnTo>
                    <a:pt x="241" y="25"/>
                  </a:lnTo>
                  <a:lnTo>
                    <a:pt x="126" y="190"/>
                  </a:lnTo>
                  <a:lnTo>
                    <a:pt x="25" y="342"/>
                  </a:lnTo>
                  <a:lnTo>
                    <a:pt x="266" y="292"/>
                  </a:lnTo>
                  <a:lnTo>
                    <a:pt x="380" y="939"/>
                  </a:lnTo>
                  <a:lnTo>
                    <a:pt x="546" y="914"/>
                  </a:lnTo>
                  <a:lnTo>
                    <a:pt x="380" y="0"/>
                  </a:lnTo>
                  <a:close/>
                </a:path>
              </a:pathLst>
            </a:custGeom>
            <a:ln w="3175">
              <a:solidFill>
                <a:srgbClr val="00A9BE"/>
              </a:solidFill>
            </a:ln>
          </p:spPr>
          <p:txBody>
            <a:bodyPr wrap="square" lIns="0" tIns="0" rIns="0" bIns="0" rtlCol="0"/>
            <a:lstStyle/>
            <a:p>
              <a:endParaRPr/>
            </a:p>
          </p:txBody>
        </p:sp>
        <p:sp>
          <p:nvSpPr>
            <p:cNvPr id="1378" name="object 1378"/>
            <p:cNvSpPr/>
            <p:nvPr/>
          </p:nvSpPr>
          <p:spPr>
            <a:xfrm>
              <a:off x="6887865" y="4848430"/>
              <a:ext cx="1270" cy="1270"/>
            </a:xfrm>
            <a:custGeom>
              <a:avLst/>
              <a:gdLst/>
              <a:ahLst/>
              <a:cxnLst/>
              <a:rect l="l" t="t" r="r" b="b"/>
              <a:pathLst>
                <a:path w="1270" h="1270">
                  <a:moveTo>
                    <a:pt x="1054" y="419"/>
                  </a:moveTo>
                  <a:lnTo>
                    <a:pt x="1003" y="139"/>
                  </a:lnTo>
                  <a:lnTo>
                    <a:pt x="774" y="0"/>
                  </a:lnTo>
                  <a:lnTo>
                    <a:pt x="507" y="38"/>
                  </a:lnTo>
                  <a:lnTo>
                    <a:pt x="190" y="101"/>
                  </a:lnTo>
                  <a:lnTo>
                    <a:pt x="0" y="393"/>
                  </a:lnTo>
                  <a:lnTo>
                    <a:pt x="50" y="673"/>
                  </a:lnTo>
                  <a:lnTo>
                    <a:pt x="88" y="888"/>
                  </a:lnTo>
                  <a:lnTo>
                    <a:pt x="304" y="965"/>
                  </a:lnTo>
                  <a:lnTo>
                    <a:pt x="457" y="838"/>
                  </a:lnTo>
                  <a:lnTo>
                    <a:pt x="507" y="673"/>
                  </a:lnTo>
                  <a:lnTo>
                    <a:pt x="558" y="469"/>
                  </a:lnTo>
                  <a:lnTo>
                    <a:pt x="546" y="165"/>
                  </a:lnTo>
                  <a:lnTo>
                    <a:pt x="685" y="152"/>
                  </a:lnTo>
                  <a:lnTo>
                    <a:pt x="850" y="266"/>
                  </a:lnTo>
                  <a:lnTo>
                    <a:pt x="888" y="419"/>
                  </a:lnTo>
                  <a:lnTo>
                    <a:pt x="914" y="584"/>
                  </a:lnTo>
                  <a:lnTo>
                    <a:pt x="787" y="787"/>
                  </a:lnTo>
                  <a:lnTo>
                    <a:pt x="774" y="965"/>
                  </a:lnTo>
                  <a:lnTo>
                    <a:pt x="952" y="850"/>
                  </a:lnTo>
                  <a:lnTo>
                    <a:pt x="1028" y="685"/>
                  </a:lnTo>
                  <a:lnTo>
                    <a:pt x="1066" y="533"/>
                  </a:lnTo>
                  <a:close/>
                </a:path>
                <a:path w="1270" h="1270">
                  <a:moveTo>
                    <a:pt x="393" y="215"/>
                  </a:moveTo>
                  <a:lnTo>
                    <a:pt x="406" y="419"/>
                  </a:lnTo>
                  <a:lnTo>
                    <a:pt x="355" y="761"/>
                  </a:lnTo>
                  <a:lnTo>
                    <a:pt x="215" y="736"/>
                  </a:lnTo>
                  <a:lnTo>
                    <a:pt x="177" y="558"/>
                  </a:lnTo>
                  <a:lnTo>
                    <a:pt x="266" y="330"/>
                  </a:lnTo>
                  <a:lnTo>
                    <a:pt x="393" y="215"/>
                  </a:lnTo>
                  <a:close/>
                </a:path>
              </a:pathLst>
            </a:custGeom>
            <a:ln w="3175">
              <a:solidFill>
                <a:srgbClr val="00A9BE"/>
              </a:solidFill>
            </a:ln>
          </p:spPr>
          <p:txBody>
            <a:bodyPr wrap="square" lIns="0" tIns="0" rIns="0" bIns="0" rtlCol="0"/>
            <a:lstStyle/>
            <a:p>
              <a:endParaRPr/>
            </a:p>
          </p:txBody>
        </p:sp>
        <p:sp>
          <p:nvSpPr>
            <p:cNvPr id="1379" name="object 1379"/>
            <p:cNvSpPr/>
            <p:nvPr/>
          </p:nvSpPr>
          <p:spPr>
            <a:xfrm>
              <a:off x="6887271" y="4848767"/>
              <a:ext cx="1270" cy="1270"/>
            </a:xfrm>
            <a:custGeom>
              <a:avLst/>
              <a:gdLst/>
              <a:ahLst/>
              <a:cxnLst/>
              <a:rect l="l" t="t" r="r" b="b"/>
              <a:pathLst>
                <a:path w="1270" h="1270">
                  <a:moveTo>
                    <a:pt x="977" y="380"/>
                  </a:moveTo>
                  <a:lnTo>
                    <a:pt x="901" y="0"/>
                  </a:lnTo>
                  <a:lnTo>
                    <a:pt x="393" y="88"/>
                  </a:lnTo>
                  <a:lnTo>
                    <a:pt x="469" y="469"/>
                  </a:lnTo>
                  <a:lnTo>
                    <a:pt x="977" y="380"/>
                  </a:lnTo>
                  <a:close/>
                </a:path>
                <a:path w="1270" h="1270">
                  <a:moveTo>
                    <a:pt x="800" y="177"/>
                  </a:moveTo>
                  <a:lnTo>
                    <a:pt x="558" y="228"/>
                  </a:lnTo>
                  <a:lnTo>
                    <a:pt x="800" y="126"/>
                  </a:lnTo>
                  <a:close/>
                </a:path>
                <a:path w="1270" h="1270">
                  <a:moveTo>
                    <a:pt x="825" y="317"/>
                  </a:moveTo>
                  <a:lnTo>
                    <a:pt x="584" y="368"/>
                  </a:lnTo>
                  <a:lnTo>
                    <a:pt x="825" y="266"/>
                  </a:lnTo>
                  <a:close/>
                </a:path>
                <a:path w="1270" h="1270">
                  <a:moveTo>
                    <a:pt x="1092" y="507"/>
                  </a:moveTo>
                  <a:lnTo>
                    <a:pt x="380" y="533"/>
                  </a:lnTo>
                  <a:lnTo>
                    <a:pt x="520" y="622"/>
                  </a:lnTo>
                  <a:lnTo>
                    <a:pt x="457" y="761"/>
                  </a:lnTo>
                  <a:lnTo>
                    <a:pt x="317" y="723"/>
                  </a:lnTo>
                  <a:lnTo>
                    <a:pt x="266" y="482"/>
                  </a:lnTo>
                  <a:lnTo>
                    <a:pt x="406" y="457"/>
                  </a:lnTo>
                  <a:lnTo>
                    <a:pt x="253" y="355"/>
                  </a:lnTo>
                  <a:lnTo>
                    <a:pt x="215" y="152"/>
                  </a:lnTo>
                  <a:lnTo>
                    <a:pt x="76" y="114"/>
                  </a:lnTo>
                  <a:lnTo>
                    <a:pt x="126" y="380"/>
                  </a:lnTo>
                  <a:lnTo>
                    <a:pt x="25" y="520"/>
                  </a:lnTo>
                  <a:lnTo>
                    <a:pt x="190" y="787"/>
                  </a:lnTo>
                  <a:lnTo>
                    <a:pt x="114" y="977"/>
                  </a:lnTo>
                  <a:lnTo>
                    <a:pt x="355" y="850"/>
                  </a:lnTo>
                  <a:lnTo>
                    <a:pt x="495" y="901"/>
                  </a:lnTo>
                  <a:lnTo>
                    <a:pt x="596" y="774"/>
                  </a:lnTo>
                  <a:lnTo>
                    <a:pt x="546" y="952"/>
                  </a:lnTo>
                  <a:lnTo>
                    <a:pt x="393" y="1054"/>
                  </a:lnTo>
                  <a:lnTo>
                    <a:pt x="558" y="1054"/>
                  </a:lnTo>
                  <a:lnTo>
                    <a:pt x="673" y="914"/>
                  </a:lnTo>
                  <a:lnTo>
                    <a:pt x="749" y="761"/>
                  </a:lnTo>
                  <a:lnTo>
                    <a:pt x="711" y="977"/>
                  </a:lnTo>
                  <a:lnTo>
                    <a:pt x="711" y="1117"/>
                  </a:lnTo>
                  <a:lnTo>
                    <a:pt x="825" y="952"/>
                  </a:lnTo>
                  <a:lnTo>
                    <a:pt x="1003" y="1054"/>
                  </a:lnTo>
                  <a:lnTo>
                    <a:pt x="1130" y="901"/>
                  </a:lnTo>
                  <a:lnTo>
                    <a:pt x="1117" y="685"/>
                  </a:lnTo>
                  <a:lnTo>
                    <a:pt x="634" y="647"/>
                  </a:lnTo>
                  <a:lnTo>
                    <a:pt x="1092" y="507"/>
                  </a:lnTo>
                  <a:close/>
                </a:path>
                <a:path w="1270" h="1270">
                  <a:moveTo>
                    <a:pt x="977" y="698"/>
                  </a:moveTo>
                  <a:lnTo>
                    <a:pt x="990" y="825"/>
                  </a:lnTo>
                  <a:lnTo>
                    <a:pt x="838" y="939"/>
                  </a:lnTo>
                  <a:lnTo>
                    <a:pt x="927" y="761"/>
                  </a:lnTo>
                  <a:close/>
                </a:path>
              </a:pathLst>
            </a:custGeom>
            <a:ln w="3175">
              <a:solidFill>
                <a:srgbClr val="00A9BE"/>
              </a:solidFill>
            </a:ln>
          </p:spPr>
          <p:txBody>
            <a:bodyPr wrap="square" lIns="0" tIns="0" rIns="0" bIns="0" rtlCol="0"/>
            <a:lstStyle/>
            <a:p>
              <a:endParaRPr/>
            </a:p>
          </p:txBody>
        </p:sp>
        <p:sp>
          <p:nvSpPr>
            <p:cNvPr id="1380" name="object 1380"/>
            <p:cNvSpPr/>
            <p:nvPr/>
          </p:nvSpPr>
          <p:spPr>
            <a:xfrm>
              <a:off x="6888482" y="4848595"/>
              <a:ext cx="1270" cy="1270"/>
            </a:xfrm>
            <a:custGeom>
              <a:avLst/>
              <a:gdLst/>
              <a:ahLst/>
              <a:cxnLst/>
              <a:rect l="l" t="t" r="r" b="b"/>
              <a:pathLst>
                <a:path w="1270" h="1270">
                  <a:moveTo>
                    <a:pt x="1168" y="292"/>
                  </a:moveTo>
                  <a:lnTo>
                    <a:pt x="977" y="279"/>
                  </a:lnTo>
                  <a:lnTo>
                    <a:pt x="825" y="203"/>
                  </a:lnTo>
                  <a:lnTo>
                    <a:pt x="698" y="127"/>
                  </a:lnTo>
                  <a:lnTo>
                    <a:pt x="431" y="0"/>
                  </a:lnTo>
                  <a:lnTo>
                    <a:pt x="355" y="279"/>
                  </a:lnTo>
                  <a:lnTo>
                    <a:pt x="152" y="444"/>
                  </a:lnTo>
                  <a:lnTo>
                    <a:pt x="0" y="533"/>
                  </a:lnTo>
                  <a:lnTo>
                    <a:pt x="165" y="596"/>
                  </a:lnTo>
                  <a:lnTo>
                    <a:pt x="330" y="457"/>
                  </a:lnTo>
                  <a:lnTo>
                    <a:pt x="850" y="444"/>
                  </a:lnTo>
                  <a:lnTo>
                    <a:pt x="990" y="406"/>
                  </a:lnTo>
                  <a:close/>
                </a:path>
                <a:path w="1270" h="1270">
                  <a:moveTo>
                    <a:pt x="787" y="330"/>
                  </a:moveTo>
                  <a:lnTo>
                    <a:pt x="380" y="406"/>
                  </a:lnTo>
                  <a:lnTo>
                    <a:pt x="469" y="279"/>
                  </a:lnTo>
                  <a:lnTo>
                    <a:pt x="634" y="254"/>
                  </a:lnTo>
                  <a:lnTo>
                    <a:pt x="787" y="330"/>
                  </a:lnTo>
                  <a:close/>
                </a:path>
                <a:path w="1270" h="1270">
                  <a:moveTo>
                    <a:pt x="1054" y="1003"/>
                  </a:moveTo>
                  <a:lnTo>
                    <a:pt x="977" y="520"/>
                  </a:lnTo>
                  <a:lnTo>
                    <a:pt x="253" y="647"/>
                  </a:lnTo>
                  <a:lnTo>
                    <a:pt x="342" y="1143"/>
                  </a:lnTo>
                  <a:lnTo>
                    <a:pt x="469" y="1117"/>
                  </a:lnTo>
                  <a:lnTo>
                    <a:pt x="914" y="990"/>
                  </a:lnTo>
                  <a:close/>
                </a:path>
                <a:path w="1270" h="1270">
                  <a:moveTo>
                    <a:pt x="901" y="863"/>
                  </a:moveTo>
                  <a:lnTo>
                    <a:pt x="444" y="939"/>
                  </a:lnTo>
                  <a:lnTo>
                    <a:pt x="406" y="749"/>
                  </a:lnTo>
                  <a:lnTo>
                    <a:pt x="863" y="660"/>
                  </a:lnTo>
                  <a:lnTo>
                    <a:pt x="901" y="863"/>
                  </a:lnTo>
                  <a:close/>
                </a:path>
              </a:pathLst>
            </a:custGeom>
            <a:ln w="3175">
              <a:solidFill>
                <a:srgbClr val="00A9BE"/>
              </a:solidFill>
            </a:ln>
          </p:spPr>
          <p:txBody>
            <a:bodyPr wrap="square" lIns="0" tIns="0" rIns="0" bIns="0" rtlCol="0"/>
            <a:lstStyle/>
            <a:p>
              <a:endParaRPr/>
            </a:p>
          </p:txBody>
        </p:sp>
        <p:sp>
          <p:nvSpPr>
            <p:cNvPr id="1381" name="object 1381"/>
            <p:cNvSpPr/>
            <p:nvPr/>
          </p:nvSpPr>
          <p:spPr>
            <a:xfrm>
              <a:off x="6888754" y="4847949"/>
              <a:ext cx="1270" cy="635"/>
            </a:xfrm>
            <a:custGeom>
              <a:avLst/>
              <a:gdLst/>
              <a:ahLst/>
              <a:cxnLst/>
              <a:rect l="l" t="t" r="r" b="b"/>
              <a:pathLst>
                <a:path w="1270" h="635">
                  <a:moveTo>
                    <a:pt x="660" y="0"/>
                  </a:moveTo>
                  <a:lnTo>
                    <a:pt x="50" y="114"/>
                  </a:lnTo>
                  <a:lnTo>
                    <a:pt x="647" y="114"/>
                  </a:lnTo>
                  <a:close/>
                </a:path>
              </a:pathLst>
            </a:custGeom>
            <a:solidFill>
              <a:srgbClr val="F48FA0"/>
            </a:solidFill>
          </p:spPr>
          <p:txBody>
            <a:bodyPr wrap="square" lIns="0" tIns="0" rIns="0" bIns="0" rtlCol="0"/>
            <a:lstStyle/>
            <a:p>
              <a:endParaRPr/>
            </a:p>
          </p:txBody>
        </p:sp>
        <p:sp>
          <p:nvSpPr>
            <p:cNvPr id="1382" name="object 1382"/>
            <p:cNvSpPr/>
            <p:nvPr/>
          </p:nvSpPr>
          <p:spPr>
            <a:xfrm>
              <a:off x="6888912" y="4847004"/>
              <a:ext cx="1270" cy="1270"/>
            </a:xfrm>
            <a:custGeom>
              <a:avLst/>
              <a:gdLst/>
              <a:ahLst/>
              <a:cxnLst/>
              <a:rect l="l" t="t" r="r" b="b"/>
              <a:pathLst>
                <a:path w="1270" h="1270">
                  <a:moveTo>
                    <a:pt x="838" y="165"/>
                  </a:moveTo>
                  <a:lnTo>
                    <a:pt x="711" y="76"/>
                  </a:lnTo>
                  <a:lnTo>
                    <a:pt x="393" y="152"/>
                  </a:lnTo>
                  <a:lnTo>
                    <a:pt x="254" y="0"/>
                  </a:lnTo>
                  <a:lnTo>
                    <a:pt x="241" y="165"/>
                  </a:lnTo>
                  <a:lnTo>
                    <a:pt x="152" y="368"/>
                  </a:lnTo>
                  <a:lnTo>
                    <a:pt x="0" y="546"/>
                  </a:lnTo>
                  <a:lnTo>
                    <a:pt x="139" y="609"/>
                  </a:lnTo>
                  <a:lnTo>
                    <a:pt x="241" y="457"/>
                  </a:lnTo>
                  <a:lnTo>
                    <a:pt x="330" y="292"/>
                  </a:lnTo>
                  <a:lnTo>
                    <a:pt x="647" y="241"/>
                  </a:lnTo>
                  <a:lnTo>
                    <a:pt x="622" y="419"/>
                  </a:lnTo>
                  <a:lnTo>
                    <a:pt x="546" y="584"/>
                  </a:lnTo>
                  <a:lnTo>
                    <a:pt x="431" y="812"/>
                  </a:lnTo>
                  <a:lnTo>
                    <a:pt x="279" y="927"/>
                  </a:lnTo>
                  <a:lnTo>
                    <a:pt x="355" y="1054"/>
                  </a:lnTo>
                  <a:lnTo>
                    <a:pt x="558" y="888"/>
                  </a:lnTo>
                  <a:lnTo>
                    <a:pt x="647" y="698"/>
                  </a:lnTo>
                  <a:lnTo>
                    <a:pt x="736" y="507"/>
                  </a:lnTo>
                  <a:lnTo>
                    <a:pt x="774" y="355"/>
                  </a:lnTo>
                  <a:lnTo>
                    <a:pt x="800" y="203"/>
                  </a:lnTo>
                  <a:close/>
                </a:path>
              </a:pathLst>
            </a:custGeom>
            <a:ln w="3175">
              <a:solidFill>
                <a:srgbClr val="F48FA0"/>
              </a:solidFill>
            </a:ln>
          </p:spPr>
          <p:txBody>
            <a:bodyPr wrap="square" lIns="0" tIns="0" rIns="0" bIns="0" rtlCol="0"/>
            <a:lstStyle/>
            <a:p>
              <a:endParaRPr/>
            </a:p>
          </p:txBody>
        </p:sp>
        <p:sp>
          <p:nvSpPr>
            <p:cNvPr id="1383" name="object 1383"/>
            <p:cNvSpPr/>
            <p:nvPr/>
          </p:nvSpPr>
          <p:spPr>
            <a:xfrm>
              <a:off x="6890179" y="4846735"/>
              <a:ext cx="1270" cy="1270"/>
            </a:xfrm>
            <a:custGeom>
              <a:avLst/>
              <a:gdLst/>
              <a:ahLst/>
              <a:cxnLst/>
              <a:rect l="l" t="t" r="r" b="b"/>
              <a:pathLst>
                <a:path w="1270" h="1270">
                  <a:moveTo>
                    <a:pt x="723" y="12"/>
                  </a:moveTo>
                  <a:lnTo>
                    <a:pt x="520" y="25"/>
                  </a:lnTo>
                  <a:lnTo>
                    <a:pt x="571" y="292"/>
                  </a:lnTo>
                  <a:lnTo>
                    <a:pt x="647" y="711"/>
                  </a:lnTo>
                  <a:lnTo>
                    <a:pt x="330" y="990"/>
                  </a:lnTo>
                  <a:lnTo>
                    <a:pt x="571" y="1003"/>
                  </a:lnTo>
                  <a:lnTo>
                    <a:pt x="723" y="876"/>
                  </a:lnTo>
                  <a:lnTo>
                    <a:pt x="762" y="647"/>
                  </a:lnTo>
                  <a:lnTo>
                    <a:pt x="774" y="520"/>
                  </a:lnTo>
                  <a:lnTo>
                    <a:pt x="711" y="177"/>
                  </a:lnTo>
                  <a:lnTo>
                    <a:pt x="711" y="38"/>
                  </a:lnTo>
                  <a:close/>
                </a:path>
                <a:path w="1270" h="1270">
                  <a:moveTo>
                    <a:pt x="203" y="114"/>
                  </a:moveTo>
                  <a:lnTo>
                    <a:pt x="0" y="127"/>
                  </a:lnTo>
                  <a:lnTo>
                    <a:pt x="114" y="711"/>
                  </a:lnTo>
                  <a:lnTo>
                    <a:pt x="266" y="685"/>
                  </a:lnTo>
                  <a:lnTo>
                    <a:pt x="177" y="165"/>
                  </a:lnTo>
                  <a:close/>
                </a:path>
              </a:pathLst>
            </a:custGeom>
            <a:ln w="3175">
              <a:solidFill>
                <a:srgbClr val="F48FA0"/>
              </a:solidFill>
            </a:ln>
          </p:spPr>
          <p:txBody>
            <a:bodyPr wrap="square" lIns="0" tIns="0" rIns="0" bIns="0" rtlCol="0"/>
            <a:lstStyle/>
            <a:p>
              <a:endParaRPr/>
            </a:p>
          </p:txBody>
        </p:sp>
        <p:sp>
          <p:nvSpPr>
            <p:cNvPr id="1384" name="object 1384"/>
            <p:cNvSpPr/>
            <p:nvPr/>
          </p:nvSpPr>
          <p:spPr>
            <a:xfrm>
              <a:off x="6887877" y="4848186"/>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sp>
          <p:nvSpPr>
            <p:cNvPr id="1385" name="object 1385"/>
            <p:cNvSpPr/>
            <p:nvPr/>
          </p:nvSpPr>
          <p:spPr>
            <a:xfrm>
              <a:off x="6888014" y="4848993"/>
              <a:ext cx="0" cy="0"/>
            </a:xfrm>
            <a:custGeom>
              <a:avLst/>
              <a:gdLst/>
              <a:ahLst/>
              <a:cxnLst/>
              <a:rect l="l" t="t" r="r" b="b"/>
              <a:pathLst>
                <a:path>
                  <a:moveTo>
                    <a:pt x="0" y="0"/>
                  </a:moveTo>
                  <a:lnTo>
                    <a:pt x="0" y="0"/>
                  </a:lnTo>
                </a:path>
              </a:pathLst>
            </a:custGeom>
            <a:ln w="3175">
              <a:solidFill>
                <a:srgbClr val="00A9BE"/>
              </a:solidFill>
            </a:ln>
          </p:spPr>
          <p:txBody>
            <a:bodyPr wrap="square" lIns="0" tIns="0" rIns="0" bIns="0" rtlCol="0"/>
            <a:lstStyle/>
            <a:p>
              <a:endParaRPr/>
            </a:p>
          </p:txBody>
        </p:sp>
      </p:grpSp>
      <p:sp>
        <p:nvSpPr>
          <p:cNvPr id="1386" name="object 1386"/>
          <p:cNvSpPr txBox="1"/>
          <p:nvPr/>
        </p:nvSpPr>
        <p:spPr>
          <a:xfrm rot="21000000">
            <a:off x="6858866" y="4844692"/>
            <a:ext cx="4622" cy="6350"/>
          </a:xfrm>
          <a:prstGeom prst="rect">
            <a:avLst/>
          </a:prstGeom>
        </p:spPr>
        <p:txBody>
          <a:bodyPr vert="horz" wrap="square" lIns="0" tIns="1270" rIns="0" bIns="0" rtlCol="0">
            <a:spAutoFit/>
          </a:bodyPr>
          <a:lstStyle/>
          <a:p>
            <a:pPr>
              <a:lnSpc>
                <a:spcPts val="5"/>
              </a:lnSpc>
              <a:spcBef>
                <a:spcPts val="10"/>
              </a:spcBef>
            </a:pPr>
            <a:r>
              <a:rPr sz="100" b="1" spc="-15" dirty="0">
                <a:solidFill>
                  <a:srgbClr val="FFFFFF"/>
                </a:solidFill>
                <a:latin typeface="Microsoft JhengHei"/>
                <a:cs typeface="Microsoft JhengHei"/>
              </a:rPr>
              <a:t>I</a:t>
            </a:r>
            <a:r>
              <a:rPr sz="100" b="1" spc="15" dirty="0">
                <a:solidFill>
                  <a:srgbClr val="FFFFFF"/>
                </a:solidFill>
                <a:latin typeface="Microsoft JhengHei"/>
                <a:cs typeface="Microsoft JhengHei"/>
              </a:rPr>
              <a:t> </a:t>
            </a:r>
            <a:r>
              <a:rPr sz="100" b="1" spc="-20" dirty="0">
                <a:solidFill>
                  <a:srgbClr val="FFFFFF"/>
                </a:solidFill>
                <a:latin typeface="Microsoft JhengHei"/>
                <a:cs typeface="Microsoft JhengHei"/>
              </a:rPr>
              <a:t>i-I</a:t>
            </a:r>
            <a:r>
              <a:rPr sz="100" b="0" spc="-20" dirty="0">
                <a:solidFill>
                  <a:srgbClr val="231F20"/>
                </a:solidFill>
                <a:latin typeface="Yu Gothic Medium"/>
                <a:cs typeface="Yu Gothic Medium"/>
              </a:rPr>
              <a:t>rrc</a:t>
            </a:r>
            <a:endParaRPr sz="100">
              <a:latin typeface="Yu Gothic Medium"/>
              <a:cs typeface="Yu Gothic Medium"/>
            </a:endParaRPr>
          </a:p>
        </p:txBody>
      </p:sp>
      <p:sp>
        <p:nvSpPr>
          <p:cNvPr id="1387" name="object 1387"/>
          <p:cNvSpPr txBox="1"/>
          <p:nvPr/>
        </p:nvSpPr>
        <p:spPr>
          <a:xfrm rot="21000000">
            <a:off x="6887999" y="4844793"/>
            <a:ext cx="1796" cy="6350"/>
          </a:xfrm>
          <a:prstGeom prst="rect">
            <a:avLst/>
          </a:prstGeom>
        </p:spPr>
        <p:txBody>
          <a:bodyPr vert="horz" wrap="square" lIns="0" tIns="1270" rIns="0" bIns="0" rtlCol="0">
            <a:spAutoFit/>
          </a:bodyPr>
          <a:lstStyle/>
          <a:p>
            <a:pPr>
              <a:lnSpc>
                <a:spcPts val="5"/>
              </a:lnSpc>
              <a:spcBef>
                <a:spcPts val="10"/>
              </a:spcBef>
            </a:pPr>
            <a:r>
              <a:rPr sz="100" b="1" spc="-30" dirty="0">
                <a:solidFill>
                  <a:srgbClr val="231F20"/>
                </a:solidFill>
                <a:latin typeface="Yu Gothic UI"/>
                <a:cs typeface="Yu Gothic UI"/>
              </a:rPr>
              <a:t>RR</a:t>
            </a:r>
            <a:r>
              <a:rPr sz="100" b="0" spc="-30" dirty="0">
                <a:solidFill>
                  <a:srgbClr val="231F20"/>
                </a:solidFill>
                <a:latin typeface="Yu Gothic Medium"/>
                <a:cs typeface="Yu Gothic Medium"/>
              </a:rPr>
              <a:t>oee</a:t>
            </a:r>
            <a:r>
              <a:rPr sz="100" b="1" spc="-30" dirty="0">
                <a:solidFill>
                  <a:srgbClr val="FFFFFF"/>
                </a:solidFill>
                <a:latin typeface="Microsoft JhengHei"/>
                <a:cs typeface="Microsoft JhengHei"/>
              </a:rPr>
              <a:t>-</a:t>
            </a:r>
            <a:r>
              <a:rPr sz="100" b="0" spc="-30" dirty="0">
                <a:solidFill>
                  <a:srgbClr val="231F20"/>
                </a:solidFill>
                <a:latin typeface="Yu Gothic Medium"/>
                <a:cs typeface="Yu Gothic Medium"/>
              </a:rPr>
              <a:t>e</a:t>
            </a:r>
            <a:r>
              <a:rPr sz="100" b="1" spc="-30" dirty="0">
                <a:solidFill>
                  <a:srgbClr val="FFFFFF"/>
                </a:solidFill>
                <a:latin typeface="Microsoft JhengHei"/>
                <a:cs typeface="Microsoft JhengHei"/>
              </a:rPr>
              <a:t>II</a:t>
            </a:r>
            <a:endParaRPr sz="100">
              <a:latin typeface="Microsoft JhengHei"/>
              <a:cs typeface="Microsoft JhengHei"/>
            </a:endParaRPr>
          </a:p>
        </p:txBody>
      </p:sp>
      <p:grpSp>
        <p:nvGrpSpPr>
          <p:cNvPr id="1388" name="object 1388"/>
          <p:cNvGrpSpPr/>
          <p:nvPr/>
        </p:nvGrpSpPr>
        <p:grpSpPr>
          <a:xfrm>
            <a:off x="6888459" y="4849024"/>
            <a:ext cx="635" cy="635"/>
            <a:chOff x="6888459" y="4849024"/>
            <a:chExt cx="635" cy="635"/>
          </a:xfrm>
        </p:grpSpPr>
        <p:sp>
          <p:nvSpPr>
            <p:cNvPr id="1389" name="object 1389"/>
            <p:cNvSpPr/>
            <p:nvPr/>
          </p:nvSpPr>
          <p:spPr>
            <a:xfrm>
              <a:off x="6888459" y="4849110"/>
              <a:ext cx="635" cy="635"/>
            </a:xfrm>
            <a:custGeom>
              <a:avLst/>
              <a:gdLst/>
              <a:ahLst/>
              <a:cxnLst/>
              <a:rect l="l" t="t" r="r" b="b"/>
              <a:pathLst>
                <a:path w="634" h="635">
                  <a:moveTo>
                    <a:pt x="190" y="114"/>
                  </a:moveTo>
                  <a:lnTo>
                    <a:pt x="38" y="114"/>
                  </a:lnTo>
                  <a:lnTo>
                    <a:pt x="0" y="292"/>
                  </a:lnTo>
                  <a:lnTo>
                    <a:pt x="190" y="114"/>
                  </a:lnTo>
                  <a:close/>
                </a:path>
                <a:path w="634" h="635">
                  <a:moveTo>
                    <a:pt x="196" y="76"/>
                  </a:moveTo>
                  <a:lnTo>
                    <a:pt x="38" y="76"/>
                  </a:lnTo>
                  <a:lnTo>
                    <a:pt x="203" y="88"/>
                  </a:lnTo>
                  <a:close/>
                </a:path>
                <a:path w="634" h="635">
                  <a:moveTo>
                    <a:pt x="190" y="95"/>
                  </a:moveTo>
                  <a:close/>
                </a:path>
                <a:path w="634" h="635">
                  <a:moveTo>
                    <a:pt x="190" y="63"/>
                  </a:moveTo>
                  <a:close/>
                </a:path>
                <a:path w="634" h="635">
                  <a:moveTo>
                    <a:pt x="76" y="25"/>
                  </a:moveTo>
                  <a:close/>
                </a:path>
                <a:path w="634" h="635">
                  <a:moveTo>
                    <a:pt x="190" y="25"/>
                  </a:moveTo>
                  <a:close/>
                </a:path>
                <a:path w="634" h="635">
                  <a:moveTo>
                    <a:pt x="195" y="35"/>
                  </a:moveTo>
                  <a:close/>
                </a:path>
                <a:path w="634" h="635">
                  <a:moveTo>
                    <a:pt x="203" y="0"/>
                  </a:moveTo>
                  <a:close/>
                </a:path>
              </a:pathLst>
            </a:custGeom>
            <a:solidFill>
              <a:srgbClr val="F1C9BB"/>
            </a:solidFill>
          </p:spPr>
          <p:txBody>
            <a:bodyPr wrap="square" lIns="0" tIns="0" rIns="0" bIns="0" rtlCol="0"/>
            <a:lstStyle/>
            <a:p>
              <a:endParaRPr/>
            </a:p>
          </p:txBody>
        </p:sp>
        <p:sp>
          <p:nvSpPr>
            <p:cNvPr id="1390" name="object 1390"/>
            <p:cNvSpPr/>
            <p:nvPr/>
          </p:nvSpPr>
          <p:spPr>
            <a:xfrm>
              <a:off x="6888518" y="4849024"/>
              <a:ext cx="635" cy="635"/>
            </a:xfrm>
            <a:custGeom>
              <a:avLst/>
              <a:gdLst/>
              <a:ahLst/>
              <a:cxnLst/>
              <a:rect l="l" t="t" r="r" b="b"/>
              <a:pathLst>
                <a:path w="634" h="635">
                  <a:moveTo>
                    <a:pt x="127" y="0"/>
                  </a:moveTo>
                  <a:lnTo>
                    <a:pt x="0" y="228"/>
                  </a:lnTo>
                  <a:lnTo>
                    <a:pt x="114" y="38"/>
                  </a:lnTo>
                  <a:close/>
                </a:path>
              </a:pathLst>
            </a:custGeom>
            <a:solidFill>
              <a:srgbClr val="3E3C3C"/>
            </a:solidFill>
          </p:spPr>
          <p:txBody>
            <a:bodyPr wrap="square" lIns="0" tIns="0" rIns="0" bIns="0" rtlCol="0"/>
            <a:lstStyle/>
            <a:p>
              <a:endParaRPr/>
            </a:p>
          </p:txBody>
        </p:sp>
        <p:sp>
          <p:nvSpPr>
            <p:cNvPr id="1391" name="object 1391"/>
            <p:cNvSpPr/>
            <p:nvPr/>
          </p:nvSpPr>
          <p:spPr>
            <a:xfrm>
              <a:off x="6888531" y="4849151"/>
              <a:ext cx="635" cy="635"/>
            </a:xfrm>
            <a:custGeom>
              <a:avLst/>
              <a:gdLst/>
              <a:ahLst/>
              <a:cxnLst/>
              <a:rect l="l" t="t" r="r" b="b"/>
              <a:pathLst>
                <a:path w="634" h="635">
                  <a:moveTo>
                    <a:pt x="88" y="76"/>
                  </a:moveTo>
                  <a:close/>
                </a:path>
              </a:pathLst>
            </a:custGeom>
            <a:ln w="3175">
              <a:solidFill>
                <a:srgbClr val="808285"/>
              </a:solidFill>
            </a:ln>
          </p:spPr>
          <p:txBody>
            <a:bodyPr wrap="square" lIns="0" tIns="0" rIns="0" bIns="0" rtlCol="0"/>
            <a:lstStyle/>
            <a:p>
              <a:endParaRPr/>
            </a:p>
          </p:txBody>
        </p:sp>
      </p:grpSp>
      <p:sp>
        <p:nvSpPr>
          <p:cNvPr id="1392" name="object 1392"/>
          <p:cNvSpPr txBox="1"/>
          <p:nvPr/>
        </p:nvSpPr>
        <p:spPr>
          <a:xfrm rot="300000">
            <a:off x="6888484" y="4845513"/>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sp>
        <p:nvSpPr>
          <p:cNvPr id="1393" name="object 1393"/>
          <p:cNvSpPr txBox="1"/>
          <p:nvPr/>
        </p:nvSpPr>
        <p:spPr>
          <a:xfrm rot="300000">
            <a:off x="6861620" y="4845466"/>
            <a:ext cx="2289" cy="6350"/>
          </a:xfrm>
          <a:prstGeom prst="rect">
            <a:avLst/>
          </a:prstGeom>
        </p:spPr>
        <p:txBody>
          <a:bodyPr vert="horz" wrap="square" lIns="0" tIns="635" rIns="0" bIns="0" rtlCol="0">
            <a:spAutoFit/>
          </a:bodyPr>
          <a:lstStyle/>
          <a:p>
            <a:pPr>
              <a:lnSpc>
                <a:spcPct val="100000"/>
              </a:lnSpc>
              <a:spcBef>
                <a:spcPts val="5"/>
              </a:spcBef>
            </a:pPr>
            <a:r>
              <a:rPr sz="100" spc="-25" dirty="0">
                <a:solidFill>
                  <a:srgbClr val="231F20"/>
                </a:solidFill>
                <a:latin typeface="Arial"/>
                <a:cs typeface="Arial"/>
              </a:rPr>
              <a:t>○</a:t>
            </a:r>
            <a:endParaRPr sz="100">
              <a:latin typeface="Arial"/>
              <a:cs typeface="Arial"/>
            </a:endParaRPr>
          </a:p>
        </p:txBody>
      </p:sp>
      <p:grpSp>
        <p:nvGrpSpPr>
          <p:cNvPr id="1394" name="object 1394"/>
          <p:cNvGrpSpPr/>
          <p:nvPr/>
        </p:nvGrpSpPr>
        <p:grpSpPr>
          <a:xfrm>
            <a:off x="6884999" y="4845506"/>
            <a:ext cx="6350" cy="5080"/>
            <a:chOff x="6884999" y="4845506"/>
            <a:chExt cx="6350" cy="5080"/>
          </a:xfrm>
        </p:grpSpPr>
        <p:sp>
          <p:nvSpPr>
            <p:cNvPr id="1395" name="object 1395"/>
            <p:cNvSpPr/>
            <p:nvPr/>
          </p:nvSpPr>
          <p:spPr>
            <a:xfrm>
              <a:off x="6888547" y="4849054"/>
              <a:ext cx="635" cy="635"/>
            </a:xfrm>
            <a:custGeom>
              <a:avLst/>
              <a:gdLst/>
              <a:ahLst/>
              <a:cxnLst/>
              <a:rect l="l" t="t" r="r" b="b"/>
              <a:pathLst>
                <a:path w="634" h="635">
                  <a:moveTo>
                    <a:pt x="0" y="0"/>
                  </a:moveTo>
                  <a:lnTo>
                    <a:pt x="88" y="25"/>
                  </a:lnTo>
                </a:path>
              </a:pathLst>
            </a:custGeom>
            <a:ln w="3175">
              <a:solidFill>
                <a:srgbClr val="231F20"/>
              </a:solidFill>
            </a:ln>
          </p:spPr>
          <p:txBody>
            <a:bodyPr wrap="square" lIns="0" tIns="0" rIns="0" bIns="0" rtlCol="0"/>
            <a:lstStyle/>
            <a:p>
              <a:endParaRPr/>
            </a:p>
          </p:txBody>
        </p:sp>
        <p:sp>
          <p:nvSpPr>
            <p:cNvPr id="1396" name="object 1396"/>
            <p:cNvSpPr/>
            <p:nvPr/>
          </p:nvSpPr>
          <p:spPr>
            <a:xfrm>
              <a:off x="6888533" y="4849078"/>
              <a:ext cx="635" cy="635"/>
            </a:xfrm>
            <a:custGeom>
              <a:avLst/>
              <a:gdLst/>
              <a:ahLst/>
              <a:cxnLst/>
              <a:rect l="l" t="t" r="r" b="b"/>
              <a:pathLst>
                <a:path w="634" h="635">
                  <a:moveTo>
                    <a:pt x="63" y="0"/>
                  </a:moveTo>
                  <a:close/>
                </a:path>
              </a:pathLst>
            </a:custGeom>
            <a:solidFill>
              <a:srgbClr val="939598"/>
            </a:solidFill>
          </p:spPr>
          <p:txBody>
            <a:bodyPr wrap="square" lIns="0" tIns="0" rIns="0" bIns="0" rtlCol="0"/>
            <a:lstStyle/>
            <a:p>
              <a:endParaRPr/>
            </a:p>
          </p:txBody>
        </p:sp>
        <p:sp>
          <p:nvSpPr>
            <p:cNvPr id="1397" name="object 1397"/>
            <p:cNvSpPr/>
            <p:nvPr/>
          </p:nvSpPr>
          <p:spPr>
            <a:xfrm>
              <a:off x="6888534" y="4849191"/>
              <a:ext cx="635" cy="635"/>
            </a:xfrm>
            <a:custGeom>
              <a:avLst/>
              <a:gdLst/>
              <a:ahLst/>
              <a:cxnLst/>
              <a:rect l="l" t="t" r="r" b="b"/>
              <a:pathLst>
                <a:path w="634" h="635">
                  <a:moveTo>
                    <a:pt x="0" y="0"/>
                  </a:moveTo>
                  <a:lnTo>
                    <a:pt x="88" y="12"/>
                  </a:lnTo>
                </a:path>
                <a:path w="634" h="635">
                  <a:moveTo>
                    <a:pt x="0" y="0"/>
                  </a:moveTo>
                  <a:lnTo>
                    <a:pt x="88" y="0"/>
                  </a:lnTo>
                </a:path>
                <a:path w="634" h="635">
                  <a:moveTo>
                    <a:pt x="0" y="0"/>
                  </a:moveTo>
                  <a:lnTo>
                    <a:pt x="88" y="0"/>
                  </a:lnTo>
                </a:path>
                <a:path w="634" h="635">
                  <a:moveTo>
                    <a:pt x="0" y="0"/>
                  </a:moveTo>
                  <a:lnTo>
                    <a:pt x="88" y="12"/>
                  </a:lnTo>
                </a:path>
                <a:path w="634" h="635">
                  <a:moveTo>
                    <a:pt x="0" y="0"/>
                  </a:moveTo>
                  <a:lnTo>
                    <a:pt x="88" y="12"/>
                  </a:lnTo>
                </a:path>
                <a:path w="634" h="635">
                  <a:moveTo>
                    <a:pt x="0" y="0"/>
                  </a:moveTo>
                  <a:lnTo>
                    <a:pt x="88" y="12"/>
                  </a:lnTo>
                </a:path>
                <a:path w="634" h="635">
                  <a:moveTo>
                    <a:pt x="0" y="0"/>
                  </a:moveTo>
                  <a:lnTo>
                    <a:pt x="88" y="0"/>
                  </a:lnTo>
                </a:path>
                <a:path w="634" h="635">
                  <a:moveTo>
                    <a:pt x="0" y="0"/>
                  </a:moveTo>
                  <a:lnTo>
                    <a:pt x="88" y="0"/>
                  </a:lnTo>
                </a:path>
                <a:path w="634" h="635">
                  <a:moveTo>
                    <a:pt x="0" y="0"/>
                  </a:moveTo>
                  <a:lnTo>
                    <a:pt x="88" y="12"/>
                  </a:lnTo>
                </a:path>
                <a:path w="634" h="635">
                  <a:moveTo>
                    <a:pt x="0" y="0"/>
                  </a:moveTo>
                  <a:lnTo>
                    <a:pt x="76" y="12"/>
                  </a:lnTo>
                </a:path>
                <a:path w="634" h="635">
                  <a:moveTo>
                    <a:pt x="0" y="0"/>
                  </a:moveTo>
                  <a:lnTo>
                    <a:pt x="38" y="0"/>
                  </a:lnTo>
                </a:path>
                <a:path w="634" h="635">
                  <a:moveTo>
                    <a:pt x="0" y="0"/>
                  </a:moveTo>
                  <a:lnTo>
                    <a:pt x="38" y="0"/>
                  </a:lnTo>
                </a:path>
                <a:path w="634" h="635">
                  <a:moveTo>
                    <a:pt x="0" y="0"/>
                  </a:moveTo>
                  <a:lnTo>
                    <a:pt x="38" y="12"/>
                  </a:lnTo>
                </a:path>
                <a:path w="634" h="635">
                  <a:moveTo>
                    <a:pt x="0" y="0"/>
                  </a:moveTo>
                  <a:lnTo>
                    <a:pt x="38" y="12"/>
                  </a:lnTo>
                </a:path>
                <a:path w="634" h="635">
                  <a:moveTo>
                    <a:pt x="0" y="0"/>
                  </a:moveTo>
                  <a:lnTo>
                    <a:pt x="38" y="0"/>
                  </a:lnTo>
                </a:path>
                <a:path w="634" h="635">
                  <a:moveTo>
                    <a:pt x="0" y="0"/>
                  </a:moveTo>
                  <a:lnTo>
                    <a:pt x="38" y="0"/>
                  </a:lnTo>
                </a:path>
                <a:path w="634" h="635">
                  <a:moveTo>
                    <a:pt x="0" y="0"/>
                  </a:moveTo>
                  <a:lnTo>
                    <a:pt x="38" y="0"/>
                  </a:lnTo>
                </a:path>
                <a:path w="634" h="635">
                  <a:moveTo>
                    <a:pt x="0" y="0"/>
                  </a:moveTo>
                  <a:lnTo>
                    <a:pt x="38" y="12"/>
                  </a:lnTo>
                </a:path>
                <a:path w="634" h="635">
                  <a:moveTo>
                    <a:pt x="0" y="0"/>
                  </a:moveTo>
                  <a:lnTo>
                    <a:pt x="38" y="12"/>
                  </a:lnTo>
                </a:path>
                <a:path w="634" h="635">
                  <a:moveTo>
                    <a:pt x="0" y="0"/>
                  </a:moveTo>
                  <a:lnTo>
                    <a:pt x="0" y="0"/>
                  </a:lnTo>
                </a:path>
              </a:pathLst>
            </a:custGeom>
            <a:ln w="3175">
              <a:solidFill>
                <a:srgbClr val="231F20"/>
              </a:solidFill>
            </a:ln>
          </p:spPr>
          <p:txBody>
            <a:bodyPr wrap="square" lIns="0" tIns="0" rIns="0" bIns="0" rtlCol="0"/>
            <a:lstStyle/>
            <a:p>
              <a:endParaRPr/>
            </a:p>
          </p:txBody>
        </p:sp>
        <p:sp>
          <p:nvSpPr>
            <p:cNvPr id="1398" name="object 1398"/>
            <p:cNvSpPr/>
            <p:nvPr/>
          </p:nvSpPr>
          <p:spPr>
            <a:xfrm>
              <a:off x="6888505" y="4849164"/>
              <a:ext cx="635" cy="635"/>
            </a:xfrm>
            <a:custGeom>
              <a:avLst/>
              <a:gdLst/>
              <a:ahLst/>
              <a:cxnLst/>
              <a:rect l="l" t="t" r="r" b="b"/>
              <a:pathLst>
                <a:path w="634" h="635">
                  <a:moveTo>
                    <a:pt x="12" y="25"/>
                  </a:moveTo>
                  <a:close/>
                </a:path>
                <a:path w="634" h="635">
                  <a:moveTo>
                    <a:pt x="152" y="0"/>
                  </a:moveTo>
                  <a:close/>
                </a:path>
              </a:pathLst>
            </a:custGeom>
            <a:solidFill>
              <a:srgbClr val="F1C9BB"/>
            </a:solidFill>
          </p:spPr>
          <p:txBody>
            <a:bodyPr wrap="square" lIns="0" tIns="0" rIns="0" bIns="0" rtlCol="0"/>
            <a:lstStyle/>
            <a:p>
              <a:endParaRPr/>
            </a:p>
          </p:txBody>
        </p:sp>
        <p:sp>
          <p:nvSpPr>
            <p:cNvPr id="1399" name="object 1399"/>
            <p:cNvSpPr/>
            <p:nvPr/>
          </p:nvSpPr>
          <p:spPr>
            <a:xfrm>
              <a:off x="6888679" y="4849026"/>
              <a:ext cx="635" cy="635"/>
            </a:xfrm>
            <a:custGeom>
              <a:avLst/>
              <a:gdLst/>
              <a:ahLst/>
              <a:cxnLst/>
              <a:rect l="l" t="t" r="r" b="b"/>
              <a:pathLst>
                <a:path w="634" h="635">
                  <a:moveTo>
                    <a:pt x="310" y="177"/>
                  </a:moveTo>
                  <a:close/>
                </a:path>
                <a:path w="634" h="635">
                  <a:moveTo>
                    <a:pt x="228" y="101"/>
                  </a:moveTo>
                  <a:lnTo>
                    <a:pt x="84" y="101"/>
                  </a:lnTo>
                  <a:lnTo>
                    <a:pt x="310" y="177"/>
                  </a:lnTo>
                  <a:close/>
                </a:path>
                <a:path w="634" h="635">
                  <a:moveTo>
                    <a:pt x="38" y="50"/>
                  </a:moveTo>
                  <a:close/>
                </a:path>
                <a:path w="634" h="635">
                  <a:moveTo>
                    <a:pt x="190" y="50"/>
                  </a:moveTo>
                  <a:lnTo>
                    <a:pt x="50" y="50"/>
                  </a:lnTo>
                  <a:lnTo>
                    <a:pt x="228" y="101"/>
                  </a:lnTo>
                  <a:close/>
                </a:path>
                <a:path w="634" h="635">
                  <a:moveTo>
                    <a:pt x="12" y="25"/>
                  </a:moveTo>
                  <a:close/>
                </a:path>
                <a:path w="634" h="635">
                  <a:moveTo>
                    <a:pt x="95" y="12"/>
                  </a:moveTo>
                  <a:close/>
                </a:path>
                <a:path w="634" h="635">
                  <a:moveTo>
                    <a:pt x="104" y="12"/>
                  </a:moveTo>
                  <a:close/>
                </a:path>
                <a:path w="634" h="635">
                  <a:moveTo>
                    <a:pt x="0" y="0"/>
                  </a:moveTo>
                  <a:close/>
                </a:path>
                <a:path w="634" h="635">
                  <a:moveTo>
                    <a:pt x="76" y="0"/>
                  </a:moveTo>
                  <a:close/>
                </a:path>
                <a:path w="634" h="635">
                  <a:moveTo>
                    <a:pt x="88" y="0"/>
                  </a:moveTo>
                  <a:close/>
                </a:path>
              </a:pathLst>
            </a:custGeom>
            <a:solidFill>
              <a:srgbClr val="F1C9BB"/>
            </a:solidFill>
          </p:spPr>
          <p:txBody>
            <a:bodyPr wrap="square" lIns="0" tIns="0" rIns="0" bIns="0" rtlCol="0"/>
            <a:lstStyle/>
            <a:p>
              <a:endParaRPr/>
            </a:p>
          </p:txBody>
        </p:sp>
        <p:sp>
          <p:nvSpPr>
            <p:cNvPr id="1400" name="object 1400"/>
            <p:cNvSpPr/>
            <p:nvPr/>
          </p:nvSpPr>
          <p:spPr>
            <a:xfrm>
              <a:off x="6887426" y="4848173"/>
              <a:ext cx="1270" cy="1270"/>
            </a:xfrm>
            <a:custGeom>
              <a:avLst/>
              <a:gdLst/>
              <a:ahLst/>
              <a:cxnLst/>
              <a:rect l="l" t="t" r="r" b="b"/>
              <a:pathLst>
                <a:path w="1270" h="1270">
                  <a:moveTo>
                    <a:pt x="698" y="12"/>
                  </a:moveTo>
                  <a:lnTo>
                    <a:pt x="507" y="12"/>
                  </a:lnTo>
                  <a:lnTo>
                    <a:pt x="558" y="279"/>
                  </a:lnTo>
                  <a:lnTo>
                    <a:pt x="622" y="698"/>
                  </a:lnTo>
                  <a:lnTo>
                    <a:pt x="546" y="825"/>
                  </a:lnTo>
                  <a:lnTo>
                    <a:pt x="317" y="990"/>
                  </a:lnTo>
                  <a:lnTo>
                    <a:pt x="558" y="990"/>
                  </a:lnTo>
                  <a:lnTo>
                    <a:pt x="698" y="876"/>
                  </a:lnTo>
                  <a:lnTo>
                    <a:pt x="749" y="647"/>
                  </a:lnTo>
                  <a:lnTo>
                    <a:pt x="761" y="507"/>
                  </a:lnTo>
                  <a:lnTo>
                    <a:pt x="698" y="165"/>
                  </a:lnTo>
                  <a:lnTo>
                    <a:pt x="698" y="12"/>
                  </a:lnTo>
                  <a:close/>
                </a:path>
                <a:path w="1270" h="1270">
                  <a:moveTo>
                    <a:pt x="177" y="114"/>
                  </a:moveTo>
                  <a:lnTo>
                    <a:pt x="0" y="126"/>
                  </a:lnTo>
                  <a:lnTo>
                    <a:pt x="101" y="711"/>
                  </a:lnTo>
                  <a:lnTo>
                    <a:pt x="253" y="673"/>
                  </a:lnTo>
                  <a:lnTo>
                    <a:pt x="152" y="152"/>
                  </a:lnTo>
                  <a:close/>
                </a:path>
              </a:pathLst>
            </a:custGeom>
            <a:ln w="3175">
              <a:solidFill>
                <a:srgbClr val="F48FA0"/>
              </a:solidFill>
            </a:ln>
          </p:spPr>
          <p:txBody>
            <a:bodyPr wrap="square" lIns="0" tIns="0" rIns="0" bIns="0" rtlCol="0"/>
            <a:lstStyle/>
            <a:p>
              <a:endParaRPr/>
            </a:p>
          </p:txBody>
        </p:sp>
        <p:sp>
          <p:nvSpPr>
            <p:cNvPr id="1401" name="object 1401"/>
            <p:cNvSpPr/>
            <p:nvPr/>
          </p:nvSpPr>
          <p:spPr>
            <a:xfrm>
              <a:off x="6888696" y="4848224"/>
              <a:ext cx="1270" cy="1270"/>
            </a:xfrm>
            <a:custGeom>
              <a:avLst/>
              <a:gdLst/>
              <a:ahLst/>
              <a:cxnLst/>
              <a:rect l="l" t="t" r="r" b="b"/>
              <a:pathLst>
                <a:path w="1270" h="1270">
                  <a:moveTo>
                    <a:pt x="444" y="228"/>
                  </a:moveTo>
                  <a:lnTo>
                    <a:pt x="317" y="38"/>
                  </a:lnTo>
                  <a:lnTo>
                    <a:pt x="304" y="215"/>
                  </a:lnTo>
                  <a:close/>
                </a:path>
                <a:path w="1270" h="1270">
                  <a:moveTo>
                    <a:pt x="736" y="38"/>
                  </a:moveTo>
                  <a:lnTo>
                    <a:pt x="596" y="0"/>
                  </a:lnTo>
                  <a:lnTo>
                    <a:pt x="609" y="368"/>
                  </a:lnTo>
                  <a:lnTo>
                    <a:pt x="469" y="571"/>
                  </a:lnTo>
                  <a:lnTo>
                    <a:pt x="241" y="736"/>
                  </a:lnTo>
                  <a:lnTo>
                    <a:pt x="469" y="711"/>
                  </a:lnTo>
                  <a:lnTo>
                    <a:pt x="698" y="520"/>
                  </a:lnTo>
                  <a:lnTo>
                    <a:pt x="711" y="114"/>
                  </a:lnTo>
                  <a:close/>
                </a:path>
                <a:path w="1270" h="1270">
                  <a:moveTo>
                    <a:pt x="228" y="330"/>
                  </a:moveTo>
                  <a:lnTo>
                    <a:pt x="152" y="203"/>
                  </a:lnTo>
                  <a:lnTo>
                    <a:pt x="0" y="215"/>
                  </a:lnTo>
                  <a:lnTo>
                    <a:pt x="126" y="381"/>
                  </a:lnTo>
                  <a:close/>
                </a:path>
              </a:pathLst>
            </a:custGeom>
            <a:ln w="3175">
              <a:solidFill>
                <a:srgbClr val="F48FA0"/>
              </a:solidFill>
            </a:ln>
          </p:spPr>
          <p:txBody>
            <a:bodyPr wrap="square" lIns="0" tIns="0" rIns="0" bIns="0" rtlCol="0"/>
            <a:lstStyle/>
            <a:p>
              <a:endParaRPr/>
            </a:p>
          </p:txBody>
        </p:sp>
        <p:sp>
          <p:nvSpPr>
            <p:cNvPr id="1402" name="object 1402"/>
            <p:cNvSpPr/>
            <p:nvPr/>
          </p:nvSpPr>
          <p:spPr>
            <a:xfrm>
              <a:off x="6889890" y="4847780"/>
              <a:ext cx="1270" cy="1270"/>
            </a:xfrm>
            <a:custGeom>
              <a:avLst/>
              <a:gdLst/>
              <a:ahLst/>
              <a:cxnLst/>
              <a:rect l="l" t="t" r="r" b="b"/>
              <a:pathLst>
                <a:path w="1270" h="1270">
                  <a:moveTo>
                    <a:pt x="838" y="152"/>
                  </a:moveTo>
                  <a:lnTo>
                    <a:pt x="711" y="76"/>
                  </a:lnTo>
                  <a:lnTo>
                    <a:pt x="381" y="152"/>
                  </a:lnTo>
                  <a:lnTo>
                    <a:pt x="254" y="0"/>
                  </a:lnTo>
                  <a:lnTo>
                    <a:pt x="228" y="165"/>
                  </a:lnTo>
                  <a:lnTo>
                    <a:pt x="139" y="368"/>
                  </a:lnTo>
                  <a:lnTo>
                    <a:pt x="0" y="546"/>
                  </a:lnTo>
                  <a:lnTo>
                    <a:pt x="139" y="609"/>
                  </a:lnTo>
                  <a:lnTo>
                    <a:pt x="228" y="457"/>
                  </a:lnTo>
                  <a:lnTo>
                    <a:pt x="330" y="279"/>
                  </a:lnTo>
                  <a:lnTo>
                    <a:pt x="635" y="215"/>
                  </a:lnTo>
                  <a:lnTo>
                    <a:pt x="609" y="419"/>
                  </a:lnTo>
                  <a:lnTo>
                    <a:pt x="546" y="584"/>
                  </a:lnTo>
                  <a:lnTo>
                    <a:pt x="419" y="812"/>
                  </a:lnTo>
                  <a:lnTo>
                    <a:pt x="266" y="927"/>
                  </a:lnTo>
                  <a:lnTo>
                    <a:pt x="419" y="990"/>
                  </a:lnTo>
                  <a:lnTo>
                    <a:pt x="546" y="876"/>
                  </a:lnTo>
                  <a:lnTo>
                    <a:pt x="635" y="698"/>
                  </a:lnTo>
                  <a:lnTo>
                    <a:pt x="736" y="507"/>
                  </a:lnTo>
                  <a:lnTo>
                    <a:pt x="762" y="355"/>
                  </a:lnTo>
                  <a:lnTo>
                    <a:pt x="787" y="215"/>
                  </a:lnTo>
                  <a:close/>
                </a:path>
              </a:pathLst>
            </a:custGeom>
            <a:ln w="3175">
              <a:solidFill>
                <a:srgbClr val="F48FA0"/>
              </a:solidFill>
            </a:ln>
          </p:spPr>
          <p:txBody>
            <a:bodyPr wrap="square" lIns="0" tIns="0" rIns="0" bIns="0" rtlCol="0"/>
            <a:lstStyle/>
            <a:p>
              <a:endParaRPr/>
            </a:p>
          </p:txBody>
        </p:sp>
        <p:sp>
          <p:nvSpPr>
            <p:cNvPr id="1403" name="object 1403"/>
            <p:cNvSpPr/>
            <p:nvPr/>
          </p:nvSpPr>
          <p:spPr>
            <a:xfrm>
              <a:off x="6888596" y="4848300"/>
              <a:ext cx="1270" cy="1270"/>
            </a:xfrm>
            <a:custGeom>
              <a:avLst/>
              <a:gdLst/>
              <a:ahLst/>
              <a:cxnLst/>
              <a:rect l="l" t="t" r="r" b="b"/>
              <a:pathLst>
                <a:path w="1270" h="1270">
                  <a:moveTo>
                    <a:pt x="1066" y="419"/>
                  </a:moveTo>
                  <a:lnTo>
                    <a:pt x="1015" y="139"/>
                  </a:lnTo>
                  <a:lnTo>
                    <a:pt x="774" y="0"/>
                  </a:lnTo>
                  <a:lnTo>
                    <a:pt x="520" y="38"/>
                  </a:lnTo>
                  <a:lnTo>
                    <a:pt x="203" y="101"/>
                  </a:lnTo>
                  <a:lnTo>
                    <a:pt x="0" y="393"/>
                  </a:lnTo>
                  <a:lnTo>
                    <a:pt x="50" y="673"/>
                  </a:lnTo>
                  <a:lnTo>
                    <a:pt x="88" y="888"/>
                  </a:lnTo>
                  <a:lnTo>
                    <a:pt x="317" y="965"/>
                  </a:lnTo>
                  <a:lnTo>
                    <a:pt x="469" y="825"/>
                  </a:lnTo>
                  <a:lnTo>
                    <a:pt x="520" y="673"/>
                  </a:lnTo>
                  <a:lnTo>
                    <a:pt x="558" y="469"/>
                  </a:lnTo>
                  <a:lnTo>
                    <a:pt x="546" y="165"/>
                  </a:lnTo>
                  <a:lnTo>
                    <a:pt x="685" y="152"/>
                  </a:lnTo>
                  <a:lnTo>
                    <a:pt x="850" y="266"/>
                  </a:lnTo>
                  <a:lnTo>
                    <a:pt x="901" y="419"/>
                  </a:lnTo>
                  <a:lnTo>
                    <a:pt x="914" y="584"/>
                  </a:lnTo>
                  <a:lnTo>
                    <a:pt x="800" y="787"/>
                  </a:lnTo>
                  <a:lnTo>
                    <a:pt x="660" y="850"/>
                  </a:lnTo>
                  <a:lnTo>
                    <a:pt x="825" y="927"/>
                  </a:lnTo>
                  <a:lnTo>
                    <a:pt x="952" y="850"/>
                  </a:lnTo>
                  <a:lnTo>
                    <a:pt x="1028" y="685"/>
                  </a:lnTo>
                  <a:lnTo>
                    <a:pt x="1079" y="533"/>
                  </a:lnTo>
                  <a:close/>
                </a:path>
                <a:path w="1270" h="1270">
                  <a:moveTo>
                    <a:pt x="393" y="215"/>
                  </a:moveTo>
                  <a:lnTo>
                    <a:pt x="406" y="419"/>
                  </a:lnTo>
                  <a:lnTo>
                    <a:pt x="355" y="761"/>
                  </a:lnTo>
                  <a:lnTo>
                    <a:pt x="215" y="736"/>
                  </a:lnTo>
                  <a:lnTo>
                    <a:pt x="177" y="558"/>
                  </a:lnTo>
                  <a:lnTo>
                    <a:pt x="266" y="330"/>
                  </a:lnTo>
                  <a:lnTo>
                    <a:pt x="393" y="215"/>
                  </a:lnTo>
                  <a:close/>
                </a:path>
              </a:pathLst>
            </a:custGeom>
            <a:ln w="3175">
              <a:solidFill>
                <a:srgbClr val="F48FA0"/>
              </a:solidFill>
            </a:ln>
          </p:spPr>
          <p:txBody>
            <a:bodyPr wrap="square" lIns="0" tIns="0" rIns="0" bIns="0" rtlCol="0"/>
            <a:lstStyle/>
            <a:p>
              <a:endParaRPr/>
            </a:p>
          </p:txBody>
        </p:sp>
        <p:sp>
          <p:nvSpPr>
            <p:cNvPr id="1404" name="object 1404"/>
            <p:cNvSpPr/>
            <p:nvPr/>
          </p:nvSpPr>
          <p:spPr>
            <a:xfrm>
              <a:off x="6888016" y="4848636"/>
              <a:ext cx="1270" cy="1270"/>
            </a:xfrm>
            <a:custGeom>
              <a:avLst/>
              <a:gdLst/>
              <a:ahLst/>
              <a:cxnLst/>
              <a:rect l="l" t="t" r="r" b="b"/>
              <a:pathLst>
                <a:path w="1270" h="1270">
                  <a:moveTo>
                    <a:pt x="965" y="381"/>
                  </a:moveTo>
                  <a:lnTo>
                    <a:pt x="901" y="0"/>
                  </a:lnTo>
                  <a:lnTo>
                    <a:pt x="393" y="88"/>
                  </a:lnTo>
                  <a:lnTo>
                    <a:pt x="469" y="469"/>
                  </a:lnTo>
                  <a:lnTo>
                    <a:pt x="965" y="381"/>
                  </a:lnTo>
                  <a:close/>
                </a:path>
                <a:path w="1270" h="1270">
                  <a:moveTo>
                    <a:pt x="800" y="177"/>
                  </a:moveTo>
                  <a:lnTo>
                    <a:pt x="546" y="228"/>
                  </a:lnTo>
                  <a:lnTo>
                    <a:pt x="800" y="127"/>
                  </a:lnTo>
                  <a:close/>
                </a:path>
                <a:path w="1270" h="1270">
                  <a:moveTo>
                    <a:pt x="825" y="317"/>
                  </a:moveTo>
                  <a:lnTo>
                    <a:pt x="571" y="368"/>
                  </a:lnTo>
                  <a:lnTo>
                    <a:pt x="825" y="266"/>
                  </a:lnTo>
                  <a:close/>
                </a:path>
                <a:path w="1270" h="1270">
                  <a:moveTo>
                    <a:pt x="1092" y="520"/>
                  </a:moveTo>
                  <a:lnTo>
                    <a:pt x="381" y="533"/>
                  </a:lnTo>
                  <a:lnTo>
                    <a:pt x="520" y="622"/>
                  </a:lnTo>
                  <a:lnTo>
                    <a:pt x="444" y="762"/>
                  </a:lnTo>
                  <a:lnTo>
                    <a:pt x="304" y="723"/>
                  </a:lnTo>
                  <a:lnTo>
                    <a:pt x="266" y="482"/>
                  </a:lnTo>
                  <a:lnTo>
                    <a:pt x="393" y="457"/>
                  </a:lnTo>
                  <a:lnTo>
                    <a:pt x="241" y="355"/>
                  </a:lnTo>
                  <a:lnTo>
                    <a:pt x="203" y="152"/>
                  </a:lnTo>
                  <a:lnTo>
                    <a:pt x="63" y="114"/>
                  </a:lnTo>
                  <a:lnTo>
                    <a:pt x="114" y="381"/>
                  </a:lnTo>
                  <a:lnTo>
                    <a:pt x="12" y="520"/>
                  </a:lnTo>
                  <a:lnTo>
                    <a:pt x="177" y="787"/>
                  </a:lnTo>
                  <a:lnTo>
                    <a:pt x="101" y="977"/>
                  </a:lnTo>
                  <a:lnTo>
                    <a:pt x="342" y="850"/>
                  </a:lnTo>
                  <a:lnTo>
                    <a:pt x="495" y="901"/>
                  </a:lnTo>
                  <a:lnTo>
                    <a:pt x="584" y="762"/>
                  </a:lnTo>
                  <a:lnTo>
                    <a:pt x="546" y="952"/>
                  </a:lnTo>
                  <a:lnTo>
                    <a:pt x="393" y="1054"/>
                  </a:lnTo>
                  <a:lnTo>
                    <a:pt x="558" y="1054"/>
                  </a:lnTo>
                  <a:lnTo>
                    <a:pt x="673" y="914"/>
                  </a:lnTo>
                  <a:lnTo>
                    <a:pt x="749" y="762"/>
                  </a:lnTo>
                  <a:lnTo>
                    <a:pt x="711" y="977"/>
                  </a:lnTo>
                  <a:lnTo>
                    <a:pt x="698" y="1117"/>
                  </a:lnTo>
                  <a:lnTo>
                    <a:pt x="825" y="952"/>
                  </a:lnTo>
                  <a:lnTo>
                    <a:pt x="901" y="1092"/>
                  </a:lnTo>
                  <a:lnTo>
                    <a:pt x="1054" y="1028"/>
                  </a:lnTo>
                  <a:lnTo>
                    <a:pt x="1117" y="889"/>
                  </a:lnTo>
                  <a:lnTo>
                    <a:pt x="1104" y="685"/>
                  </a:lnTo>
                  <a:lnTo>
                    <a:pt x="635" y="647"/>
                  </a:lnTo>
                  <a:lnTo>
                    <a:pt x="1092" y="520"/>
                  </a:lnTo>
                  <a:close/>
                </a:path>
                <a:path w="1270" h="1270">
                  <a:moveTo>
                    <a:pt x="965" y="698"/>
                  </a:moveTo>
                  <a:lnTo>
                    <a:pt x="977" y="825"/>
                  </a:lnTo>
                  <a:lnTo>
                    <a:pt x="838" y="939"/>
                  </a:lnTo>
                  <a:lnTo>
                    <a:pt x="927" y="762"/>
                  </a:lnTo>
                  <a:close/>
                </a:path>
              </a:pathLst>
            </a:custGeom>
            <a:ln w="3175">
              <a:solidFill>
                <a:srgbClr val="F48FA0"/>
              </a:solidFill>
            </a:ln>
          </p:spPr>
          <p:txBody>
            <a:bodyPr wrap="square" lIns="0" tIns="0" rIns="0" bIns="0" rtlCol="0"/>
            <a:lstStyle/>
            <a:p>
              <a:endParaRPr/>
            </a:p>
          </p:txBody>
        </p:sp>
        <p:sp>
          <p:nvSpPr>
            <p:cNvPr id="1405" name="object 1405"/>
            <p:cNvSpPr/>
            <p:nvPr/>
          </p:nvSpPr>
          <p:spPr>
            <a:xfrm>
              <a:off x="6889226" y="4848464"/>
              <a:ext cx="1270" cy="1270"/>
            </a:xfrm>
            <a:custGeom>
              <a:avLst/>
              <a:gdLst/>
              <a:ahLst/>
              <a:cxnLst/>
              <a:rect l="l" t="t" r="r" b="b"/>
              <a:pathLst>
                <a:path w="1270" h="1270">
                  <a:moveTo>
                    <a:pt x="1155" y="292"/>
                  </a:moveTo>
                  <a:lnTo>
                    <a:pt x="965" y="279"/>
                  </a:lnTo>
                  <a:lnTo>
                    <a:pt x="825" y="203"/>
                  </a:lnTo>
                  <a:lnTo>
                    <a:pt x="698" y="126"/>
                  </a:lnTo>
                  <a:lnTo>
                    <a:pt x="431" y="0"/>
                  </a:lnTo>
                  <a:lnTo>
                    <a:pt x="355" y="266"/>
                  </a:lnTo>
                  <a:lnTo>
                    <a:pt x="139" y="444"/>
                  </a:lnTo>
                  <a:lnTo>
                    <a:pt x="0" y="546"/>
                  </a:lnTo>
                  <a:lnTo>
                    <a:pt x="152" y="596"/>
                  </a:lnTo>
                  <a:lnTo>
                    <a:pt x="330" y="457"/>
                  </a:lnTo>
                  <a:lnTo>
                    <a:pt x="838" y="444"/>
                  </a:lnTo>
                  <a:lnTo>
                    <a:pt x="990" y="406"/>
                  </a:lnTo>
                  <a:close/>
                </a:path>
                <a:path w="1270" h="1270">
                  <a:moveTo>
                    <a:pt x="787" y="330"/>
                  </a:moveTo>
                  <a:lnTo>
                    <a:pt x="368" y="406"/>
                  </a:lnTo>
                  <a:lnTo>
                    <a:pt x="469" y="279"/>
                  </a:lnTo>
                  <a:lnTo>
                    <a:pt x="635" y="241"/>
                  </a:lnTo>
                  <a:lnTo>
                    <a:pt x="787" y="330"/>
                  </a:lnTo>
                  <a:close/>
                </a:path>
                <a:path w="1270" h="1270">
                  <a:moveTo>
                    <a:pt x="1054" y="1003"/>
                  </a:moveTo>
                  <a:lnTo>
                    <a:pt x="965" y="520"/>
                  </a:lnTo>
                  <a:lnTo>
                    <a:pt x="241" y="647"/>
                  </a:lnTo>
                  <a:lnTo>
                    <a:pt x="330" y="1142"/>
                  </a:lnTo>
                  <a:lnTo>
                    <a:pt x="469" y="1117"/>
                  </a:lnTo>
                  <a:lnTo>
                    <a:pt x="901" y="990"/>
                  </a:lnTo>
                  <a:lnTo>
                    <a:pt x="1054" y="1003"/>
                  </a:lnTo>
                  <a:close/>
                </a:path>
                <a:path w="1270" h="1270">
                  <a:moveTo>
                    <a:pt x="889" y="863"/>
                  </a:moveTo>
                  <a:lnTo>
                    <a:pt x="431" y="939"/>
                  </a:lnTo>
                  <a:lnTo>
                    <a:pt x="406" y="749"/>
                  </a:lnTo>
                  <a:lnTo>
                    <a:pt x="863" y="660"/>
                  </a:lnTo>
                  <a:lnTo>
                    <a:pt x="889" y="863"/>
                  </a:lnTo>
                  <a:close/>
                </a:path>
              </a:pathLst>
            </a:custGeom>
            <a:ln w="3175">
              <a:solidFill>
                <a:srgbClr val="F48FA0"/>
              </a:solidFill>
            </a:ln>
          </p:spPr>
          <p:txBody>
            <a:bodyPr wrap="square" lIns="0" tIns="0" rIns="0" bIns="0" rtlCol="0"/>
            <a:lstStyle/>
            <a:p>
              <a:endParaRPr/>
            </a:p>
          </p:txBody>
        </p:sp>
        <p:sp>
          <p:nvSpPr>
            <p:cNvPr id="1406" name="object 1406"/>
            <p:cNvSpPr/>
            <p:nvPr/>
          </p:nvSpPr>
          <p:spPr>
            <a:xfrm>
              <a:off x="6889532" y="4848925"/>
              <a:ext cx="635" cy="635"/>
            </a:xfrm>
            <a:custGeom>
              <a:avLst/>
              <a:gdLst/>
              <a:ahLst/>
              <a:cxnLst/>
              <a:rect l="l" t="t" r="r" b="b"/>
              <a:pathLst>
                <a:path w="634" h="635">
                  <a:moveTo>
                    <a:pt x="279" y="228"/>
                  </a:moveTo>
                  <a:lnTo>
                    <a:pt x="177" y="76"/>
                  </a:lnTo>
                  <a:lnTo>
                    <a:pt x="0" y="25"/>
                  </a:lnTo>
                  <a:lnTo>
                    <a:pt x="114" y="177"/>
                  </a:lnTo>
                  <a:close/>
                </a:path>
              </a:pathLst>
            </a:custGeom>
            <a:solidFill>
              <a:srgbClr val="F1C9BB"/>
            </a:solidFill>
          </p:spPr>
          <p:txBody>
            <a:bodyPr wrap="square" lIns="0" tIns="0" rIns="0" bIns="0" rtlCol="0"/>
            <a:lstStyle/>
            <a:p>
              <a:endParaRPr/>
            </a:p>
          </p:txBody>
        </p:sp>
        <p:sp>
          <p:nvSpPr>
            <p:cNvPr id="1407" name="object 1407"/>
            <p:cNvSpPr/>
            <p:nvPr/>
          </p:nvSpPr>
          <p:spPr>
            <a:xfrm>
              <a:off x="6889496" y="4848834"/>
              <a:ext cx="635" cy="635"/>
            </a:xfrm>
            <a:custGeom>
              <a:avLst/>
              <a:gdLst/>
              <a:ahLst/>
              <a:cxnLst/>
              <a:rect l="l" t="t" r="r" b="b"/>
              <a:pathLst>
                <a:path w="634" h="635">
                  <a:moveTo>
                    <a:pt x="190" y="228"/>
                  </a:moveTo>
                  <a:lnTo>
                    <a:pt x="127" y="50"/>
                  </a:lnTo>
                  <a:lnTo>
                    <a:pt x="0" y="50"/>
                  </a:lnTo>
                  <a:lnTo>
                    <a:pt x="76" y="228"/>
                  </a:lnTo>
                  <a:close/>
                </a:path>
              </a:pathLst>
            </a:custGeom>
            <a:solidFill>
              <a:srgbClr val="3E3C3C"/>
            </a:solidFill>
          </p:spPr>
          <p:txBody>
            <a:bodyPr wrap="square" lIns="0" tIns="0" rIns="0" bIns="0" rtlCol="0"/>
            <a:lstStyle/>
            <a:p>
              <a:endParaRPr/>
            </a:p>
          </p:txBody>
        </p:sp>
        <p:sp>
          <p:nvSpPr>
            <p:cNvPr id="1408" name="object 1408"/>
            <p:cNvSpPr/>
            <p:nvPr/>
          </p:nvSpPr>
          <p:spPr>
            <a:xfrm>
              <a:off x="6889563" y="4848952"/>
              <a:ext cx="635" cy="635"/>
            </a:xfrm>
            <a:custGeom>
              <a:avLst/>
              <a:gdLst/>
              <a:ahLst/>
              <a:cxnLst/>
              <a:rect l="l" t="t" r="r" b="b"/>
              <a:pathLst>
                <a:path w="634" h="635">
                  <a:moveTo>
                    <a:pt x="25" y="101"/>
                  </a:moveTo>
                  <a:close/>
                </a:path>
              </a:pathLst>
            </a:custGeom>
            <a:ln w="3175">
              <a:solidFill>
                <a:srgbClr val="808285"/>
              </a:solidFill>
            </a:ln>
          </p:spPr>
          <p:txBody>
            <a:bodyPr wrap="square" lIns="0" tIns="0" rIns="0" bIns="0" rtlCol="0"/>
            <a:lstStyle/>
            <a:p>
              <a:endParaRPr/>
            </a:p>
          </p:txBody>
        </p:sp>
        <p:sp>
          <p:nvSpPr>
            <p:cNvPr id="1409" name="object 1409"/>
            <p:cNvSpPr/>
            <p:nvPr/>
          </p:nvSpPr>
          <p:spPr>
            <a:xfrm>
              <a:off x="6889524" y="4848881"/>
              <a:ext cx="635" cy="635"/>
            </a:xfrm>
            <a:custGeom>
              <a:avLst/>
              <a:gdLst/>
              <a:ahLst/>
              <a:cxnLst/>
              <a:rect l="l" t="t" r="r" b="b"/>
              <a:pathLst>
                <a:path w="634" h="635">
                  <a:moveTo>
                    <a:pt x="88" y="0"/>
                  </a:moveTo>
                  <a:lnTo>
                    <a:pt x="0" y="38"/>
                  </a:lnTo>
                </a:path>
              </a:pathLst>
            </a:custGeom>
            <a:ln w="3175">
              <a:solidFill>
                <a:srgbClr val="231F20"/>
              </a:solidFill>
            </a:ln>
          </p:spPr>
          <p:txBody>
            <a:bodyPr wrap="square" lIns="0" tIns="0" rIns="0" bIns="0" rtlCol="0"/>
            <a:lstStyle/>
            <a:p>
              <a:endParaRPr/>
            </a:p>
          </p:txBody>
        </p:sp>
        <p:sp>
          <p:nvSpPr>
            <p:cNvPr id="1410" name="object 1410"/>
            <p:cNvSpPr/>
            <p:nvPr/>
          </p:nvSpPr>
          <p:spPr>
            <a:xfrm>
              <a:off x="6889563" y="4848878"/>
              <a:ext cx="635" cy="635"/>
            </a:xfrm>
            <a:custGeom>
              <a:avLst/>
              <a:gdLst/>
              <a:ahLst/>
              <a:cxnLst/>
              <a:rect l="l" t="t" r="r" b="b"/>
              <a:pathLst>
                <a:path w="634" h="635">
                  <a:moveTo>
                    <a:pt x="50" y="0"/>
                  </a:moveTo>
                  <a:close/>
                </a:path>
              </a:pathLst>
            </a:custGeom>
            <a:solidFill>
              <a:srgbClr val="939598"/>
            </a:solidFill>
          </p:spPr>
          <p:txBody>
            <a:bodyPr wrap="square" lIns="0" tIns="0" rIns="0" bIns="0" rtlCol="0"/>
            <a:lstStyle/>
            <a:p>
              <a:endParaRPr/>
            </a:p>
          </p:txBody>
        </p:sp>
        <p:sp>
          <p:nvSpPr>
            <p:cNvPr id="1411" name="object 1411"/>
            <p:cNvSpPr/>
            <p:nvPr/>
          </p:nvSpPr>
          <p:spPr>
            <a:xfrm>
              <a:off x="6889574" y="4848993"/>
              <a:ext cx="635" cy="635"/>
            </a:xfrm>
            <a:custGeom>
              <a:avLst/>
              <a:gdLst/>
              <a:ahLst/>
              <a:cxnLst/>
              <a:rect l="l" t="t" r="r" b="b"/>
              <a:pathLst>
                <a:path w="634" h="635">
                  <a:moveTo>
                    <a:pt x="88" y="0"/>
                  </a:moveTo>
                  <a:lnTo>
                    <a:pt x="0" y="38"/>
                  </a:lnTo>
                </a:path>
                <a:path w="634" h="635">
                  <a:moveTo>
                    <a:pt x="88" y="0"/>
                  </a:moveTo>
                  <a:lnTo>
                    <a:pt x="12" y="25"/>
                  </a:lnTo>
                </a:path>
                <a:path w="634" h="635">
                  <a:moveTo>
                    <a:pt x="88" y="0"/>
                  </a:moveTo>
                  <a:lnTo>
                    <a:pt x="0" y="38"/>
                  </a:lnTo>
                </a:path>
                <a:path w="634" h="635">
                  <a:moveTo>
                    <a:pt x="88" y="0"/>
                  </a:moveTo>
                  <a:lnTo>
                    <a:pt x="0" y="50"/>
                  </a:lnTo>
                </a:path>
                <a:path w="634" h="635">
                  <a:moveTo>
                    <a:pt x="88" y="0"/>
                  </a:moveTo>
                  <a:lnTo>
                    <a:pt x="0" y="50"/>
                  </a:lnTo>
                </a:path>
                <a:path w="634" h="635">
                  <a:moveTo>
                    <a:pt x="88" y="0"/>
                  </a:moveTo>
                  <a:lnTo>
                    <a:pt x="0" y="38"/>
                  </a:lnTo>
                </a:path>
                <a:path w="634" h="635">
                  <a:moveTo>
                    <a:pt x="88" y="0"/>
                  </a:moveTo>
                  <a:lnTo>
                    <a:pt x="0" y="25"/>
                  </a:lnTo>
                </a:path>
                <a:path w="634" h="635">
                  <a:moveTo>
                    <a:pt x="88" y="0"/>
                  </a:moveTo>
                  <a:lnTo>
                    <a:pt x="0" y="38"/>
                  </a:lnTo>
                </a:path>
                <a:path w="634" h="635">
                  <a:moveTo>
                    <a:pt x="88" y="0"/>
                  </a:moveTo>
                  <a:lnTo>
                    <a:pt x="0" y="50"/>
                  </a:lnTo>
                </a:path>
                <a:path w="634" h="635">
                  <a:moveTo>
                    <a:pt x="88" y="0"/>
                  </a:moveTo>
                  <a:lnTo>
                    <a:pt x="25" y="25"/>
                  </a:lnTo>
                </a:path>
                <a:path w="634" h="635">
                  <a:moveTo>
                    <a:pt x="88" y="0"/>
                  </a:moveTo>
                  <a:lnTo>
                    <a:pt x="50" y="25"/>
                  </a:lnTo>
                </a:path>
                <a:path w="634" h="635">
                  <a:moveTo>
                    <a:pt x="88" y="0"/>
                  </a:moveTo>
                  <a:lnTo>
                    <a:pt x="50" y="25"/>
                  </a:lnTo>
                </a:path>
                <a:path w="634" h="635">
                  <a:moveTo>
                    <a:pt x="88" y="0"/>
                  </a:moveTo>
                  <a:lnTo>
                    <a:pt x="63" y="12"/>
                  </a:lnTo>
                </a:path>
                <a:path w="634" h="635">
                  <a:moveTo>
                    <a:pt x="88" y="0"/>
                  </a:moveTo>
                  <a:lnTo>
                    <a:pt x="50" y="0"/>
                  </a:lnTo>
                </a:path>
                <a:path w="634" h="635">
                  <a:moveTo>
                    <a:pt x="88" y="0"/>
                  </a:moveTo>
                  <a:lnTo>
                    <a:pt x="50" y="12"/>
                  </a:lnTo>
                </a:path>
                <a:path w="634" h="635">
                  <a:moveTo>
                    <a:pt x="88" y="0"/>
                  </a:moveTo>
                  <a:lnTo>
                    <a:pt x="50" y="25"/>
                  </a:lnTo>
                </a:path>
                <a:path w="634" h="635">
                  <a:moveTo>
                    <a:pt x="88" y="0"/>
                  </a:moveTo>
                  <a:lnTo>
                    <a:pt x="50" y="25"/>
                  </a:lnTo>
                </a:path>
                <a:path w="634" h="635">
                  <a:moveTo>
                    <a:pt x="88" y="0"/>
                  </a:moveTo>
                  <a:lnTo>
                    <a:pt x="50" y="25"/>
                  </a:lnTo>
                </a:path>
                <a:path w="634" h="635">
                  <a:moveTo>
                    <a:pt x="88" y="0"/>
                  </a:moveTo>
                  <a:lnTo>
                    <a:pt x="63" y="12"/>
                  </a:lnTo>
                </a:path>
                <a:path w="634" h="635">
                  <a:moveTo>
                    <a:pt x="88" y="0"/>
                  </a:moveTo>
                  <a:lnTo>
                    <a:pt x="76" y="0"/>
                  </a:lnTo>
                </a:path>
              </a:pathLst>
            </a:custGeom>
            <a:ln w="3175">
              <a:solidFill>
                <a:srgbClr val="231F20"/>
              </a:solidFill>
            </a:ln>
          </p:spPr>
          <p:txBody>
            <a:bodyPr wrap="square" lIns="0" tIns="0" rIns="0" bIns="0" rtlCol="0"/>
            <a:lstStyle/>
            <a:p>
              <a:endParaRPr/>
            </a:p>
          </p:txBody>
        </p:sp>
        <p:sp>
          <p:nvSpPr>
            <p:cNvPr id="1412" name="object 1412"/>
            <p:cNvSpPr/>
            <p:nvPr/>
          </p:nvSpPr>
          <p:spPr>
            <a:xfrm>
              <a:off x="6889534" y="4848935"/>
              <a:ext cx="635" cy="635"/>
            </a:xfrm>
            <a:custGeom>
              <a:avLst/>
              <a:gdLst/>
              <a:ahLst/>
              <a:cxnLst/>
              <a:rect l="l" t="t" r="r" b="b"/>
              <a:pathLst>
                <a:path w="634" h="635">
                  <a:moveTo>
                    <a:pt x="25" y="76"/>
                  </a:moveTo>
                  <a:close/>
                </a:path>
                <a:path w="634" h="635">
                  <a:moveTo>
                    <a:pt x="38" y="114"/>
                  </a:moveTo>
                  <a:close/>
                </a:path>
                <a:path w="634" h="635">
                  <a:moveTo>
                    <a:pt x="165" y="76"/>
                  </a:moveTo>
                  <a:close/>
                </a:path>
              </a:pathLst>
            </a:custGeom>
            <a:solidFill>
              <a:srgbClr val="F1C9BB"/>
            </a:solidFill>
          </p:spPr>
          <p:txBody>
            <a:bodyPr wrap="square" lIns="0" tIns="0" rIns="0" bIns="0" rtlCol="0"/>
            <a:lstStyle/>
            <a:p>
              <a:endParaRPr/>
            </a:p>
          </p:txBody>
        </p:sp>
        <p:sp>
          <p:nvSpPr>
            <p:cNvPr id="1413" name="object 1413"/>
            <p:cNvSpPr/>
            <p:nvPr/>
          </p:nvSpPr>
          <p:spPr>
            <a:xfrm>
              <a:off x="6889237" y="4848874"/>
              <a:ext cx="635" cy="635"/>
            </a:xfrm>
            <a:custGeom>
              <a:avLst/>
              <a:gdLst/>
              <a:ahLst/>
              <a:cxnLst/>
              <a:rect l="l" t="t" r="r" b="b"/>
              <a:pathLst>
                <a:path w="634" h="635">
                  <a:moveTo>
                    <a:pt x="101" y="254"/>
                  </a:moveTo>
                  <a:lnTo>
                    <a:pt x="0" y="406"/>
                  </a:lnTo>
                  <a:lnTo>
                    <a:pt x="101" y="254"/>
                  </a:lnTo>
                  <a:close/>
                </a:path>
                <a:path w="634" h="635">
                  <a:moveTo>
                    <a:pt x="190" y="177"/>
                  </a:moveTo>
                  <a:lnTo>
                    <a:pt x="50" y="177"/>
                  </a:lnTo>
                  <a:lnTo>
                    <a:pt x="190" y="177"/>
                  </a:lnTo>
                  <a:close/>
                </a:path>
                <a:path w="634" h="635">
                  <a:moveTo>
                    <a:pt x="188" y="139"/>
                  </a:moveTo>
                  <a:lnTo>
                    <a:pt x="50" y="177"/>
                  </a:lnTo>
                  <a:lnTo>
                    <a:pt x="188" y="139"/>
                  </a:lnTo>
                  <a:close/>
                </a:path>
                <a:path w="634" h="635">
                  <a:moveTo>
                    <a:pt x="215" y="152"/>
                  </a:moveTo>
                  <a:close/>
                </a:path>
                <a:path w="634" h="635">
                  <a:moveTo>
                    <a:pt x="169" y="114"/>
                  </a:moveTo>
                  <a:close/>
                </a:path>
                <a:path w="634" h="635">
                  <a:moveTo>
                    <a:pt x="228" y="50"/>
                  </a:moveTo>
                  <a:close/>
                </a:path>
                <a:path w="634" h="635">
                  <a:moveTo>
                    <a:pt x="139" y="50"/>
                  </a:moveTo>
                  <a:close/>
                </a:path>
                <a:path w="634" h="635">
                  <a:moveTo>
                    <a:pt x="220" y="38"/>
                  </a:moveTo>
                  <a:close/>
                </a:path>
                <a:path w="634" h="635">
                  <a:moveTo>
                    <a:pt x="152" y="25"/>
                  </a:moveTo>
                  <a:close/>
                </a:path>
                <a:path w="634" h="635">
                  <a:moveTo>
                    <a:pt x="190" y="12"/>
                  </a:moveTo>
                  <a:close/>
                </a:path>
                <a:path w="634" h="635">
                  <a:moveTo>
                    <a:pt x="215" y="0"/>
                  </a:moveTo>
                  <a:close/>
                </a:path>
              </a:pathLst>
            </a:custGeom>
            <a:solidFill>
              <a:srgbClr val="F1C9BB"/>
            </a:solidFill>
          </p:spPr>
          <p:txBody>
            <a:bodyPr wrap="square" lIns="0" tIns="0" rIns="0" bIns="0" rtlCol="0"/>
            <a:lstStyle/>
            <a:p>
              <a:endParaRPr/>
            </a:p>
          </p:txBody>
        </p:sp>
        <p:sp>
          <p:nvSpPr>
            <p:cNvPr id="1414" name="object 1414"/>
            <p:cNvSpPr/>
            <p:nvPr/>
          </p:nvSpPr>
          <p:spPr>
            <a:xfrm>
              <a:off x="6887425" y="4848732"/>
              <a:ext cx="635" cy="635"/>
            </a:xfrm>
            <a:custGeom>
              <a:avLst/>
              <a:gdLst/>
              <a:ahLst/>
              <a:cxnLst/>
              <a:rect l="l" t="t" r="r" b="b"/>
              <a:pathLst>
                <a:path w="634" h="635">
                  <a:moveTo>
                    <a:pt x="63" y="88"/>
                  </a:moveTo>
                  <a:close/>
                </a:path>
                <a:path w="634" h="635">
                  <a:moveTo>
                    <a:pt x="76" y="25"/>
                  </a:moveTo>
                  <a:close/>
                </a:path>
                <a:path w="634" h="635">
                  <a:moveTo>
                    <a:pt x="88" y="101"/>
                  </a:moveTo>
                  <a:lnTo>
                    <a:pt x="25" y="228"/>
                  </a:lnTo>
                  <a:lnTo>
                    <a:pt x="88" y="101"/>
                  </a:lnTo>
                  <a:close/>
                </a:path>
                <a:path w="634" h="635">
                  <a:moveTo>
                    <a:pt x="101" y="228"/>
                  </a:moveTo>
                  <a:close/>
                </a:path>
                <a:path w="634" h="635">
                  <a:moveTo>
                    <a:pt x="101" y="76"/>
                  </a:moveTo>
                  <a:close/>
                </a:path>
                <a:path w="634" h="635">
                  <a:moveTo>
                    <a:pt x="114" y="177"/>
                  </a:moveTo>
                  <a:close/>
                </a:path>
                <a:path w="634" h="635">
                  <a:moveTo>
                    <a:pt x="114" y="177"/>
                  </a:moveTo>
                  <a:close/>
                </a:path>
                <a:path w="634" h="635">
                  <a:moveTo>
                    <a:pt x="114" y="50"/>
                  </a:moveTo>
                  <a:close/>
                </a:path>
                <a:path w="634" h="635">
                  <a:moveTo>
                    <a:pt x="127" y="304"/>
                  </a:moveTo>
                  <a:close/>
                </a:path>
                <a:path w="634" h="635">
                  <a:moveTo>
                    <a:pt x="127" y="88"/>
                  </a:moveTo>
                  <a:close/>
                </a:path>
                <a:path w="634" h="635">
                  <a:moveTo>
                    <a:pt x="139" y="76"/>
                  </a:moveTo>
                  <a:close/>
                </a:path>
                <a:path w="634" h="635">
                  <a:moveTo>
                    <a:pt x="152" y="203"/>
                  </a:moveTo>
                  <a:close/>
                </a:path>
                <a:path w="634" h="635">
                  <a:moveTo>
                    <a:pt x="152" y="25"/>
                  </a:moveTo>
                  <a:close/>
                </a:path>
                <a:path w="634" h="635">
                  <a:moveTo>
                    <a:pt x="190" y="215"/>
                  </a:moveTo>
                  <a:close/>
                </a:path>
                <a:path w="634" h="635">
                  <a:moveTo>
                    <a:pt x="203" y="152"/>
                  </a:moveTo>
                  <a:close/>
                </a:path>
                <a:path w="634" h="635">
                  <a:moveTo>
                    <a:pt x="254" y="254"/>
                  </a:moveTo>
                  <a:lnTo>
                    <a:pt x="127" y="254"/>
                  </a:lnTo>
                  <a:lnTo>
                    <a:pt x="254" y="279"/>
                  </a:lnTo>
                  <a:close/>
                </a:path>
                <a:path w="634" h="635">
                  <a:moveTo>
                    <a:pt x="254" y="127"/>
                  </a:moveTo>
                  <a:close/>
                </a:path>
                <a:path w="634" h="635">
                  <a:moveTo>
                    <a:pt x="266" y="12"/>
                  </a:moveTo>
                  <a:lnTo>
                    <a:pt x="139" y="50"/>
                  </a:lnTo>
                  <a:lnTo>
                    <a:pt x="266" y="76"/>
                  </a:lnTo>
                  <a:close/>
                </a:path>
                <a:path w="634" h="635">
                  <a:moveTo>
                    <a:pt x="279" y="203"/>
                  </a:moveTo>
                  <a:lnTo>
                    <a:pt x="152" y="177"/>
                  </a:lnTo>
                  <a:lnTo>
                    <a:pt x="279" y="228"/>
                  </a:lnTo>
                  <a:close/>
                </a:path>
                <a:path w="634" h="635">
                  <a:moveTo>
                    <a:pt x="292" y="241"/>
                  </a:moveTo>
                  <a:close/>
                </a:path>
                <a:path w="634" h="635">
                  <a:moveTo>
                    <a:pt x="292" y="101"/>
                  </a:moveTo>
                  <a:close/>
                </a:path>
                <a:path w="634" h="635">
                  <a:moveTo>
                    <a:pt x="304" y="254"/>
                  </a:moveTo>
                  <a:close/>
                </a:path>
                <a:path w="634" h="635">
                  <a:moveTo>
                    <a:pt x="304" y="203"/>
                  </a:moveTo>
                  <a:close/>
                </a:path>
                <a:path w="634" h="635">
                  <a:moveTo>
                    <a:pt x="317" y="228"/>
                  </a:moveTo>
                  <a:close/>
                </a:path>
              </a:pathLst>
            </a:custGeom>
            <a:solidFill>
              <a:srgbClr val="231F20"/>
            </a:solidFill>
          </p:spPr>
          <p:txBody>
            <a:bodyPr wrap="square" lIns="0" tIns="0" rIns="0" bIns="0" rtlCol="0"/>
            <a:lstStyle/>
            <a:p>
              <a:endParaRPr/>
            </a:p>
          </p:txBody>
        </p:sp>
        <p:sp>
          <p:nvSpPr>
            <p:cNvPr id="1415" name="object 1415"/>
            <p:cNvSpPr/>
            <p:nvPr/>
          </p:nvSpPr>
          <p:spPr>
            <a:xfrm>
              <a:off x="6887341" y="4848707"/>
              <a:ext cx="635" cy="635"/>
            </a:xfrm>
            <a:custGeom>
              <a:avLst/>
              <a:gdLst/>
              <a:ahLst/>
              <a:cxnLst/>
              <a:rect l="l" t="t" r="r" b="b"/>
              <a:pathLst>
                <a:path w="634" h="635">
                  <a:moveTo>
                    <a:pt x="76" y="0"/>
                  </a:moveTo>
                  <a:lnTo>
                    <a:pt x="0" y="12"/>
                  </a:lnTo>
                  <a:lnTo>
                    <a:pt x="12" y="76"/>
                  </a:lnTo>
                </a:path>
              </a:pathLst>
            </a:custGeom>
            <a:ln w="3175">
              <a:solidFill>
                <a:srgbClr val="939598"/>
              </a:solidFill>
            </a:ln>
          </p:spPr>
          <p:txBody>
            <a:bodyPr wrap="square" lIns="0" tIns="0" rIns="0" bIns="0" rtlCol="0"/>
            <a:lstStyle/>
            <a:p>
              <a:endParaRPr/>
            </a:p>
          </p:txBody>
        </p:sp>
        <p:sp>
          <p:nvSpPr>
            <p:cNvPr id="1416" name="object 1416"/>
            <p:cNvSpPr/>
            <p:nvPr/>
          </p:nvSpPr>
          <p:spPr>
            <a:xfrm>
              <a:off x="6887675" y="4848643"/>
              <a:ext cx="635" cy="635"/>
            </a:xfrm>
            <a:custGeom>
              <a:avLst/>
              <a:gdLst/>
              <a:ahLst/>
              <a:cxnLst/>
              <a:rect l="l" t="t" r="r" b="b"/>
              <a:pathLst>
                <a:path w="634" h="635">
                  <a:moveTo>
                    <a:pt x="88" y="76"/>
                  </a:moveTo>
                  <a:lnTo>
                    <a:pt x="76" y="0"/>
                  </a:lnTo>
                  <a:lnTo>
                    <a:pt x="0" y="12"/>
                  </a:lnTo>
                </a:path>
              </a:pathLst>
            </a:custGeom>
            <a:ln w="3175">
              <a:solidFill>
                <a:srgbClr val="939598"/>
              </a:solidFill>
            </a:ln>
          </p:spPr>
          <p:txBody>
            <a:bodyPr wrap="square" lIns="0" tIns="0" rIns="0" bIns="0" rtlCol="0"/>
            <a:lstStyle/>
            <a:p>
              <a:endParaRPr/>
            </a:p>
          </p:txBody>
        </p:sp>
        <p:sp>
          <p:nvSpPr>
            <p:cNvPr id="1417" name="object 1417"/>
            <p:cNvSpPr/>
            <p:nvPr/>
          </p:nvSpPr>
          <p:spPr>
            <a:xfrm>
              <a:off x="6887753" y="4848977"/>
              <a:ext cx="635" cy="635"/>
            </a:xfrm>
            <a:custGeom>
              <a:avLst/>
              <a:gdLst/>
              <a:ahLst/>
              <a:cxnLst/>
              <a:rect l="l" t="t" r="r" b="b"/>
              <a:pathLst>
                <a:path w="634" h="635">
                  <a:moveTo>
                    <a:pt x="0" y="101"/>
                  </a:moveTo>
                  <a:lnTo>
                    <a:pt x="76" y="76"/>
                  </a:lnTo>
                  <a:lnTo>
                    <a:pt x="63" y="0"/>
                  </a:lnTo>
                </a:path>
              </a:pathLst>
            </a:custGeom>
            <a:ln w="3175">
              <a:solidFill>
                <a:srgbClr val="939598"/>
              </a:solidFill>
            </a:ln>
          </p:spPr>
          <p:txBody>
            <a:bodyPr wrap="square" lIns="0" tIns="0" rIns="0" bIns="0" rtlCol="0"/>
            <a:lstStyle/>
            <a:p>
              <a:endParaRPr/>
            </a:p>
          </p:txBody>
        </p:sp>
        <p:sp>
          <p:nvSpPr>
            <p:cNvPr id="1418" name="object 1418"/>
            <p:cNvSpPr/>
            <p:nvPr/>
          </p:nvSpPr>
          <p:spPr>
            <a:xfrm>
              <a:off x="6887405" y="4849054"/>
              <a:ext cx="635" cy="635"/>
            </a:xfrm>
            <a:custGeom>
              <a:avLst/>
              <a:gdLst/>
              <a:ahLst/>
              <a:cxnLst/>
              <a:rect l="l" t="t" r="r" b="b"/>
              <a:pathLst>
                <a:path w="634" h="635">
                  <a:moveTo>
                    <a:pt x="0" y="0"/>
                  </a:moveTo>
                  <a:lnTo>
                    <a:pt x="12" y="76"/>
                  </a:lnTo>
                  <a:lnTo>
                    <a:pt x="88" y="63"/>
                  </a:lnTo>
                </a:path>
              </a:pathLst>
            </a:custGeom>
            <a:ln w="3175">
              <a:solidFill>
                <a:srgbClr val="939598"/>
              </a:solidFill>
            </a:ln>
          </p:spPr>
          <p:txBody>
            <a:bodyPr wrap="square" lIns="0" tIns="0" rIns="0" bIns="0" rtlCol="0"/>
            <a:lstStyle/>
            <a:p>
              <a:endParaRPr/>
            </a:p>
          </p:txBody>
        </p:sp>
        <p:sp>
          <p:nvSpPr>
            <p:cNvPr id="1419" name="object 1419"/>
            <p:cNvSpPr/>
            <p:nvPr/>
          </p:nvSpPr>
          <p:spPr>
            <a:xfrm>
              <a:off x="6889051" y="4848453"/>
              <a:ext cx="635" cy="635"/>
            </a:xfrm>
            <a:custGeom>
              <a:avLst/>
              <a:gdLst/>
              <a:ahLst/>
              <a:cxnLst/>
              <a:rect l="l" t="t" r="r" b="b"/>
              <a:pathLst>
                <a:path w="634" h="635">
                  <a:moveTo>
                    <a:pt x="12" y="177"/>
                  </a:moveTo>
                  <a:close/>
                </a:path>
                <a:path w="634" h="635">
                  <a:moveTo>
                    <a:pt x="38" y="127"/>
                  </a:moveTo>
                  <a:close/>
                </a:path>
                <a:path w="634" h="635">
                  <a:moveTo>
                    <a:pt x="63" y="177"/>
                  </a:moveTo>
                  <a:close/>
                </a:path>
                <a:path w="634" h="635">
                  <a:moveTo>
                    <a:pt x="76" y="114"/>
                  </a:moveTo>
                  <a:close/>
                </a:path>
                <a:path w="634" h="635">
                  <a:moveTo>
                    <a:pt x="76" y="114"/>
                  </a:moveTo>
                  <a:close/>
                </a:path>
                <a:path w="634" h="635">
                  <a:moveTo>
                    <a:pt x="88" y="165"/>
                  </a:moveTo>
                  <a:close/>
                </a:path>
                <a:path w="634" h="635">
                  <a:moveTo>
                    <a:pt x="88" y="25"/>
                  </a:moveTo>
                  <a:close/>
                </a:path>
                <a:path w="634" h="635">
                  <a:moveTo>
                    <a:pt x="101" y="304"/>
                  </a:moveTo>
                  <a:close/>
                </a:path>
                <a:path w="634" h="635">
                  <a:moveTo>
                    <a:pt x="101" y="101"/>
                  </a:moveTo>
                  <a:close/>
                </a:path>
                <a:path w="634" h="635">
                  <a:moveTo>
                    <a:pt x="152" y="38"/>
                  </a:moveTo>
                  <a:close/>
                </a:path>
                <a:path w="634" h="635">
                  <a:moveTo>
                    <a:pt x="165" y="50"/>
                  </a:moveTo>
                  <a:close/>
                </a:path>
                <a:path w="634" h="635">
                  <a:moveTo>
                    <a:pt x="177" y="25"/>
                  </a:moveTo>
                  <a:close/>
                </a:path>
                <a:path w="634" h="635">
                  <a:moveTo>
                    <a:pt x="203" y="228"/>
                  </a:moveTo>
                  <a:close/>
                </a:path>
                <a:path w="634" h="635">
                  <a:moveTo>
                    <a:pt x="241" y="266"/>
                  </a:moveTo>
                  <a:close/>
                </a:path>
                <a:path w="634" h="635">
                  <a:moveTo>
                    <a:pt x="241" y="127"/>
                  </a:moveTo>
                  <a:lnTo>
                    <a:pt x="101" y="38"/>
                  </a:lnTo>
                  <a:lnTo>
                    <a:pt x="101" y="165"/>
                  </a:lnTo>
                  <a:lnTo>
                    <a:pt x="228" y="177"/>
                  </a:lnTo>
                  <a:close/>
                </a:path>
                <a:path w="634" h="635">
                  <a:moveTo>
                    <a:pt x="241" y="88"/>
                  </a:moveTo>
                  <a:close/>
                </a:path>
                <a:path w="634" h="635">
                  <a:moveTo>
                    <a:pt x="241" y="0"/>
                  </a:moveTo>
                  <a:close/>
                </a:path>
                <a:path w="634" h="635">
                  <a:moveTo>
                    <a:pt x="254" y="76"/>
                  </a:moveTo>
                  <a:close/>
                </a:path>
                <a:path w="634" h="635">
                  <a:moveTo>
                    <a:pt x="266" y="228"/>
                  </a:moveTo>
                  <a:close/>
                </a:path>
                <a:path w="634" h="635">
                  <a:moveTo>
                    <a:pt x="266" y="165"/>
                  </a:moveTo>
                  <a:close/>
                </a:path>
                <a:path w="634" h="635">
                  <a:moveTo>
                    <a:pt x="279" y="228"/>
                  </a:moveTo>
                  <a:close/>
                </a:path>
                <a:path w="634" h="635">
                  <a:moveTo>
                    <a:pt x="279" y="215"/>
                  </a:moveTo>
                  <a:close/>
                </a:path>
                <a:path w="634" h="635">
                  <a:moveTo>
                    <a:pt x="279" y="127"/>
                  </a:moveTo>
                  <a:close/>
                </a:path>
                <a:path w="634" h="635">
                  <a:moveTo>
                    <a:pt x="292" y="254"/>
                  </a:moveTo>
                  <a:close/>
                </a:path>
              </a:pathLst>
            </a:custGeom>
            <a:solidFill>
              <a:srgbClr val="231F20"/>
            </a:solidFill>
          </p:spPr>
          <p:txBody>
            <a:bodyPr wrap="square" lIns="0" tIns="0" rIns="0" bIns="0" rtlCol="0"/>
            <a:lstStyle/>
            <a:p>
              <a:endParaRPr/>
            </a:p>
          </p:txBody>
        </p:sp>
        <p:sp>
          <p:nvSpPr>
            <p:cNvPr id="1420" name="object 1420"/>
            <p:cNvSpPr/>
            <p:nvPr/>
          </p:nvSpPr>
          <p:spPr>
            <a:xfrm>
              <a:off x="6888954" y="4848421"/>
              <a:ext cx="635" cy="635"/>
            </a:xfrm>
            <a:custGeom>
              <a:avLst/>
              <a:gdLst/>
              <a:ahLst/>
              <a:cxnLst/>
              <a:rect l="l" t="t" r="r" b="b"/>
              <a:pathLst>
                <a:path w="634" h="635">
                  <a:moveTo>
                    <a:pt x="76" y="0"/>
                  </a:moveTo>
                  <a:lnTo>
                    <a:pt x="0" y="12"/>
                  </a:lnTo>
                  <a:lnTo>
                    <a:pt x="12" y="88"/>
                  </a:lnTo>
                </a:path>
              </a:pathLst>
            </a:custGeom>
            <a:ln w="3175">
              <a:solidFill>
                <a:srgbClr val="939598"/>
              </a:solidFill>
            </a:ln>
          </p:spPr>
          <p:txBody>
            <a:bodyPr wrap="square" lIns="0" tIns="0" rIns="0" bIns="0" rtlCol="0"/>
            <a:lstStyle/>
            <a:p>
              <a:endParaRPr/>
            </a:p>
          </p:txBody>
        </p:sp>
        <p:sp>
          <p:nvSpPr>
            <p:cNvPr id="1421" name="object 1421"/>
            <p:cNvSpPr/>
            <p:nvPr/>
          </p:nvSpPr>
          <p:spPr>
            <a:xfrm>
              <a:off x="6889288" y="4848358"/>
              <a:ext cx="635" cy="635"/>
            </a:xfrm>
            <a:custGeom>
              <a:avLst/>
              <a:gdLst/>
              <a:ahLst/>
              <a:cxnLst/>
              <a:rect l="l" t="t" r="r" b="b"/>
              <a:pathLst>
                <a:path w="634" h="635">
                  <a:moveTo>
                    <a:pt x="88" y="76"/>
                  </a:moveTo>
                  <a:lnTo>
                    <a:pt x="76" y="0"/>
                  </a:lnTo>
                  <a:lnTo>
                    <a:pt x="0" y="12"/>
                  </a:lnTo>
                </a:path>
              </a:pathLst>
            </a:custGeom>
            <a:ln w="3175">
              <a:solidFill>
                <a:srgbClr val="939598"/>
              </a:solidFill>
            </a:ln>
          </p:spPr>
          <p:txBody>
            <a:bodyPr wrap="square" lIns="0" tIns="0" rIns="0" bIns="0" rtlCol="0"/>
            <a:lstStyle/>
            <a:p>
              <a:endParaRPr/>
            </a:p>
          </p:txBody>
        </p:sp>
        <p:sp>
          <p:nvSpPr>
            <p:cNvPr id="1422" name="object 1422"/>
            <p:cNvSpPr/>
            <p:nvPr/>
          </p:nvSpPr>
          <p:spPr>
            <a:xfrm>
              <a:off x="6889364" y="4848680"/>
              <a:ext cx="635" cy="635"/>
            </a:xfrm>
            <a:custGeom>
              <a:avLst/>
              <a:gdLst/>
              <a:ahLst/>
              <a:cxnLst/>
              <a:rect l="l" t="t" r="r" b="b"/>
              <a:pathLst>
                <a:path w="634" h="635">
                  <a:moveTo>
                    <a:pt x="0" y="101"/>
                  </a:moveTo>
                  <a:lnTo>
                    <a:pt x="76" y="88"/>
                  </a:lnTo>
                  <a:lnTo>
                    <a:pt x="63" y="0"/>
                  </a:lnTo>
                </a:path>
              </a:pathLst>
            </a:custGeom>
            <a:ln w="3175">
              <a:solidFill>
                <a:srgbClr val="939598"/>
              </a:solidFill>
            </a:ln>
          </p:spPr>
          <p:txBody>
            <a:bodyPr wrap="square" lIns="0" tIns="0" rIns="0" bIns="0" rtlCol="0"/>
            <a:lstStyle/>
            <a:p>
              <a:endParaRPr/>
            </a:p>
          </p:txBody>
        </p:sp>
        <p:sp>
          <p:nvSpPr>
            <p:cNvPr id="1423" name="object 1423"/>
            <p:cNvSpPr/>
            <p:nvPr/>
          </p:nvSpPr>
          <p:spPr>
            <a:xfrm>
              <a:off x="6889018" y="4848756"/>
              <a:ext cx="635" cy="635"/>
            </a:xfrm>
            <a:custGeom>
              <a:avLst/>
              <a:gdLst/>
              <a:ahLst/>
              <a:cxnLst/>
              <a:rect l="l" t="t" r="r" b="b"/>
              <a:pathLst>
                <a:path w="634" h="635">
                  <a:moveTo>
                    <a:pt x="0" y="0"/>
                  </a:moveTo>
                  <a:lnTo>
                    <a:pt x="12" y="88"/>
                  </a:lnTo>
                  <a:lnTo>
                    <a:pt x="88" y="76"/>
                  </a:lnTo>
                </a:path>
              </a:pathLst>
            </a:custGeom>
            <a:ln w="3175">
              <a:solidFill>
                <a:srgbClr val="939598"/>
              </a:solidFill>
            </a:ln>
          </p:spPr>
          <p:txBody>
            <a:bodyPr wrap="square" lIns="0" tIns="0" rIns="0" bIns="0" rtlCol="0"/>
            <a:lstStyle/>
            <a:p>
              <a:endParaRPr/>
            </a:p>
          </p:txBody>
        </p:sp>
        <p:sp>
          <p:nvSpPr>
            <p:cNvPr id="1424" name="object 1424"/>
            <p:cNvSpPr/>
            <p:nvPr/>
          </p:nvSpPr>
          <p:spPr>
            <a:xfrm>
              <a:off x="6884999" y="4845506"/>
              <a:ext cx="5080" cy="635"/>
            </a:xfrm>
            <a:custGeom>
              <a:avLst/>
              <a:gdLst/>
              <a:ahLst/>
              <a:cxnLst/>
              <a:rect l="l" t="t" r="r" b="b"/>
              <a:pathLst>
                <a:path w="5079" h="635">
                  <a:moveTo>
                    <a:pt x="4940" y="0"/>
                  </a:moveTo>
                  <a:lnTo>
                    <a:pt x="0" y="0"/>
                  </a:lnTo>
                  <a:lnTo>
                    <a:pt x="0" y="393"/>
                  </a:lnTo>
                  <a:lnTo>
                    <a:pt x="4940" y="393"/>
                  </a:lnTo>
                  <a:lnTo>
                    <a:pt x="4940" y="0"/>
                  </a:lnTo>
                  <a:close/>
                </a:path>
              </a:pathLst>
            </a:custGeom>
            <a:solidFill>
              <a:srgbClr val="6D6E71"/>
            </a:solidFill>
          </p:spPr>
          <p:txBody>
            <a:bodyPr wrap="square" lIns="0" tIns="0" rIns="0" bIns="0" rtlCol="0"/>
            <a:lstStyle/>
            <a:p>
              <a:endParaRPr/>
            </a:p>
          </p:txBody>
        </p:sp>
      </p:grpSp>
      <p:sp>
        <p:nvSpPr>
          <p:cNvPr id="1425" name="object 1425"/>
          <p:cNvSpPr txBox="1"/>
          <p:nvPr/>
        </p:nvSpPr>
        <p:spPr>
          <a:xfrm>
            <a:off x="6763159" y="4830959"/>
            <a:ext cx="173990"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5" dirty="0">
                <a:solidFill>
                  <a:srgbClr val="231F20"/>
                </a:solidFill>
                <a:latin typeface="Microsoft JhengHei"/>
                <a:cs typeface="Microsoft JhengHei"/>
              </a:rPr>
              <a:t>ご利用                       </a:t>
            </a:r>
            <a:r>
              <a:rPr sz="100" b="1" spc="-35" dirty="0">
                <a:solidFill>
                  <a:srgbClr val="231F20"/>
                </a:solidFill>
                <a:latin typeface="Yu Gothic UI"/>
                <a:cs typeface="Yu Gothic UI"/>
              </a:rPr>
              <a:t>盗み見される心配が無いか</a:t>
            </a:r>
            <a:r>
              <a:rPr sz="100" b="1" spc="-125" dirty="0">
                <a:solidFill>
                  <a:srgbClr val="231F20"/>
                </a:solidFill>
                <a:latin typeface="Yu Gothic UI"/>
                <a:cs typeface="Yu Gothic UI"/>
              </a:rPr>
              <a:t>ら</a:t>
            </a:r>
            <a:r>
              <a:rPr sz="100" b="0" spc="-30" dirty="0">
                <a:solidFill>
                  <a:srgbClr val="FFFFFF"/>
                </a:solidFill>
                <a:latin typeface="Yu Gothic Medium"/>
                <a:cs typeface="Yu Gothic Medium"/>
              </a:rPr>
              <a:t>P</a:t>
            </a:r>
            <a:r>
              <a:rPr sz="100" b="0" spc="-35" dirty="0">
                <a:solidFill>
                  <a:srgbClr val="FFFFFF"/>
                </a:solidFill>
                <a:latin typeface="Yu Gothic Medium"/>
                <a:cs typeface="Yu Gothic Medium"/>
              </a:rPr>
              <a:t>C</a:t>
            </a:r>
            <a:r>
              <a:rPr sz="100" b="1" spc="-40" dirty="0">
                <a:solidFill>
                  <a:srgbClr val="231F20"/>
                </a:solidFill>
                <a:latin typeface="Yu Gothic UI"/>
                <a:cs typeface="Yu Gothic UI"/>
              </a:rPr>
              <a:t>超安心</a:t>
            </a:r>
            <a:r>
              <a:rPr sz="100" b="1" spc="-80" dirty="0">
                <a:solidFill>
                  <a:srgbClr val="231F20"/>
                </a:solidFill>
                <a:latin typeface="Yu Gothic UI"/>
                <a:cs typeface="Yu Gothic UI"/>
              </a:rPr>
              <a:t>！</a:t>
            </a:r>
            <a:r>
              <a:rPr sz="100" b="0" spc="-40" dirty="0">
                <a:solidFill>
                  <a:srgbClr val="FFFFFF"/>
                </a:solidFill>
                <a:latin typeface="Yu Gothic Medium"/>
                <a:cs typeface="Yu Gothic Medium"/>
              </a:rPr>
              <a:t>などQ</a:t>
            </a:r>
            <a:r>
              <a:rPr sz="100" b="0" spc="-50" dirty="0">
                <a:solidFill>
                  <a:srgbClr val="FFFFFF"/>
                </a:solidFill>
                <a:latin typeface="Yu Gothic Medium"/>
                <a:cs typeface="Yu Gothic Medium"/>
              </a:rPr>
              <a:t>R</a:t>
            </a:r>
            <a:r>
              <a:rPr sz="100" b="1" spc="-45" dirty="0">
                <a:solidFill>
                  <a:srgbClr val="231F20"/>
                </a:solidFill>
                <a:latin typeface="Yu Gothic UI"/>
                <a:cs typeface="Yu Gothic UI"/>
              </a:rPr>
              <a:t>W</a:t>
            </a:r>
            <a:r>
              <a:rPr sz="100" b="1" spc="-40" dirty="0">
                <a:solidFill>
                  <a:srgbClr val="231F20"/>
                </a:solidFill>
                <a:latin typeface="Yu Gothic UI"/>
                <a:cs typeface="Yu Gothic UI"/>
              </a:rPr>
              <a:t>不要なので超簡単</a:t>
            </a:r>
            <a:r>
              <a:rPr sz="100" b="1" spc="-125" dirty="0">
                <a:solidFill>
                  <a:srgbClr val="231F20"/>
                </a:solidFill>
                <a:latin typeface="Yu Gothic UI"/>
                <a:cs typeface="Yu Gothic UI"/>
              </a:rPr>
              <a:t>に</a:t>
            </a:r>
            <a:r>
              <a:rPr sz="100" b="1" spc="-15" dirty="0">
                <a:solidFill>
                  <a:srgbClr val="231F20"/>
                </a:solidFill>
                <a:latin typeface="Yu Gothic UI"/>
                <a:cs typeface="Yu Gothic UI"/>
              </a:rPr>
              <a:t>i</a:t>
            </a:r>
            <a:r>
              <a:rPr sz="100" b="1" spc="-25" dirty="0">
                <a:solidFill>
                  <a:srgbClr val="231F20"/>
                </a:solidFill>
                <a:latin typeface="Yu Gothic UI"/>
                <a:cs typeface="Yu Gothic UI"/>
              </a:rPr>
              <a:t>-</a:t>
            </a:r>
            <a:r>
              <a:rPr sz="100" b="0" spc="-35" dirty="0">
                <a:solidFill>
                  <a:srgbClr val="231F20"/>
                </a:solidFill>
                <a:latin typeface="Yu Gothic Medium"/>
                <a:cs typeface="Yu Gothic Medium"/>
              </a:rPr>
              <a:t>P</a:t>
            </a:r>
            <a:r>
              <a:rPr sz="100" b="1" spc="-30" dirty="0">
                <a:solidFill>
                  <a:srgbClr val="231F20"/>
                </a:solidFill>
                <a:latin typeface="Yu Gothic UI"/>
                <a:cs typeface="Yu Gothic UI"/>
              </a:rPr>
              <a:t>F</a:t>
            </a:r>
            <a:r>
              <a:rPr sz="100" b="0" spc="-50" dirty="0">
                <a:solidFill>
                  <a:srgbClr val="FFFFFF"/>
                </a:solidFill>
                <a:latin typeface="Yu Gothic Medium"/>
                <a:cs typeface="Yu Gothic Medium"/>
              </a:rPr>
              <a:t>コ</a:t>
            </a:r>
            <a:r>
              <a:rPr sz="100" b="0" spc="-30" dirty="0">
                <a:solidFill>
                  <a:srgbClr val="231F20"/>
                </a:solidFill>
                <a:latin typeface="Yu Gothic Medium"/>
                <a:cs typeface="Yu Gothic Medium"/>
              </a:rPr>
              <a:t>a</a:t>
            </a:r>
            <a:r>
              <a:rPr sz="100" b="1" spc="-15" dirty="0">
                <a:solidFill>
                  <a:srgbClr val="231F20"/>
                </a:solidFill>
                <a:latin typeface="Yu Gothic UI"/>
                <a:cs typeface="Yu Gothic UI"/>
              </a:rPr>
              <a:t>i</a:t>
            </a:r>
            <a:r>
              <a:rPr sz="100" b="1" spc="-40" dirty="0">
                <a:solidFill>
                  <a:srgbClr val="231F20"/>
                </a:solidFill>
                <a:latin typeface="Yu Gothic UI"/>
                <a:cs typeface="Yu Gothic UI"/>
              </a:rPr>
              <a:t>接続が出来ます</a:t>
            </a:r>
            <a:r>
              <a:rPr sz="100" b="1" spc="-110" dirty="0">
                <a:solidFill>
                  <a:srgbClr val="231F20"/>
                </a:solidFill>
                <a:latin typeface="Yu Gothic UI"/>
                <a:cs typeface="Yu Gothic UI"/>
              </a:rPr>
              <a:t>。</a:t>
            </a:r>
            <a:r>
              <a:rPr sz="100" b="0" spc="-25" dirty="0">
                <a:solidFill>
                  <a:srgbClr val="231F20"/>
                </a:solidFill>
                <a:latin typeface="Yu Gothic Medium"/>
                <a:cs typeface="Yu Gothic Medium"/>
              </a:rPr>
              <a:t>ss</a:t>
            </a:r>
            <a:r>
              <a:rPr sz="100" b="0" spc="-55" dirty="0">
                <a:solidFill>
                  <a:srgbClr val="231F20"/>
                </a:solidFill>
                <a:latin typeface="Yu Gothic Medium"/>
                <a:cs typeface="Yu Gothic Medium"/>
              </a:rPr>
              <a:t>w</a:t>
            </a:r>
            <a:r>
              <a:rPr sz="100" b="0" spc="-40" dirty="0">
                <a:solidFill>
                  <a:srgbClr val="FFFFFF"/>
                </a:solidFill>
                <a:latin typeface="Yu Gothic Medium"/>
                <a:cs typeface="Yu Gothic Medium"/>
              </a:rPr>
              <a:t>ー</a:t>
            </a:r>
            <a:r>
              <a:rPr sz="100" b="0" spc="-45" dirty="0">
                <a:solidFill>
                  <a:srgbClr val="FFFFFF"/>
                </a:solidFill>
                <a:latin typeface="Yu Gothic Medium"/>
                <a:cs typeface="Yu Gothic Medium"/>
              </a:rPr>
              <a:t>ド</a:t>
            </a:r>
            <a:r>
              <a:rPr sz="100" b="0" spc="-30" dirty="0">
                <a:solidFill>
                  <a:srgbClr val="231F20"/>
                </a:solidFill>
                <a:latin typeface="Yu Gothic Medium"/>
                <a:cs typeface="Yu Gothic Medium"/>
              </a:rPr>
              <a:t>o</a:t>
            </a:r>
            <a:r>
              <a:rPr sz="100" b="0" spc="-40" dirty="0">
                <a:solidFill>
                  <a:srgbClr val="FFFFFF"/>
                </a:solidFill>
                <a:latin typeface="Yu Gothic Medium"/>
                <a:cs typeface="Yu Gothic Medium"/>
              </a:rPr>
              <a:t>の読めない端末の場</a:t>
            </a:r>
            <a:r>
              <a:rPr sz="100" b="0" spc="-140" dirty="0">
                <a:solidFill>
                  <a:srgbClr val="FFFFFF"/>
                </a:solidFill>
                <a:latin typeface="Yu Gothic Medium"/>
                <a:cs typeface="Yu Gothic Medium"/>
              </a:rPr>
              <a:t>合</a:t>
            </a:r>
            <a:r>
              <a:rPr sz="100" b="0" spc="-15" dirty="0">
                <a:solidFill>
                  <a:srgbClr val="231F20"/>
                </a:solidFill>
                <a:latin typeface="Yu Gothic Medium"/>
                <a:cs typeface="Yu Gothic Medium"/>
              </a:rPr>
              <a:t>r</a:t>
            </a:r>
            <a:r>
              <a:rPr sz="100" b="0" spc="-25" dirty="0">
                <a:solidFill>
                  <a:srgbClr val="231F20"/>
                </a:solidFill>
                <a:latin typeface="Yu Gothic Medium"/>
                <a:cs typeface="Yu Gothic Medium"/>
              </a:rPr>
              <a:t>d</a:t>
            </a:r>
            <a:r>
              <a:rPr sz="100" b="0" dirty="0">
                <a:solidFill>
                  <a:srgbClr val="231F20"/>
                </a:solidFill>
                <a:latin typeface="Yu Gothic Medium"/>
                <a:cs typeface="Yu Gothic Medium"/>
              </a:rPr>
              <a:t>      </a:t>
            </a:r>
            <a:r>
              <a:rPr sz="100" b="1" spc="-35" dirty="0">
                <a:solidFill>
                  <a:srgbClr val="231F20"/>
                </a:solidFill>
                <a:latin typeface="Yu Gothic UI"/>
                <a:cs typeface="Yu Gothic UI"/>
              </a:rPr>
              <a:t>盗み見される心配が無いか</a:t>
            </a:r>
            <a:r>
              <a:rPr sz="100" b="1" spc="-125" dirty="0">
                <a:solidFill>
                  <a:srgbClr val="231F20"/>
                </a:solidFill>
                <a:latin typeface="Yu Gothic UI"/>
                <a:cs typeface="Yu Gothic UI"/>
              </a:rPr>
              <a:t>ら</a:t>
            </a:r>
            <a:r>
              <a:rPr sz="100" b="0" spc="-30" dirty="0">
                <a:solidFill>
                  <a:srgbClr val="FFFFFF"/>
                </a:solidFill>
                <a:latin typeface="Yu Gothic Medium"/>
                <a:cs typeface="Yu Gothic Medium"/>
              </a:rPr>
              <a:t>P</a:t>
            </a:r>
            <a:r>
              <a:rPr sz="100" b="0" spc="-35" dirty="0">
                <a:solidFill>
                  <a:srgbClr val="FFFFFF"/>
                </a:solidFill>
                <a:latin typeface="Yu Gothic Medium"/>
                <a:cs typeface="Yu Gothic Medium"/>
              </a:rPr>
              <a:t>C</a:t>
            </a:r>
            <a:r>
              <a:rPr sz="100" b="1" spc="-40" dirty="0">
                <a:solidFill>
                  <a:srgbClr val="231F20"/>
                </a:solidFill>
                <a:latin typeface="Yu Gothic UI"/>
                <a:cs typeface="Yu Gothic UI"/>
              </a:rPr>
              <a:t>超安心</a:t>
            </a:r>
            <a:r>
              <a:rPr sz="100" b="1" spc="-80" dirty="0">
                <a:solidFill>
                  <a:srgbClr val="231F20"/>
                </a:solidFill>
                <a:latin typeface="Yu Gothic UI"/>
                <a:cs typeface="Yu Gothic UI"/>
              </a:rPr>
              <a:t>！</a:t>
            </a:r>
            <a:r>
              <a:rPr sz="100" b="0" spc="-100" dirty="0">
                <a:solidFill>
                  <a:srgbClr val="FFFFFF"/>
                </a:solidFill>
                <a:latin typeface="Yu Gothic Medium"/>
                <a:cs typeface="Yu Gothic Medium"/>
              </a:rPr>
              <a:t>な</a:t>
            </a:r>
            <a:r>
              <a:rPr sz="100" b="0" spc="-30" dirty="0">
                <a:solidFill>
                  <a:srgbClr val="FFFFFF"/>
                </a:solidFill>
                <a:latin typeface="Yu Gothic Medium"/>
                <a:cs typeface="Yu Gothic Medium"/>
              </a:rPr>
              <a:t>ど </a:t>
            </a:r>
            <a:r>
              <a:rPr sz="100" b="0" spc="85" dirty="0">
                <a:solidFill>
                  <a:srgbClr val="FFFFFF"/>
                </a:solidFill>
                <a:latin typeface="Yu Gothic Medium"/>
                <a:cs typeface="Yu Gothic Medium"/>
              </a:rPr>
              <a:t> </a:t>
            </a:r>
            <a:r>
              <a:rPr sz="100" b="0" spc="-40" dirty="0">
                <a:solidFill>
                  <a:srgbClr val="FFFFFF"/>
                </a:solidFill>
                <a:latin typeface="Yu Gothic Medium"/>
                <a:cs typeface="Yu Gothic Medium"/>
              </a:rPr>
              <a:t>QR</a:t>
            </a:r>
            <a:r>
              <a:rPr sz="100" b="1" spc="-40" dirty="0">
                <a:solidFill>
                  <a:srgbClr val="231F20"/>
                </a:solidFill>
                <a:latin typeface="Yu Gothic UI"/>
                <a:cs typeface="Yu Gothic UI"/>
              </a:rPr>
              <a:t>W不要</a:t>
            </a:r>
            <a:r>
              <a:rPr sz="100" b="1" spc="-35" dirty="0">
                <a:solidFill>
                  <a:srgbClr val="231F20"/>
                </a:solidFill>
                <a:latin typeface="Yu Gothic UI"/>
                <a:cs typeface="Yu Gothic UI"/>
              </a:rPr>
              <a:t>なので</a:t>
            </a:r>
            <a:r>
              <a:rPr sz="100" b="1" spc="-40" dirty="0">
                <a:solidFill>
                  <a:srgbClr val="231F20"/>
                </a:solidFill>
                <a:latin typeface="Yu Gothic UI"/>
                <a:cs typeface="Yu Gothic UI"/>
              </a:rPr>
              <a:t>超簡単</a:t>
            </a:r>
            <a:r>
              <a:rPr sz="100" b="1" spc="-45" dirty="0">
                <a:solidFill>
                  <a:srgbClr val="231F20"/>
                </a:solidFill>
                <a:latin typeface="Yu Gothic UI"/>
                <a:cs typeface="Yu Gothic UI"/>
              </a:rPr>
              <a:t>に</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P</a:t>
            </a:r>
            <a:r>
              <a:rPr sz="100" b="1" spc="-25" dirty="0">
                <a:solidFill>
                  <a:srgbClr val="231F20"/>
                </a:solidFill>
                <a:latin typeface="Yu Gothic UI"/>
                <a:cs typeface="Yu Gothic UI"/>
              </a:rPr>
              <a:t>F</a:t>
            </a:r>
            <a:r>
              <a:rPr sz="100" b="0" spc="-50" dirty="0">
                <a:solidFill>
                  <a:srgbClr val="FFFFFF"/>
                </a:solidFill>
                <a:latin typeface="Yu Gothic Medium"/>
                <a:cs typeface="Yu Gothic Medium"/>
              </a:rPr>
              <a:t>コ</a:t>
            </a:r>
            <a:r>
              <a:rPr sz="100" b="0" spc="-20" dirty="0">
                <a:solidFill>
                  <a:srgbClr val="231F20"/>
                </a:solidFill>
                <a:latin typeface="Yu Gothic Medium"/>
                <a:cs typeface="Yu Gothic Medium"/>
              </a:rPr>
              <a:t>a</a:t>
            </a:r>
            <a:r>
              <a:rPr sz="100" b="1" spc="-20" dirty="0">
                <a:solidFill>
                  <a:srgbClr val="231F20"/>
                </a:solidFill>
                <a:latin typeface="Yu Gothic UI"/>
                <a:cs typeface="Yu Gothic UI"/>
              </a:rPr>
              <a:t>i</a:t>
            </a:r>
            <a:r>
              <a:rPr sz="100" b="1" spc="-40" dirty="0">
                <a:solidFill>
                  <a:srgbClr val="231F20"/>
                </a:solidFill>
                <a:latin typeface="Yu Gothic UI"/>
                <a:cs typeface="Yu Gothic UI"/>
              </a:rPr>
              <a:t>接続</a:t>
            </a:r>
            <a:r>
              <a:rPr sz="100" b="1" spc="-35" dirty="0">
                <a:solidFill>
                  <a:srgbClr val="231F20"/>
                </a:solidFill>
                <a:latin typeface="Yu Gothic UI"/>
                <a:cs typeface="Yu Gothic UI"/>
              </a:rPr>
              <a:t>が</a:t>
            </a:r>
            <a:r>
              <a:rPr sz="100" b="1" spc="-40" dirty="0">
                <a:solidFill>
                  <a:srgbClr val="231F20"/>
                </a:solidFill>
                <a:latin typeface="Yu Gothic UI"/>
                <a:cs typeface="Yu Gothic UI"/>
              </a:rPr>
              <a:t>出来</a:t>
            </a:r>
            <a:r>
              <a:rPr sz="100" b="1" spc="-30" dirty="0">
                <a:solidFill>
                  <a:srgbClr val="231F20"/>
                </a:solidFill>
                <a:latin typeface="Yu Gothic UI"/>
                <a:cs typeface="Yu Gothic UI"/>
              </a:rPr>
              <a:t>ま</a:t>
            </a:r>
            <a:r>
              <a:rPr sz="100" b="1" spc="-35" dirty="0">
                <a:solidFill>
                  <a:srgbClr val="231F20"/>
                </a:solidFill>
                <a:latin typeface="Yu Gothic UI"/>
                <a:cs typeface="Yu Gothic UI"/>
              </a:rPr>
              <a:t>す</a:t>
            </a:r>
            <a:r>
              <a:rPr sz="100" b="1" spc="-40" dirty="0">
                <a:solidFill>
                  <a:srgbClr val="231F20"/>
                </a:solidFill>
                <a:latin typeface="Yu Gothic UI"/>
                <a:cs typeface="Yu Gothic UI"/>
              </a:rPr>
              <a:t>。</a:t>
            </a:r>
            <a:r>
              <a:rPr sz="100" b="0" spc="-30" dirty="0">
                <a:solidFill>
                  <a:srgbClr val="231F20"/>
                </a:solidFill>
                <a:latin typeface="Yu Gothic Medium"/>
                <a:cs typeface="Yu Gothic Medium"/>
              </a:rPr>
              <a:t>ssw</a:t>
            </a:r>
            <a:r>
              <a:rPr sz="100" b="0" spc="-40" dirty="0">
                <a:solidFill>
                  <a:srgbClr val="FFFFFF"/>
                </a:solidFill>
                <a:latin typeface="Yu Gothic Medium"/>
                <a:cs typeface="Yu Gothic Medium"/>
              </a:rPr>
              <a:t>ー</a:t>
            </a:r>
            <a:r>
              <a:rPr sz="100" b="0" spc="-45" dirty="0">
                <a:solidFill>
                  <a:srgbClr val="FFFFFF"/>
                </a:solidFill>
                <a:latin typeface="Yu Gothic Medium"/>
                <a:cs typeface="Yu Gothic Medium"/>
              </a:rPr>
              <a:t>ド</a:t>
            </a:r>
            <a:r>
              <a:rPr sz="100" b="0" spc="-30" dirty="0">
                <a:solidFill>
                  <a:srgbClr val="231F20"/>
                </a:solidFill>
                <a:latin typeface="Yu Gothic Medium"/>
                <a:cs typeface="Yu Gothic Medium"/>
              </a:rPr>
              <a:t>o</a:t>
            </a:r>
            <a:r>
              <a:rPr sz="100" b="0" spc="-40" dirty="0">
                <a:solidFill>
                  <a:srgbClr val="FFFFFF"/>
                </a:solidFill>
                <a:latin typeface="Yu Gothic Medium"/>
                <a:cs typeface="Yu Gothic Medium"/>
              </a:rPr>
              <a:t>の読めない端末の場</a:t>
            </a:r>
            <a:r>
              <a:rPr sz="100" b="0" spc="-50" dirty="0">
                <a:solidFill>
                  <a:srgbClr val="FFFFFF"/>
                </a:solidFill>
                <a:latin typeface="Yu Gothic Medium"/>
                <a:cs typeface="Yu Gothic Medium"/>
              </a:rPr>
              <a:t>合</a:t>
            </a:r>
            <a:r>
              <a:rPr sz="100" b="0" spc="-20" dirty="0">
                <a:solidFill>
                  <a:srgbClr val="231F20"/>
                </a:solidFill>
                <a:latin typeface="Yu Gothic Medium"/>
                <a:cs typeface="Yu Gothic Medium"/>
              </a:rPr>
              <a:t>rd</a:t>
            </a:r>
            <a:endParaRPr sz="100">
              <a:latin typeface="Yu Gothic Medium"/>
              <a:cs typeface="Yu Gothic Medium"/>
            </a:endParaRPr>
          </a:p>
        </p:txBody>
      </p:sp>
      <p:sp>
        <p:nvSpPr>
          <p:cNvPr id="1426" name="object 1426"/>
          <p:cNvSpPr txBox="1"/>
          <p:nvPr/>
        </p:nvSpPr>
        <p:spPr>
          <a:xfrm>
            <a:off x="6764249" y="4833613"/>
            <a:ext cx="172085" cy="2857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93980">
              <a:lnSpc>
                <a:spcPct val="100000"/>
              </a:lnSpc>
            </a:pPr>
            <a:r>
              <a:rPr sz="100" b="0" spc="-40" dirty="0">
                <a:solidFill>
                  <a:srgbClr val="231F20"/>
                </a:solidFill>
                <a:latin typeface="Yu Gothic Medium"/>
                <a:cs typeface="Yu Gothic Medium"/>
              </a:rPr>
              <a:t>接続すると認証画面</a:t>
            </a:r>
            <a:r>
              <a:rPr sz="100" b="0" spc="-140" dirty="0">
                <a:solidFill>
                  <a:srgbClr val="231F20"/>
                </a:solidFill>
                <a:latin typeface="Yu Gothic Medium"/>
                <a:cs typeface="Yu Gothic Medium"/>
              </a:rPr>
              <a:t>が</a:t>
            </a:r>
            <a:r>
              <a:rPr sz="100" b="0" spc="-40" dirty="0">
                <a:solidFill>
                  <a:srgbClr val="231F20"/>
                </a:solidFill>
                <a:latin typeface="Yu Gothic Medium"/>
                <a:cs typeface="Yu Gothic Medium"/>
              </a:rPr>
              <a:t>表示されます</a:t>
            </a:r>
            <a:r>
              <a:rPr sz="100" b="0" dirty="0">
                <a:solidFill>
                  <a:srgbClr val="231F20"/>
                </a:solidFill>
                <a:latin typeface="Yu Gothic Medium"/>
                <a:cs typeface="Yu Gothic Medium"/>
              </a:rPr>
              <a:t>          </a:t>
            </a:r>
            <a:r>
              <a:rPr sz="100" b="0" spc="-10" dirty="0">
                <a:solidFill>
                  <a:srgbClr val="231F20"/>
                </a:solidFill>
                <a:latin typeface="Yu Gothic Medium"/>
                <a:cs typeface="Yu Gothic Medium"/>
              </a:rPr>
              <a:t> </a:t>
            </a:r>
            <a:r>
              <a:rPr sz="100" b="0" spc="-40" dirty="0">
                <a:solidFill>
                  <a:srgbClr val="231F20"/>
                </a:solidFill>
                <a:latin typeface="Yu Gothic Medium"/>
                <a:cs typeface="Yu Gothic Medium"/>
              </a:rPr>
              <a:t>接続すると認証画面</a:t>
            </a:r>
            <a:r>
              <a:rPr sz="100" b="0" spc="-140" dirty="0">
                <a:solidFill>
                  <a:srgbClr val="231F20"/>
                </a:solidFill>
                <a:latin typeface="Yu Gothic Medium"/>
                <a:cs typeface="Yu Gothic Medium"/>
              </a:rPr>
              <a:t>が</a:t>
            </a:r>
            <a:r>
              <a:rPr sz="100" b="0" spc="-40" dirty="0">
                <a:solidFill>
                  <a:srgbClr val="231F20"/>
                </a:solidFill>
                <a:latin typeface="Yu Gothic Medium"/>
                <a:cs typeface="Yu Gothic Medium"/>
              </a:rPr>
              <a:t>表示されます</a:t>
            </a:r>
            <a:endParaRPr sz="100">
              <a:latin typeface="Yu Gothic Medium"/>
              <a:cs typeface="Yu Gothic Medium"/>
            </a:endParaRPr>
          </a:p>
          <a:p>
            <a:pPr marL="38100">
              <a:lnSpc>
                <a:spcPct val="100000"/>
              </a:lnSpc>
              <a:spcBef>
                <a:spcPts val="5"/>
              </a:spcBef>
            </a:pPr>
            <a:r>
              <a:rPr sz="100" b="1" spc="-35" dirty="0">
                <a:solidFill>
                  <a:srgbClr val="231F20"/>
                </a:solidFill>
                <a:latin typeface="Microsoft JhengHei"/>
                <a:cs typeface="Microsoft JhengHei"/>
              </a:rPr>
              <a:t>方法</a:t>
            </a:r>
            <a:r>
              <a:rPr sz="100" b="1" spc="330" dirty="0">
                <a:solidFill>
                  <a:srgbClr val="231F20"/>
                </a:solidFill>
                <a:latin typeface="Microsoft JhengHei"/>
                <a:cs typeface="Microsoft JhengHei"/>
              </a:rPr>
              <a:t> </a:t>
            </a:r>
            <a:r>
              <a:rPr sz="100" b="1" spc="-40" dirty="0">
                <a:solidFill>
                  <a:srgbClr val="231F20"/>
                </a:solidFill>
                <a:latin typeface="Microsoft JhengHei"/>
                <a:cs typeface="Microsoft JhengHei"/>
              </a:rPr>
              <a:t>ご利</a:t>
            </a:r>
            <a:r>
              <a:rPr sz="100" b="1" spc="-50" dirty="0">
                <a:solidFill>
                  <a:srgbClr val="231F20"/>
                </a:solidFill>
                <a:latin typeface="Microsoft JhengHei"/>
                <a:cs typeface="Microsoft JhengHei"/>
              </a:rPr>
              <a:t>用</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30" dirty="0">
                <a:solidFill>
                  <a:srgbClr val="231F20"/>
                </a:solidFill>
                <a:latin typeface="Yu Gothic UI"/>
                <a:cs typeface="Yu Gothic UI"/>
              </a:rPr>
              <a:t>QRコ</a:t>
            </a:r>
            <a:r>
              <a:rPr sz="100" b="1" spc="-35" dirty="0">
                <a:solidFill>
                  <a:srgbClr val="231F20"/>
                </a:solidFill>
                <a:latin typeface="Yu Gothic UI"/>
                <a:cs typeface="Yu Gothic UI"/>
              </a:rPr>
              <a:t>ー</a:t>
            </a:r>
            <a:r>
              <a:rPr sz="100" b="1" spc="-50" dirty="0">
                <a:solidFill>
                  <a:srgbClr val="FFFFFF"/>
                </a:solidFill>
                <a:latin typeface="Microsoft JhengHei"/>
                <a:cs typeface="Microsoft JhengHei"/>
              </a:rPr>
              <a:t>ッ</a:t>
            </a:r>
            <a:r>
              <a:rPr sz="100" b="1" spc="-45" dirty="0">
                <a:solidFill>
                  <a:srgbClr val="FFFFFF"/>
                </a:solidFill>
                <a:latin typeface="Microsoft JhengHei"/>
                <a:cs typeface="Microsoft JhengHei"/>
              </a:rPr>
              <a:t>の</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ド</a:t>
            </a:r>
            <a:r>
              <a:rPr sz="100" b="1" spc="-50" dirty="0">
                <a:solidFill>
                  <a:srgbClr val="FFFFFF"/>
                </a:solidFill>
                <a:latin typeface="Microsoft JhengHei"/>
                <a:cs typeface="Microsoft JhengHei"/>
              </a:rPr>
              <a:t>ク</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Wi</a:t>
            </a:r>
            <a:r>
              <a:rPr sz="100" b="0" spc="-30" dirty="0">
                <a:solidFill>
                  <a:srgbClr val="231F20"/>
                </a:solidFill>
                <a:latin typeface="Yu Gothic Medium"/>
                <a:cs typeface="Yu Gothic Medium"/>
              </a:rPr>
              <a:t>L</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0" spc="-35" dirty="0">
                <a:solidFill>
                  <a:srgbClr val="231F20"/>
                </a:solidFill>
                <a:latin typeface="Yu Gothic Medium"/>
                <a:cs typeface="Yu Gothic Medium"/>
              </a:rPr>
              <a:t>oc</a:t>
            </a:r>
            <a:r>
              <a:rPr sz="100" b="1" spc="-35" dirty="0">
                <a:solidFill>
                  <a:srgbClr val="FFFFFF"/>
                </a:solidFill>
                <a:latin typeface="Microsoft JhengHei"/>
                <a:cs typeface="Microsoft JhengHei"/>
              </a:rPr>
              <a:t>１D</a:t>
            </a:r>
            <a:r>
              <a:rPr sz="100" b="1" spc="-35" dirty="0">
                <a:solidFill>
                  <a:srgbClr val="414042"/>
                </a:solidFill>
                <a:latin typeface="Microsoft JhengHei"/>
                <a:cs typeface="Microsoft JhengHei"/>
              </a:rPr>
              <a:t>-</a:t>
            </a:r>
            <a:r>
              <a:rPr sz="100" b="1" spc="-40" dirty="0">
                <a:solidFill>
                  <a:srgbClr val="FFFFFF"/>
                </a:solidFill>
                <a:latin typeface="Microsoft JhengHei"/>
                <a:cs typeface="Microsoft JhengHei"/>
              </a:rPr>
              <a:t>ッ</a:t>
            </a:r>
            <a:r>
              <a:rPr sz="100" b="1" spc="-50" dirty="0">
                <a:solidFill>
                  <a:srgbClr val="FFFFFF"/>
                </a:solidFill>
                <a:latin typeface="Microsoft JhengHei"/>
                <a:cs typeface="Microsoft JhengHei"/>
              </a:rPr>
              <a:t>クの</a:t>
            </a:r>
            <a:r>
              <a:rPr sz="100" b="1" spc="-35" dirty="0">
                <a:solidFill>
                  <a:srgbClr val="414042"/>
                </a:solidFill>
                <a:latin typeface="Microsoft JhengHei"/>
                <a:cs typeface="Microsoft JhengHei"/>
              </a:rPr>
              <a:t>F</a:t>
            </a:r>
            <a:r>
              <a:rPr sz="100" b="1" spc="-40" dirty="0">
                <a:solidFill>
                  <a:srgbClr val="231F20"/>
                </a:solidFill>
                <a:latin typeface="Yu Gothic UI"/>
                <a:cs typeface="Yu Gothic UI"/>
              </a:rPr>
              <a:t>読み間違</a:t>
            </a:r>
            <a:r>
              <a:rPr sz="100" b="1" spc="-35" dirty="0">
                <a:solidFill>
                  <a:srgbClr val="231F20"/>
                </a:solidFill>
                <a:latin typeface="Yu Gothic UI"/>
                <a:cs typeface="Yu Gothic UI"/>
              </a:rPr>
              <a:t>い</a:t>
            </a:r>
            <a:r>
              <a:rPr sz="100" b="1" spc="-30" dirty="0">
                <a:solidFill>
                  <a:srgbClr val="231F20"/>
                </a:solidFill>
                <a:latin typeface="Yu Gothic UI"/>
                <a:cs typeface="Yu Gothic UI"/>
              </a:rPr>
              <a:t>を</a:t>
            </a:r>
            <a:r>
              <a:rPr sz="100" b="1" spc="-40" dirty="0">
                <a:solidFill>
                  <a:srgbClr val="231F20"/>
                </a:solidFill>
                <a:latin typeface="Yu Gothic UI"/>
                <a:cs typeface="Yu Gothic UI"/>
              </a:rPr>
              <a:t>防ぐ</a:t>
            </a:r>
            <a:r>
              <a:rPr sz="100" b="1" spc="-45" dirty="0">
                <a:solidFill>
                  <a:srgbClr val="FFFFFF"/>
                </a:solidFill>
                <a:latin typeface="Microsoft JhengHei"/>
                <a:cs typeface="Microsoft JhengHei"/>
              </a:rPr>
              <a:t>合</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0" spc="-35" dirty="0">
                <a:solidFill>
                  <a:srgbClr val="231F20"/>
                </a:solidFill>
                <a:latin typeface="Yu Gothic Medium"/>
                <a:cs typeface="Yu Gothic Medium"/>
              </a:rPr>
              <a:t>NL</a:t>
            </a:r>
            <a:r>
              <a:rPr sz="100" b="1" spc="-50" dirty="0">
                <a:solidFill>
                  <a:srgbClr val="FFFFFF"/>
                </a:solidFill>
                <a:latin typeface="Microsoft JhengHei"/>
                <a:cs typeface="Microsoft JhengHei"/>
              </a:rPr>
              <a:t>ク</a:t>
            </a:r>
            <a:r>
              <a:rPr sz="100" b="1" spc="-25" dirty="0">
                <a:solidFill>
                  <a:srgbClr val="FFFFFF"/>
                </a:solidFill>
                <a:latin typeface="Microsoft JhengHei"/>
                <a:cs typeface="Microsoft JhengHei"/>
              </a:rPr>
              <a:t>I</a:t>
            </a:r>
            <a:r>
              <a:rPr sz="100" b="0" spc="-25" dirty="0">
                <a:solidFill>
                  <a:srgbClr val="231F20"/>
                </a:solidFill>
                <a:latin typeface="Yu Gothic Medium"/>
                <a:cs typeface="Yu Gothic Medium"/>
              </a:rPr>
              <a:t>oc</a:t>
            </a:r>
            <a:r>
              <a:rPr sz="100" b="1" spc="-25" dirty="0">
                <a:solidFill>
                  <a:srgbClr val="414042"/>
                </a:solidFill>
                <a:latin typeface="Microsoft JhengHei"/>
                <a:cs typeface="Microsoft JhengHei"/>
              </a:rPr>
              <a:t>-F</a:t>
            </a:r>
            <a:r>
              <a:rPr sz="100" b="1" spc="100" dirty="0">
                <a:solidFill>
                  <a:srgbClr val="414042"/>
                </a:solidFill>
                <a:latin typeface="Microsoft JhengHei"/>
                <a:cs typeface="Microsoft JhengHei"/>
              </a:rPr>
              <a:t> </a:t>
            </a:r>
            <a:r>
              <a:rPr sz="100" b="1" spc="-35" dirty="0">
                <a:solidFill>
                  <a:srgbClr val="231F20"/>
                </a:solidFill>
                <a:latin typeface="Yu Gothic UI"/>
                <a:cs typeface="Yu Gothic UI"/>
              </a:rPr>
              <a:t>た</a:t>
            </a:r>
            <a:r>
              <a:rPr sz="100" b="1" spc="105" dirty="0">
                <a:solidFill>
                  <a:srgbClr val="231F20"/>
                </a:solidFill>
                <a:latin typeface="Yu Gothic UI"/>
                <a:cs typeface="Yu Gothic UI"/>
              </a:rPr>
              <a:t> </a:t>
            </a:r>
            <a:r>
              <a:rPr sz="100" b="1" spc="-40" dirty="0">
                <a:solidFill>
                  <a:srgbClr val="231F20"/>
                </a:solidFill>
                <a:latin typeface="Microsoft JhengHei"/>
                <a:cs typeface="Microsoft JhengHei"/>
              </a:rPr>
              <a:t>方</a:t>
            </a:r>
            <a:r>
              <a:rPr sz="100" b="1" spc="-45" dirty="0">
                <a:solidFill>
                  <a:srgbClr val="231F20"/>
                </a:solidFill>
                <a:latin typeface="Microsoft JhengHei"/>
                <a:cs typeface="Microsoft JhengHei"/>
              </a:rPr>
              <a:t>法</a:t>
            </a:r>
            <a:r>
              <a:rPr sz="100" b="1" spc="-30" dirty="0">
                <a:solidFill>
                  <a:srgbClr val="231F20"/>
                </a:solidFill>
                <a:latin typeface="Yu Gothic UI"/>
                <a:cs typeface="Yu Gothic UI"/>
              </a:rPr>
              <a:t>QRコ</a:t>
            </a:r>
            <a:r>
              <a:rPr sz="100" b="1" spc="-35" dirty="0">
                <a:solidFill>
                  <a:srgbClr val="231F20"/>
                </a:solidFill>
                <a:latin typeface="Yu Gothic UI"/>
                <a:cs typeface="Yu Gothic UI"/>
              </a:rPr>
              <a:t>ー</a:t>
            </a:r>
            <a:r>
              <a:rPr sz="100" b="1" spc="-50" dirty="0">
                <a:solidFill>
                  <a:srgbClr val="FFFFFF"/>
                </a:solidFill>
                <a:latin typeface="Microsoft JhengHei"/>
                <a:cs typeface="Microsoft JhengHei"/>
              </a:rPr>
              <a:t>ッの</a:t>
            </a:r>
            <a:r>
              <a:rPr sz="100" b="1" spc="-40" dirty="0">
                <a:solidFill>
                  <a:srgbClr val="231F20"/>
                </a:solidFill>
                <a:latin typeface="Yu Gothic UI"/>
                <a:cs typeface="Yu Gothic UI"/>
              </a:rPr>
              <a:t>倒</a:t>
            </a:r>
            <a:r>
              <a:rPr sz="100" b="1" spc="-35" dirty="0">
                <a:solidFill>
                  <a:srgbClr val="231F20"/>
                </a:solidFill>
                <a:latin typeface="Yu Gothic UI"/>
                <a:cs typeface="Yu Gothic UI"/>
              </a:rPr>
              <a:t>な</a:t>
            </a:r>
            <a:r>
              <a:rPr sz="100" b="1" spc="-20" dirty="0">
                <a:solidFill>
                  <a:srgbClr val="231F20"/>
                </a:solidFill>
                <a:latin typeface="Yu Gothic UI"/>
                <a:cs typeface="Yu Gothic UI"/>
              </a:rPr>
              <a:t>I</a:t>
            </a:r>
            <a:r>
              <a:rPr sz="100" b="1" spc="-50" dirty="0">
                <a:solidFill>
                  <a:srgbClr val="FFFFFF"/>
                </a:solidFill>
                <a:latin typeface="Microsoft JhengHei"/>
                <a:cs typeface="Microsoft JhengHei"/>
              </a:rPr>
              <a:t>合</a:t>
            </a:r>
            <a:r>
              <a:rPr sz="100" b="1" spc="-40" dirty="0">
                <a:solidFill>
                  <a:srgbClr val="231F20"/>
                </a:solidFill>
                <a:latin typeface="Yu Gothic UI"/>
                <a:cs typeface="Yu Gothic UI"/>
              </a:rPr>
              <a:t>ド</a:t>
            </a:r>
            <a:r>
              <a:rPr sz="100" b="1" spc="-50" dirty="0">
                <a:solidFill>
                  <a:srgbClr val="FFFFFF"/>
                </a:solidFill>
                <a:latin typeface="Microsoft JhengHei"/>
                <a:cs typeface="Microsoft JhengHei"/>
              </a:rPr>
              <a:t>ク</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1" spc="-35" dirty="0">
                <a:solidFill>
                  <a:srgbClr val="FFFFFF"/>
                </a:solidFill>
                <a:latin typeface="Microsoft JhengHei"/>
                <a:cs typeface="Microsoft JhengHei"/>
              </a:rPr>
              <a:t>Wi</a:t>
            </a:r>
            <a:r>
              <a:rPr sz="100" b="0" spc="-35" dirty="0">
                <a:solidFill>
                  <a:srgbClr val="231F20"/>
                </a:solidFill>
                <a:latin typeface="Yu Gothic Medium"/>
                <a:cs typeface="Yu Gothic Medium"/>
              </a:rPr>
              <a:t>NL</a:t>
            </a:r>
            <a:r>
              <a:rPr sz="100" b="1" spc="-45" dirty="0">
                <a:solidFill>
                  <a:srgbClr val="231F20"/>
                </a:solidFill>
                <a:latin typeface="Yu Gothic UI"/>
                <a:cs typeface="Yu Gothic UI"/>
              </a:rPr>
              <a:t>の</a:t>
            </a:r>
            <a:r>
              <a:rPr sz="100" b="1" spc="-50" dirty="0">
                <a:solidFill>
                  <a:srgbClr val="FFFFFF"/>
                </a:solidFill>
                <a:latin typeface="Microsoft JhengHei"/>
                <a:cs typeface="Microsoft JhengHei"/>
              </a:rPr>
              <a:t>ク</a:t>
            </a:r>
            <a:r>
              <a:rPr sz="100" b="1" spc="-30" dirty="0">
                <a:solidFill>
                  <a:srgbClr val="FFFFFF"/>
                </a:solidFill>
                <a:latin typeface="Microsoft JhengHei"/>
                <a:cs typeface="Microsoft JhengHei"/>
              </a:rPr>
              <a:t>I</a:t>
            </a:r>
            <a:r>
              <a:rPr sz="100" b="0" spc="-30" dirty="0">
                <a:solidFill>
                  <a:srgbClr val="231F20"/>
                </a:solidFill>
                <a:latin typeface="Yu Gothic Medium"/>
                <a:cs typeface="Yu Gothic Medium"/>
              </a:rPr>
              <a:t>oc</a:t>
            </a:r>
            <a:r>
              <a:rPr sz="100" b="1" spc="-30" dirty="0">
                <a:solidFill>
                  <a:srgbClr val="FFFFFF"/>
                </a:solidFill>
                <a:latin typeface="Microsoft JhengHei"/>
                <a:cs typeface="Microsoft JhengHei"/>
              </a:rPr>
              <a:t>１</a:t>
            </a:r>
            <a:r>
              <a:rPr sz="100" b="1" spc="-30" dirty="0">
                <a:solidFill>
                  <a:srgbClr val="414042"/>
                </a:solidFill>
                <a:latin typeface="Microsoft JhengHei"/>
                <a:cs typeface="Microsoft JhengHei"/>
              </a:rPr>
              <a:t>-</a:t>
            </a:r>
            <a:r>
              <a:rPr sz="100" b="1" spc="-40" dirty="0">
                <a:solidFill>
                  <a:srgbClr val="FFFFFF"/>
                </a:solidFill>
                <a:latin typeface="Microsoft JhengHei"/>
                <a:cs typeface="Microsoft JhengHei"/>
              </a:rPr>
              <a:t>ック</a:t>
            </a:r>
            <a:r>
              <a:rPr sz="100" b="1" spc="-50" dirty="0">
                <a:solidFill>
                  <a:srgbClr val="FFFFFF"/>
                </a:solidFill>
                <a:latin typeface="Microsoft JhengHei"/>
                <a:cs typeface="Microsoft JhengHei"/>
              </a:rPr>
              <a:t>２の</a:t>
            </a:r>
            <a:r>
              <a:rPr sz="100" b="1" spc="-35" dirty="0">
                <a:solidFill>
                  <a:srgbClr val="414042"/>
                </a:solidFill>
                <a:latin typeface="Microsoft JhengHei"/>
                <a:cs typeface="Microsoft JhengHei"/>
              </a:rPr>
              <a:t>F</a:t>
            </a:r>
            <a:r>
              <a:rPr sz="100" b="1" spc="-40" dirty="0">
                <a:solidFill>
                  <a:srgbClr val="231F20"/>
                </a:solidFill>
                <a:latin typeface="Yu Gothic UI"/>
                <a:cs typeface="Yu Gothic UI"/>
              </a:rPr>
              <a:t>読み間違</a:t>
            </a:r>
            <a:r>
              <a:rPr sz="100" b="1" spc="-35" dirty="0">
                <a:solidFill>
                  <a:srgbClr val="231F20"/>
                </a:solidFill>
                <a:latin typeface="Yu Gothic UI"/>
                <a:cs typeface="Yu Gothic UI"/>
              </a:rPr>
              <a:t>い</a:t>
            </a:r>
            <a:r>
              <a:rPr sz="100" b="1" spc="-30" dirty="0">
                <a:solidFill>
                  <a:srgbClr val="231F20"/>
                </a:solidFill>
                <a:latin typeface="Yu Gothic UI"/>
                <a:cs typeface="Yu Gothic UI"/>
              </a:rPr>
              <a:t>を</a:t>
            </a:r>
            <a:r>
              <a:rPr sz="100" b="1" spc="-40" dirty="0">
                <a:solidFill>
                  <a:srgbClr val="231F20"/>
                </a:solidFill>
                <a:latin typeface="Yu Gothic UI"/>
                <a:cs typeface="Yu Gothic UI"/>
              </a:rPr>
              <a:t>防</a:t>
            </a:r>
            <a:r>
              <a:rPr sz="100" b="1" spc="-30" dirty="0">
                <a:solidFill>
                  <a:srgbClr val="231F20"/>
                </a:solidFill>
                <a:latin typeface="Yu Gothic UI"/>
                <a:cs typeface="Yu Gothic UI"/>
              </a:rPr>
              <a:t>ぐ</a:t>
            </a:r>
            <a:r>
              <a:rPr sz="100" b="1" spc="-45" dirty="0">
                <a:solidFill>
                  <a:srgbClr val="231F20"/>
                </a:solidFill>
                <a:latin typeface="Yu Gothic UI"/>
                <a:cs typeface="Yu Gothic UI"/>
              </a:rPr>
              <a:t>た</a:t>
            </a:r>
            <a:r>
              <a:rPr sz="100" b="1" spc="-45" dirty="0">
                <a:solidFill>
                  <a:srgbClr val="FFFFFF"/>
                </a:solidFill>
                <a:latin typeface="Microsoft JhengHei"/>
                <a:cs typeface="Microsoft JhengHei"/>
              </a:rPr>
              <a:t>合</a:t>
            </a:r>
            <a:r>
              <a:rPr sz="100" b="0" spc="-50" dirty="0">
                <a:solidFill>
                  <a:srgbClr val="231F20"/>
                </a:solidFill>
                <a:latin typeface="Yu Gothic Medium"/>
                <a:cs typeface="Yu Gothic Medium"/>
              </a:rPr>
              <a:t>ま</a:t>
            </a:r>
            <a:r>
              <a:rPr sz="100" b="1" spc="-30" dirty="0">
                <a:solidFill>
                  <a:srgbClr val="414042"/>
                </a:solidFill>
                <a:latin typeface="Microsoft JhengHei"/>
                <a:cs typeface="Microsoft JhengHei"/>
              </a:rPr>
              <a:t>Wi</a:t>
            </a:r>
            <a:r>
              <a:rPr sz="100" b="1" spc="-50" dirty="0">
                <a:solidFill>
                  <a:srgbClr val="FFFFFF"/>
                </a:solidFill>
                <a:latin typeface="Microsoft JhengHei"/>
                <a:cs typeface="Microsoft JhengHei"/>
              </a:rPr>
              <a:t>ク</a:t>
            </a:r>
            <a:r>
              <a:rPr sz="100" b="0" spc="-30" dirty="0">
                <a:solidFill>
                  <a:srgbClr val="231F20"/>
                </a:solidFill>
                <a:latin typeface="Yu Gothic Medium"/>
                <a:cs typeface="Yu Gothic Medium"/>
              </a:rPr>
              <a:t>L</a:t>
            </a:r>
            <a:r>
              <a:rPr sz="100" b="1" spc="-50" dirty="0">
                <a:solidFill>
                  <a:srgbClr val="FFFFFF"/>
                </a:solidFill>
                <a:latin typeface="Microsoft JhengHei"/>
                <a:cs typeface="Microsoft JhengHei"/>
              </a:rPr>
              <a:t>ク</a:t>
            </a:r>
            <a:r>
              <a:rPr sz="100" b="1" spc="-25" dirty="0">
                <a:solidFill>
                  <a:srgbClr val="FFFFFF"/>
                </a:solidFill>
                <a:latin typeface="Microsoft JhengHei"/>
                <a:cs typeface="Microsoft JhengHei"/>
              </a:rPr>
              <a:t>I</a:t>
            </a:r>
            <a:r>
              <a:rPr sz="100" b="0" spc="-25" dirty="0">
                <a:solidFill>
                  <a:srgbClr val="231F20"/>
                </a:solidFill>
                <a:latin typeface="Yu Gothic Medium"/>
                <a:cs typeface="Yu Gothic Medium"/>
              </a:rPr>
              <a:t>oc</a:t>
            </a:r>
            <a:r>
              <a:rPr sz="100" b="1" spc="-25" dirty="0">
                <a:solidFill>
                  <a:srgbClr val="414042"/>
                </a:solidFill>
                <a:latin typeface="Microsoft JhengHei"/>
                <a:cs typeface="Microsoft JhengHei"/>
              </a:rPr>
              <a:t>-F</a:t>
            </a:r>
            <a:endParaRPr sz="100">
              <a:latin typeface="Microsoft JhengHei"/>
              <a:cs typeface="Microsoft JhengHei"/>
            </a:endParaRPr>
          </a:p>
        </p:txBody>
      </p:sp>
      <p:grpSp>
        <p:nvGrpSpPr>
          <p:cNvPr id="1427" name="object 1427"/>
          <p:cNvGrpSpPr/>
          <p:nvPr/>
        </p:nvGrpSpPr>
        <p:grpSpPr>
          <a:xfrm>
            <a:off x="6883938" y="4845574"/>
            <a:ext cx="6350" cy="2540"/>
            <a:chOff x="6883938" y="4845574"/>
            <a:chExt cx="6350" cy="2540"/>
          </a:xfrm>
        </p:grpSpPr>
        <p:sp>
          <p:nvSpPr>
            <p:cNvPr id="1428" name="object 1428"/>
            <p:cNvSpPr/>
            <p:nvPr/>
          </p:nvSpPr>
          <p:spPr>
            <a:xfrm>
              <a:off x="6884256" y="4845891"/>
              <a:ext cx="1270" cy="635"/>
            </a:xfrm>
            <a:custGeom>
              <a:avLst/>
              <a:gdLst/>
              <a:ahLst/>
              <a:cxnLst/>
              <a:rect l="l" t="t" r="r" b="b"/>
              <a:pathLst>
                <a:path w="1270" h="635">
                  <a:moveTo>
                    <a:pt x="0" y="0"/>
                  </a:moveTo>
                  <a:lnTo>
                    <a:pt x="0" y="266"/>
                  </a:lnTo>
                  <a:lnTo>
                    <a:pt x="774" y="266"/>
                  </a:lnTo>
                </a:path>
              </a:pathLst>
            </a:custGeom>
            <a:ln w="3175">
              <a:solidFill>
                <a:srgbClr val="00A9BE"/>
              </a:solidFill>
            </a:ln>
          </p:spPr>
          <p:txBody>
            <a:bodyPr wrap="square" lIns="0" tIns="0" rIns="0" bIns="0" rtlCol="0"/>
            <a:lstStyle/>
            <a:p>
              <a:endParaRPr/>
            </a:p>
          </p:txBody>
        </p:sp>
        <p:sp>
          <p:nvSpPr>
            <p:cNvPr id="1429" name="object 1429"/>
            <p:cNvSpPr/>
            <p:nvPr/>
          </p:nvSpPr>
          <p:spPr>
            <a:xfrm>
              <a:off x="6888645" y="4846637"/>
              <a:ext cx="1270" cy="635"/>
            </a:xfrm>
            <a:custGeom>
              <a:avLst/>
              <a:gdLst/>
              <a:ahLst/>
              <a:cxnLst/>
              <a:rect l="l" t="t" r="r" b="b"/>
              <a:pathLst>
                <a:path w="1270" h="635">
                  <a:moveTo>
                    <a:pt x="1016" y="0"/>
                  </a:moveTo>
                  <a:lnTo>
                    <a:pt x="0" y="0"/>
                  </a:lnTo>
                  <a:lnTo>
                    <a:pt x="0" y="584"/>
                  </a:lnTo>
                  <a:lnTo>
                    <a:pt x="1016" y="584"/>
                  </a:lnTo>
                  <a:lnTo>
                    <a:pt x="1016" y="0"/>
                  </a:lnTo>
                  <a:close/>
                </a:path>
              </a:pathLst>
            </a:custGeom>
            <a:solidFill>
              <a:srgbClr val="364B5C"/>
            </a:solidFill>
          </p:spPr>
          <p:txBody>
            <a:bodyPr wrap="square" lIns="0" tIns="0" rIns="0" bIns="0" rtlCol="0"/>
            <a:lstStyle/>
            <a:p>
              <a:endParaRPr/>
            </a:p>
          </p:txBody>
        </p:sp>
        <p:sp>
          <p:nvSpPr>
            <p:cNvPr id="1430" name="object 1430"/>
            <p:cNvSpPr/>
            <p:nvPr/>
          </p:nvSpPr>
          <p:spPr>
            <a:xfrm>
              <a:off x="6888481" y="4847268"/>
              <a:ext cx="1905" cy="635"/>
            </a:xfrm>
            <a:custGeom>
              <a:avLst/>
              <a:gdLst/>
              <a:ahLst/>
              <a:cxnLst/>
              <a:rect l="l" t="t" r="r" b="b"/>
              <a:pathLst>
                <a:path w="1904" h="635">
                  <a:moveTo>
                    <a:pt x="1231" y="0"/>
                  </a:moveTo>
                  <a:lnTo>
                    <a:pt x="101" y="0"/>
                  </a:lnTo>
                  <a:lnTo>
                    <a:pt x="0" y="177"/>
                  </a:lnTo>
                  <a:lnTo>
                    <a:pt x="1346" y="190"/>
                  </a:lnTo>
                  <a:lnTo>
                    <a:pt x="1231" y="0"/>
                  </a:lnTo>
                  <a:close/>
                </a:path>
              </a:pathLst>
            </a:custGeom>
            <a:solidFill>
              <a:srgbClr val="A7BEC5"/>
            </a:solidFill>
          </p:spPr>
          <p:txBody>
            <a:bodyPr wrap="square" lIns="0" tIns="0" rIns="0" bIns="0" rtlCol="0"/>
            <a:lstStyle/>
            <a:p>
              <a:endParaRPr/>
            </a:p>
          </p:txBody>
        </p:sp>
        <p:sp>
          <p:nvSpPr>
            <p:cNvPr id="1431" name="object 1431"/>
            <p:cNvSpPr/>
            <p:nvPr/>
          </p:nvSpPr>
          <p:spPr>
            <a:xfrm>
              <a:off x="6889026" y="4846726"/>
              <a:ext cx="635" cy="635"/>
            </a:xfrm>
            <a:custGeom>
              <a:avLst/>
              <a:gdLst/>
              <a:ahLst/>
              <a:cxnLst/>
              <a:rect l="l" t="t" r="r" b="b"/>
              <a:pathLst>
                <a:path w="634" h="635">
                  <a:moveTo>
                    <a:pt x="152" y="177"/>
                  </a:moveTo>
                  <a:close/>
                </a:path>
                <a:path w="634" h="635">
                  <a:moveTo>
                    <a:pt x="152" y="76"/>
                  </a:moveTo>
                  <a:close/>
                </a:path>
                <a:path w="634" h="635">
                  <a:moveTo>
                    <a:pt x="165" y="127"/>
                  </a:moveTo>
                  <a:close/>
                </a:path>
                <a:path w="634" h="635">
                  <a:moveTo>
                    <a:pt x="177" y="127"/>
                  </a:moveTo>
                  <a:close/>
                </a:path>
                <a:path w="634" h="635">
                  <a:moveTo>
                    <a:pt x="228" y="101"/>
                  </a:moveTo>
                  <a:close/>
                </a:path>
                <a:path w="634" h="635">
                  <a:moveTo>
                    <a:pt x="254" y="76"/>
                  </a:moveTo>
                  <a:lnTo>
                    <a:pt x="63" y="0"/>
                  </a:lnTo>
                  <a:lnTo>
                    <a:pt x="228" y="76"/>
                  </a:lnTo>
                  <a:close/>
                </a:path>
              </a:pathLst>
            </a:custGeom>
            <a:solidFill>
              <a:srgbClr val="00A9BE">
                <a:alpha val="39999"/>
              </a:srgbClr>
            </a:solidFill>
          </p:spPr>
          <p:txBody>
            <a:bodyPr wrap="square" lIns="0" tIns="0" rIns="0" bIns="0" rtlCol="0"/>
            <a:lstStyle/>
            <a:p>
              <a:endParaRPr/>
            </a:p>
          </p:txBody>
        </p:sp>
        <p:sp>
          <p:nvSpPr>
            <p:cNvPr id="1432" name="object 1432"/>
            <p:cNvSpPr/>
            <p:nvPr/>
          </p:nvSpPr>
          <p:spPr>
            <a:xfrm>
              <a:off x="6888353" y="4846851"/>
              <a:ext cx="635" cy="635"/>
            </a:xfrm>
            <a:custGeom>
              <a:avLst/>
              <a:gdLst/>
              <a:ahLst/>
              <a:cxnLst/>
              <a:rect l="l" t="t" r="r" b="b"/>
              <a:pathLst>
                <a:path w="634" h="635">
                  <a:moveTo>
                    <a:pt x="1" y="242"/>
                  </a:moveTo>
                  <a:lnTo>
                    <a:pt x="0" y="0"/>
                  </a:lnTo>
                  <a:lnTo>
                    <a:pt x="1" y="242"/>
                  </a:lnTo>
                  <a:close/>
                </a:path>
              </a:pathLst>
            </a:custGeom>
            <a:solidFill>
              <a:srgbClr val="FFF200">
                <a:alpha val="59999"/>
              </a:srgbClr>
            </a:solidFill>
          </p:spPr>
          <p:txBody>
            <a:bodyPr wrap="square" lIns="0" tIns="0" rIns="0" bIns="0" rtlCol="0"/>
            <a:lstStyle/>
            <a:p>
              <a:endParaRPr/>
            </a:p>
          </p:txBody>
        </p:sp>
        <p:sp>
          <p:nvSpPr>
            <p:cNvPr id="1433" name="object 1433"/>
            <p:cNvSpPr/>
            <p:nvPr/>
          </p:nvSpPr>
          <p:spPr>
            <a:xfrm>
              <a:off x="6887159" y="4846637"/>
              <a:ext cx="1270" cy="635"/>
            </a:xfrm>
            <a:custGeom>
              <a:avLst/>
              <a:gdLst/>
              <a:ahLst/>
              <a:cxnLst/>
              <a:rect l="l" t="t" r="r" b="b"/>
              <a:pathLst>
                <a:path w="1270" h="635">
                  <a:moveTo>
                    <a:pt x="1016" y="0"/>
                  </a:moveTo>
                  <a:lnTo>
                    <a:pt x="0" y="0"/>
                  </a:lnTo>
                  <a:lnTo>
                    <a:pt x="0" y="584"/>
                  </a:lnTo>
                  <a:lnTo>
                    <a:pt x="1016" y="584"/>
                  </a:lnTo>
                  <a:lnTo>
                    <a:pt x="1016" y="0"/>
                  </a:lnTo>
                  <a:close/>
                </a:path>
              </a:pathLst>
            </a:custGeom>
            <a:solidFill>
              <a:srgbClr val="364B5C"/>
            </a:solidFill>
          </p:spPr>
          <p:txBody>
            <a:bodyPr wrap="square" lIns="0" tIns="0" rIns="0" bIns="0" rtlCol="0"/>
            <a:lstStyle/>
            <a:p>
              <a:endParaRPr/>
            </a:p>
          </p:txBody>
        </p:sp>
        <p:sp>
          <p:nvSpPr>
            <p:cNvPr id="1434" name="object 1434"/>
            <p:cNvSpPr/>
            <p:nvPr/>
          </p:nvSpPr>
          <p:spPr>
            <a:xfrm>
              <a:off x="6886993" y="4847268"/>
              <a:ext cx="1905" cy="635"/>
            </a:xfrm>
            <a:custGeom>
              <a:avLst/>
              <a:gdLst/>
              <a:ahLst/>
              <a:cxnLst/>
              <a:rect l="l" t="t" r="r" b="b"/>
              <a:pathLst>
                <a:path w="1904" h="635">
                  <a:moveTo>
                    <a:pt x="1244" y="0"/>
                  </a:moveTo>
                  <a:lnTo>
                    <a:pt x="114" y="0"/>
                  </a:lnTo>
                  <a:lnTo>
                    <a:pt x="0" y="177"/>
                  </a:lnTo>
                  <a:lnTo>
                    <a:pt x="1358" y="177"/>
                  </a:lnTo>
                  <a:lnTo>
                    <a:pt x="1244" y="0"/>
                  </a:lnTo>
                  <a:close/>
                </a:path>
              </a:pathLst>
            </a:custGeom>
            <a:solidFill>
              <a:srgbClr val="A7BEC5"/>
            </a:solidFill>
          </p:spPr>
          <p:txBody>
            <a:bodyPr wrap="square" lIns="0" tIns="0" rIns="0" bIns="0" rtlCol="0"/>
            <a:lstStyle/>
            <a:p>
              <a:endParaRPr/>
            </a:p>
          </p:txBody>
        </p:sp>
        <p:sp>
          <p:nvSpPr>
            <p:cNvPr id="1435" name="object 1435"/>
            <p:cNvSpPr/>
            <p:nvPr/>
          </p:nvSpPr>
          <p:spPr>
            <a:xfrm>
              <a:off x="6886727" y="4847234"/>
              <a:ext cx="1905" cy="1270"/>
            </a:xfrm>
            <a:custGeom>
              <a:avLst/>
              <a:gdLst/>
              <a:ahLst/>
              <a:cxnLst/>
              <a:rect l="l" t="t" r="r" b="b"/>
              <a:pathLst>
                <a:path w="1904" h="1270">
                  <a:moveTo>
                    <a:pt x="825" y="88"/>
                  </a:moveTo>
                  <a:lnTo>
                    <a:pt x="711" y="215"/>
                  </a:lnTo>
                  <a:lnTo>
                    <a:pt x="825" y="88"/>
                  </a:lnTo>
                  <a:close/>
                </a:path>
                <a:path w="1904" h="1270">
                  <a:moveTo>
                    <a:pt x="825" y="63"/>
                  </a:moveTo>
                  <a:lnTo>
                    <a:pt x="698" y="63"/>
                  </a:lnTo>
                  <a:lnTo>
                    <a:pt x="533" y="215"/>
                  </a:lnTo>
                  <a:lnTo>
                    <a:pt x="673" y="12"/>
                  </a:lnTo>
                  <a:lnTo>
                    <a:pt x="444" y="215"/>
                  </a:lnTo>
                  <a:lnTo>
                    <a:pt x="241" y="533"/>
                  </a:lnTo>
                  <a:lnTo>
                    <a:pt x="0" y="762"/>
                  </a:lnTo>
                  <a:lnTo>
                    <a:pt x="177" y="825"/>
                  </a:lnTo>
                  <a:lnTo>
                    <a:pt x="469" y="533"/>
                  </a:lnTo>
                  <a:lnTo>
                    <a:pt x="596" y="457"/>
                  </a:lnTo>
                  <a:lnTo>
                    <a:pt x="800" y="381"/>
                  </a:lnTo>
                  <a:lnTo>
                    <a:pt x="647" y="381"/>
                  </a:lnTo>
                  <a:lnTo>
                    <a:pt x="825" y="63"/>
                  </a:lnTo>
                  <a:close/>
                </a:path>
                <a:path w="1904" h="1270">
                  <a:moveTo>
                    <a:pt x="1257" y="279"/>
                  </a:moveTo>
                  <a:lnTo>
                    <a:pt x="1041" y="88"/>
                  </a:lnTo>
                  <a:lnTo>
                    <a:pt x="1155" y="279"/>
                  </a:lnTo>
                  <a:close/>
                </a:path>
                <a:path w="1904" h="1270">
                  <a:moveTo>
                    <a:pt x="1866" y="762"/>
                  </a:moveTo>
                  <a:lnTo>
                    <a:pt x="1625" y="533"/>
                  </a:lnTo>
                  <a:lnTo>
                    <a:pt x="1422" y="215"/>
                  </a:lnTo>
                  <a:lnTo>
                    <a:pt x="1295" y="88"/>
                  </a:lnTo>
                  <a:lnTo>
                    <a:pt x="1346" y="215"/>
                  </a:lnTo>
                  <a:lnTo>
                    <a:pt x="1155" y="63"/>
                  </a:lnTo>
                  <a:lnTo>
                    <a:pt x="1257" y="279"/>
                  </a:lnTo>
                  <a:lnTo>
                    <a:pt x="1104" y="342"/>
                  </a:lnTo>
                  <a:lnTo>
                    <a:pt x="1282" y="457"/>
                  </a:lnTo>
                  <a:lnTo>
                    <a:pt x="1689" y="825"/>
                  </a:lnTo>
                  <a:lnTo>
                    <a:pt x="1866" y="762"/>
                  </a:lnTo>
                  <a:close/>
                </a:path>
              </a:pathLst>
            </a:custGeom>
            <a:solidFill>
              <a:srgbClr val="F1C9BB"/>
            </a:solidFill>
          </p:spPr>
          <p:txBody>
            <a:bodyPr wrap="square" lIns="0" tIns="0" rIns="0" bIns="0" rtlCol="0"/>
            <a:lstStyle/>
            <a:p>
              <a:endParaRPr/>
            </a:p>
          </p:txBody>
        </p:sp>
        <p:pic>
          <p:nvPicPr>
            <p:cNvPr id="1436" name="object 1436"/>
            <p:cNvPicPr/>
            <p:nvPr/>
          </p:nvPicPr>
          <p:blipFill>
            <a:blip r:embed="rId32" cstate="print"/>
            <a:stretch>
              <a:fillRect/>
            </a:stretch>
          </p:blipFill>
          <p:spPr>
            <a:xfrm>
              <a:off x="6887400" y="4847231"/>
              <a:ext cx="634" cy="231"/>
            </a:xfrm>
            <a:prstGeom prst="rect">
              <a:avLst/>
            </a:prstGeom>
          </p:spPr>
        </p:pic>
        <p:sp>
          <p:nvSpPr>
            <p:cNvPr id="1437" name="object 1437"/>
            <p:cNvSpPr/>
            <p:nvPr/>
          </p:nvSpPr>
          <p:spPr>
            <a:xfrm>
              <a:off x="6887222" y="4846840"/>
              <a:ext cx="1270" cy="635"/>
            </a:xfrm>
            <a:custGeom>
              <a:avLst/>
              <a:gdLst/>
              <a:ahLst/>
              <a:cxnLst/>
              <a:rect l="l" t="t" r="r" b="b"/>
              <a:pathLst>
                <a:path w="1270" h="635">
                  <a:moveTo>
                    <a:pt x="901" y="152"/>
                  </a:moveTo>
                  <a:lnTo>
                    <a:pt x="0" y="152"/>
                  </a:lnTo>
                  <a:lnTo>
                    <a:pt x="0" y="0"/>
                  </a:lnTo>
                  <a:lnTo>
                    <a:pt x="901" y="0"/>
                  </a:lnTo>
                  <a:lnTo>
                    <a:pt x="901" y="152"/>
                  </a:lnTo>
                  <a:close/>
                </a:path>
              </a:pathLst>
            </a:custGeom>
            <a:ln w="3175">
              <a:solidFill>
                <a:srgbClr val="808285"/>
              </a:solidFill>
            </a:ln>
          </p:spPr>
          <p:txBody>
            <a:bodyPr wrap="square" lIns="0" tIns="0" rIns="0" bIns="0" rtlCol="0"/>
            <a:lstStyle/>
            <a:p>
              <a:endParaRPr/>
            </a:p>
          </p:txBody>
        </p:sp>
      </p:grpSp>
      <p:sp>
        <p:nvSpPr>
          <p:cNvPr id="1438" name="object 1438"/>
          <p:cNvSpPr txBox="1"/>
          <p:nvPr/>
        </p:nvSpPr>
        <p:spPr>
          <a:xfrm>
            <a:off x="6773415" y="4832633"/>
            <a:ext cx="16256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QRスキ</a:t>
            </a:r>
            <a:r>
              <a:rPr sz="100" b="1" spc="-25" dirty="0">
                <a:solidFill>
                  <a:srgbClr val="231F20"/>
                </a:solidFill>
                <a:latin typeface="Yu Gothic UI"/>
                <a:cs typeface="Yu Gothic UI"/>
              </a:rPr>
              <a:t>ャ</a:t>
            </a:r>
            <a:r>
              <a:rPr sz="100" b="1" spc="-30" dirty="0">
                <a:solidFill>
                  <a:srgbClr val="231F20"/>
                </a:solidFill>
                <a:latin typeface="Yu Gothic UI"/>
                <a:cs typeface="Yu Gothic UI"/>
              </a:rPr>
              <a:t>ン</a:t>
            </a:r>
            <a:r>
              <a:rPr sz="100" b="1" spc="-25" dirty="0">
                <a:solidFill>
                  <a:srgbClr val="231F20"/>
                </a:solidFill>
                <a:latin typeface="Yu Gothic UI"/>
                <a:cs typeface="Yu Gothic UI"/>
              </a:rPr>
              <a:t>し</a:t>
            </a:r>
            <a:r>
              <a:rPr sz="100" b="1" spc="-30" dirty="0">
                <a:solidFill>
                  <a:srgbClr val="231F20"/>
                </a:solidFill>
                <a:latin typeface="Yu Gothic UI"/>
                <a:cs typeface="Yu Gothic UI"/>
              </a:rPr>
              <a:t>ない</a:t>
            </a:r>
            <a:r>
              <a:rPr sz="100" b="1" spc="-35" dirty="0">
                <a:solidFill>
                  <a:srgbClr val="231F20"/>
                </a:solidFill>
                <a:latin typeface="Yu Gothic UI"/>
                <a:cs typeface="Yu Gothic UI"/>
              </a:rPr>
              <a:t>方</a:t>
            </a:r>
            <a:r>
              <a:rPr sz="100" b="1" spc="-30" dirty="0">
                <a:solidFill>
                  <a:srgbClr val="231F20"/>
                </a:solidFill>
                <a:latin typeface="Yu Gothic UI"/>
                <a:cs typeface="Yu Gothic UI"/>
              </a:rPr>
              <a:t>を</a:t>
            </a:r>
            <a:r>
              <a:rPr sz="100" b="1" spc="-35" dirty="0">
                <a:solidFill>
                  <a:srgbClr val="231F20"/>
                </a:solidFill>
                <a:latin typeface="Yu Gothic UI"/>
                <a:cs typeface="Yu Gothic UI"/>
              </a:rPr>
              <a:t>予</a:t>
            </a:r>
            <a:r>
              <a:rPr sz="100" b="1" spc="-30" dirty="0">
                <a:solidFill>
                  <a:srgbClr val="231F20"/>
                </a:solidFill>
                <a:latin typeface="Yu Gothic UI"/>
                <a:cs typeface="Yu Gothic UI"/>
              </a:rPr>
              <a:t>め</a:t>
            </a:r>
            <a:r>
              <a:rPr sz="100" b="1" spc="-35" dirty="0">
                <a:solidFill>
                  <a:srgbClr val="231F20"/>
                </a:solidFill>
                <a:latin typeface="Yu Gothic UI"/>
                <a:cs typeface="Yu Gothic UI"/>
              </a:rPr>
              <a:t>手</a:t>
            </a:r>
            <a:r>
              <a:rPr sz="100" b="1" spc="-30" dirty="0">
                <a:solidFill>
                  <a:srgbClr val="231F20"/>
                </a:solidFill>
                <a:latin typeface="Yu Gothic UI"/>
                <a:cs typeface="Yu Gothic UI"/>
              </a:rPr>
              <a:t>で</a:t>
            </a:r>
            <a:r>
              <a:rPr sz="100" b="1" spc="95" dirty="0">
                <a:solidFill>
                  <a:srgbClr val="231F20"/>
                </a:solidFill>
                <a:latin typeface="Yu Gothic UI"/>
                <a:cs typeface="Yu Gothic UI"/>
              </a:rPr>
              <a:t> </a:t>
            </a:r>
            <a:r>
              <a:rPr sz="100" b="0" spc="-45" dirty="0">
                <a:solidFill>
                  <a:srgbClr val="231F20"/>
                </a:solidFill>
                <a:latin typeface="Yu Gothic Medium"/>
                <a:cs typeface="Yu Gothic Medium"/>
              </a:rPr>
              <a:t>①ネットワーク設定で</a:t>
            </a:r>
            <a:r>
              <a:rPr sz="100" b="0" spc="-30" dirty="0">
                <a:solidFill>
                  <a:srgbClr val="231F20"/>
                </a:solidFill>
                <a:latin typeface="Yu Gothic Medium"/>
                <a:cs typeface="Yu Gothic Medium"/>
              </a:rPr>
              <a:t>STTermerm（w((②</a:t>
            </a:r>
            <a:r>
              <a:rPr sz="100" b="0" spc="-40" dirty="0">
                <a:solidFill>
                  <a:srgbClr val="231F20"/>
                </a:solidFill>
                <a:latin typeface="Yu Gothic Medium"/>
                <a:cs typeface="Yu Gothic Medium"/>
              </a:rPr>
              <a:t>ブラウザアプリ等</a:t>
            </a:r>
            <a:r>
              <a:rPr sz="100" b="0" spc="-50" dirty="0">
                <a:solidFill>
                  <a:srgbClr val="231F20"/>
                </a:solidFill>
                <a:latin typeface="Yu Gothic Medium"/>
                <a:cs typeface="Yu Gothic Medium"/>
              </a:rPr>
              <a:t>で</a:t>
            </a:r>
            <a:r>
              <a:rPr sz="100" b="0" spc="-30" dirty="0">
                <a:solidFill>
                  <a:srgbClr val="231F20"/>
                </a:solidFill>
                <a:latin typeface="Yu Gothic Medium"/>
                <a:cs typeface="Yu Gothic Medium"/>
              </a:rPr>
              <a:t>hDTtiatmSptIiwe)De)</a:t>
            </a:r>
            <a:r>
              <a:rPr sz="100" b="0" spc="-40" dirty="0">
                <a:solidFill>
                  <a:srgbClr val="231F20"/>
                </a:solidFill>
                <a:latin typeface="Yu Gothic Medium"/>
                <a:cs typeface="Yu Gothic Medium"/>
              </a:rPr>
              <a:t>サイト</a:t>
            </a:r>
            <a:r>
              <a:rPr sz="100" b="0" spc="-50" dirty="0">
                <a:solidFill>
                  <a:srgbClr val="231F20"/>
                </a:solidFill>
                <a:latin typeface="Yu Gothic Medium"/>
                <a:cs typeface="Yu Gothic Medium"/>
              </a:rPr>
              <a:t>に</a:t>
            </a:r>
            <a:r>
              <a:rPr sz="100" b="0" spc="-30" dirty="0">
                <a:solidFill>
                  <a:srgbClr val="231F20"/>
                </a:solidFill>
                <a:latin typeface="Yu Gothic Medium"/>
                <a:cs typeface="Yu Gothic Medium"/>
              </a:rPr>
              <a:t>ﬁ2</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a:t>
            </a:r>
            <a:r>
              <a:rPr sz="100" b="0" spc="-55" dirty="0">
                <a:solidFill>
                  <a:srgbClr val="231F20"/>
                </a:solidFill>
                <a:latin typeface="Yu Gothic Medium"/>
                <a:cs typeface="Yu Gothic Medium"/>
              </a:rPr>
              <a:t>ー</a:t>
            </a:r>
            <a:r>
              <a:rPr sz="100" b="0" spc="-25" dirty="0">
                <a:solidFill>
                  <a:srgbClr val="231F20"/>
                </a:solidFill>
                <a:latin typeface="Yu Gothic Medium"/>
                <a:cs typeface="Yu Gothic Medium"/>
              </a:rPr>
              <a:t>W4.i-Fi</a:t>
            </a:r>
            <a:r>
              <a:rPr sz="100" b="0" spc="-55" dirty="0">
                <a:solidFill>
                  <a:srgbClr val="231F20"/>
                </a:solidFill>
                <a:latin typeface="Yu Gothic Medium"/>
                <a:cs typeface="Yu Gothic Medium"/>
              </a:rPr>
              <a:t>認</a:t>
            </a:r>
            <a:r>
              <a:rPr sz="100" b="0" spc="-20" dirty="0">
                <a:solidFill>
                  <a:srgbClr val="231F20"/>
                </a:solidFill>
                <a:latin typeface="Yu Gothic Medium"/>
                <a:cs typeface="Yu Gothic Medium"/>
              </a:rPr>
              <a:t>jp</a:t>
            </a:r>
            <a:r>
              <a:rPr sz="100" b="0" spc="-40" dirty="0">
                <a:solidFill>
                  <a:srgbClr val="231F20"/>
                </a:solidFill>
                <a:latin typeface="Yu Gothic Medium"/>
                <a:cs typeface="Yu Gothic Medium"/>
              </a:rPr>
              <a:t>など</a:t>
            </a:r>
            <a:r>
              <a:rPr sz="100" b="0" spc="-50" dirty="0">
                <a:solidFill>
                  <a:srgbClr val="231F20"/>
                </a:solidFill>
                <a:latin typeface="Yu Gothic Medium"/>
                <a:cs typeface="Yu Gothic Medium"/>
              </a:rPr>
              <a:t>）</a:t>
            </a:r>
            <a:r>
              <a:rPr sz="100" b="0" spc="-40" dirty="0">
                <a:solidFill>
                  <a:srgbClr val="231F20"/>
                </a:solidFill>
                <a:latin typeface="Yu Gothic Medium"/>
                <a:cs typeface="Yu Gothic Medium"/>
              </a:rPr>
              <a:t>証</a:t>
            </a:r>
            <a:r>
              <a:rPr sz="100" b="0" spc="320" dirty="0">
                <a:solidFill>
                  <a:srgbClr val="231F20"/>
                </a:solidFill>
                <a:latin typeface="Yu Gothic Medium"/>
                <a:cs typeface="Yu Gothic Medium"/>
              </a:rPr>
              <a:t> </a:t>
            </a:r>
            <a:r>
              <a:rPr sz="100" b="0" spc="-45" dirty="0">
                <a:solidFill>
                  <a:srgbClr val="231F20"/>
                </a:solidFill>
                <a:latin typeface="Yu Gothic Medium"/>
                <a:cs typeface="Yu Gothic Medium"/>
              </a:rPr>
              <a:t>①ネットワーク設定で</a:t>
            </a:r>
            <a:r>
              <a:rPr sz="100" b="0" spc="-30" dirty="0">
                <a:solidFill>
                  <a:srgbClr val="231F20"/>
                </a:solidFill>
                <a:latin typeface="Yu Gothic Medium"/>
                <a:cs typeface="Yu Gothic Medium"/>
              </a:rPr>
              <a:t>STTermerm（w((h②</a:t>
            </a:r>
            <a:r>
              <a:rPr sz="100" b="0" spc="-40" dirty="0">
                <a:solidFill>
                  <a:srgbClr val="231F20"/>
                </a:solidFill>
                <a:latin typeface="Yu Gothic Medium"/>
                <a:cs typeface="Yu Gothic Medium"/>
              </a:rPr>
              <a:t>ブラウザアプリ等</a:t>
            </a:r>
            <a:r>
              <a:rPr sz="100" b="0" spc="-50" dirty="0">
                <a:solidFill>
                  <a:srgbClr val="231F20"/>
                </a:solidFill>
                <a:latin typeface="Yu Gothic Medium"/>
                <a:cs typeface="Yu Gothic Medium"/>
              </a:rPr>
              <a:t>で</a:t>
            </a:r>
            <a:r>
              <a:rPr sz="100" b="0" spc="-30" dirty="0">
                <a:solidFill>
                  <a:srgbClr val="231F20"/>
                </a:solidFill>
                <a:latin typeface="Yu Gothic Medium"/>
                <a:cs typeface="Yu Gothic Medium"/>
              </a:rPr>
              <a:t>DTtiatmSptIiwe)De)</a:t>
            </a:r>
            <a:r>
              <a:rPr sz="100" b="0" spc="-40" dirty="0">
                <a:solidFill>
                  <a:srgbClr val="231F20"/>
                </a:solidFill>
                <a:latin typeface="Yu Gothic Medium"/>
                <a:cs typeface="Yu Gothic Medium"/>
              </a:rPr>
              <a:t>サイ</a:t>
            </a:r>
            <a:r>
              <a:rPr sz="100" b="0" spc="-50" dirty="0">
                <a:solidFill>
                  <a:srgbClr val="231F20"/>
                </a:solidFill>
                <a:latin typeface="Yu Gothic Medium"/>
                <a:cs typeface="Yu Gothic Medium"/>
              </a:rPr>
              <a:t>トに </a:t>
            </a:r>
            <a:r>
              <a:rPr sz="100" b="0" spc="80" dirty="0">
                <a:solidFill>
                  <a:srgbClr val="231F20"/>
                </a:solidFill>
                <a:latin typeface="Yu Gothic Medium"/>
                <a:cs typeface="Yu Gothic Medium"/>
              </a:rPr>
              <a:t> </a:t>
            </a:r>
            <a:r>
              <a:rPr sz="100" b="0" spc="-30" dirty="0">
                <a:solidFill>
                  <a:srgbClr val="231F20"/>
                </a:solidFill>
                <a:latin typeface="Yu Gothic Medium"/>
                <a:cs typeface="Yu Gothic Medium"/>
              </a:rPr>
              <a:t>ﬁ2</a:t>
            </a:r>
            <a:r>
              <a:rPr sz="100" b="0" spc="-40" dirty="0">
                <a:solidFill>
                  <a:srgbClr val="231F20"/>
                </a:solidFill>
                <a:latin typeface="Yu Gothic Medium"/>
                <a:cs typeface="Yu Gothic Medium"/>
              </a:rPr>
              <a:t>選択</a:t>
            </a:r>
            <a:r>
              <a:rPr sz="100" b="0" spc="-20" dirty="0">
                <a:solidFill>
                  <a:srgbClr val="231F20"/>
                </a:solidFill>
                <a:latin typeface="Yu Gothic Medium"/>
                <a:cs typeface="Yu Gothic Medium"/>
              </a:rPr>
              <a:t>•</a:t>
            </a:r>
            <a:r>
              <a:rPr sz="100" b="0" spc="-40" dirty="0">
                <a:solidFill>
                  <a:srgbClr val="231F20"/>
                </a:solidFill>
                <a:latin typeface="Yu Gothic Medium"/>
                <a:cs typeface="Yu Gothic Medium"/>
              </a:rPr>
              <a:t>パスワ</a:t>
            </a:r>
            <a:r>
              <a:rPr sz="100" b="0" spc="-55" dirty="0">
                <a:solidFill>
                  <a:srgbClr val="231F20"/>
                </a:solidFill>
                <a:latin typeface="Yu Gothic Medium"/>
                <a:cs typeface="Yu Gothic Medium"/>
              </a:rPr>
              <a:t>ー</a:t>
            </a:r>
            <a:r>
              <a:rPr sz="100" b="0" spc="-25" dirty="0">
                <a:solidFill>
                  <a:srgbClr val="231F20"/>
                </a:solidFill>
                <a:latin typeface="Yu Gothic Medium"/>
                <a:cs typeface="Yu Gothic Medium"/>
              </a:rPr>
              <a:t>W4.i-Fi</a:t>
            </a:r>
            <a:r>
              <a:rPr sz="100" b="0" spc="-55" dirty="0">
                <a:solidFill>
                  <a:srgbClr val="231F20"/>
                </a:solidFill>
                <a:latin typeface="Yu Gothic Medium"/>
                <a:cs typeface="Yu Gothic Medium"/>
              </a:rPr>
              <a:t>認</a:t>
            </a:r>
            <a:r>
              <a:rPr sz="100" b="0" spc="-20" dirty="0">
                <a:solidFill>
                  <a:srgbClr val="231F20"/>
                </a:solidFill>
                <a:latin typeface="Yu Gothic Medium"/>
                <a:cs typeface="Yu Gothic Medium"/>
              </a:rPr>
              <a:t>jp</a:t>
            </a:r>
            <a:r>
              <a:rPr sz="100" b="0" spc="-40" dirty="0">
                <a:solidFill>
                  <a:srgbClr val="231F20"/>
                </a:solidFill>
                <a:latin typeface="Yu Gothic Medium"/>
                <a:cs typeface="Yu Gothic Medium"/>
              </a:rPr>
              <a:t>など</a:t>
            </a:r>
            <a:r>
              <a:rPr sz="100" b="0" spc="-50" dirty="0">
                <a:solidFill>
                  <a:srgbClr val="231F20"/>
                </a:solidFill>
                <a:latin typeface="Yu Gothic Medium"/>
                <a:cs typeface="Yu Gothic Medium"/>
              </a:rPr>
              <a:t>）</a:t>
            </a:r>
            <a:r>
              <a:rPr sz="100" b="0" spc="-40" dirty="0">
                <a:solidFill>
                  <a:srgbClr val="231F20"/>
                </a:solidFill>
                <a:latin typeface="Yu Gothic Medium"/>
                <a:cs typeface="Yu Gothic Medium"/>
              </a:rPr>
              <a:t>証</a:t>
            </a:r>
            <a:endParaRPr sz="100">
              <a:latin typeface="Yu Gothic Medium"/>
              <a:cs typeface="Yu Gothic Medium"/>
            </a:endParaRPr>
          </a:p>
        </p:txBody>
      </p:sp>
      <p:grpSp>
        <p:nvGrpSpPr>
          <p:cNvPr id="1439" name="object 1439"/>
          <p:cNvGrpSpPr/>
          <p:nvPr/>
        </p:nvGrpSpPr>
        <p:grpSpPr>
          <a:xfrm>
            <a:off x="6869572" y="4839329"/>
            <a:ext cx="20955" cy="8890"/>
            <a:chOff x="6869572" y="4839329"/>
            <a:chExt cx="20955" cy="8890"/>
          </a:xfrm>
        </p:grpSpPr>
        <p:sp>
          <p:nvSpPr>
            <p:cNvPr id="1440" name="object 1440"/>
            <p:cNvSpPr/>
            <p:nvPr/>
          </p:nvSpPr>
          <p:spPr>
            <a:xfrm>
              <a:off x="6885000" y="4845507"/>
              <a:ext cx="5080" cy="2540"/>
            </a:xfrm>
            <a:custGeom>
              <a:avLst/>
              <a:gdLst/>
              <a:ahLst/>
              <a:cxnLst/>
              <a:rect l="l" t="t" r="r" b="b"/>
              <a:pathLst>
                <a:path w="5079" h="2539">
                  <a:moveTo>
                    <a:pt x="4940" y="0"/>
                  </a:moveTo>
                  <a:lnTo>
                    <a:pt x="0" y="0"/>
                  </a:lnTo>
                  <a:lnTo>
                    <a:pt x="0" y="2209"/>
                  </a:lnTo>
                  <a:lnTo>
                    <a:pt x="4940" y="2209"/>
                  </a:lnTo>
                  <a:lnTo>
                    <a:pt x="4940" y="0"/>
                  </a:lnTo>
                  <a:close/>
                </a:path>
              </a:pathLst>
            </a:custGeom>
            <a:solidFill>
              <a:srgbClr val="6D6E71"/>
            </a:solidFill>
          </p:spPr>
          <p:txBody>
            <a:bodyPr wrap="square" lIns="0" tIns="0" rIns="0" bIns="0" rtlCol="0"/>
            <a:lstStyle/>
            <a:p>
              <a:endParaRPr/>
            </a:p>
          </p:txBody>
        </p:sp>
        <p:sp>
          <p:nvSpPr>
            <p:cNvPr id="1441" name="object 1441"/>
            <p:cNvSpPr/>
            <p:nvPr/>
          </p:nvSpPr>
          <p:spPr>
            <a:xfrm>
              <a:off x="6879399" y="4843678"/>
              <a:ext cx="10160" cy="3810"/>
            </a:xfrm>
            <a:custGeom>
              <a:avLst/>
              <a:gdLst/>
              <a:ahLst/>
              <a:cxnLst/>
              <a:rect l="l" t="t" r="r" b="b"/>
              <a:pathLst>
                <a:path w="10159" h="3810">
                  <a:moveTo>
                    <a:pt x="241" y="3289"/>
                  </a:moveTo>
                  <a:lnTo>
                    <a:pt x="101" y="3289"/>
                  </a:lnTo>
                  <a:lnTo>
                    <a:pt x="101" y="3441"/>
                  </a:lnTo>
                  <a:lnTo>
                    <a:pt x="241" y="3441"/>
                  </a:lnTo>
                  <a:lnTo>
                    <a:pt x="241" y="3289"/>
                  </a:lnTo>
                  <a:close/>
                </a:path>
                <a:path w="10159" h="3810">
                  <a:moveTo>
                    <a:pt x="254" y="2400"/>
                  </a:moveTo>
                  <a:lnTo>
                    <a:pt x="101" y="2400"/>
                  </a:lnTo>
                  <a:lnTo>
                    <a:pt x="101" y="2552"/>
                  </a:lnTo>
                  <a:lnTo>
                    <a:pt x="254" y="2552"/>
                  </a:lnTo>
                  <a:lnTo>
                    <a:pt x="254" y="2400"/>
                  </a:lnTo>
                  <a:close/>
                </a:path>
                <a:path w="10159" h="3810">
                  <a:moveTo>
                    <a:pt x="355" y="3200"/>
                  </a:moveTo>
                  <a:lnTo>
                    <a:pt x="304" y="3505"/>
                  </a:lnTo>
                  <a:lnTo>
                    <a:pt x="50" y="3505"/>
                  </a:lnTo>
                  <a:lnTo>
                    <a:pt x="50" y="3238"/>
                  </a:lnTo>
                  <a:lnTo>
                    <a:pt x="304" y="3238"/>
                  </a:lnTo>
                  <a:lnTo>
                    <a:pt x="12" y="3200"/>
                  </a:lnTo>
                  <a:lnTo>
                    <a:pt x="12" y="3505"/>
                  </a:lnTo>
                  <a:lnTo>
                    <a:pt x="355" y="3543"/>
                  </a:lnTo>
                  <a:lnTo>
                    <a:pt x="355" y="3238"/>
                  </a:lnTo>
                  <a:close/>
                </a:path>
                <a:path w="10159" h="3810">
                  <a:moveTo>
                    <a:pt x="355" y="3098"/>
                  </a:moveTo>
                  <a:lnTo>
                    <a:pt x="254" y="2946"/>
                  </a:lnTo>
                  <a:lnTo>
                    <a:pt x="203" y="3149"/>
                  </a:lnTo>
                  <a:lnTo>
                    <a:pt x="355" y="3149"/>
                  </a:lnTo>
                  <a:close/>
                </a:path>
                <a:path w="10159" h="3810">
                  <a:moveTo>
                    <a:pt x="355" y="2298"/>
                  </a:moveTo>
                  <a:lnTo>
                    <a:pt x="304" y="2603"/>
                  </a:lnTo>
                  <a:lnTo>
                    <a:pt x="50" y="2603"/>
                  </a:lnTo>
                  <a:lnTo>
                    <a:pt x="50" y="2349"/>
                  </a:lnTo>
                  <a:lnTo>
                    <a:pt x="304" y="2349"/>
                  </a:lnTo>
                  <a:lnTo>
                    <a:pt x="0" y="2298"/>
                  </a:lnTo>
                  <a:lnTo>
                    <a:pt x="0" y="2603"/>
                  </a:lnTo>
                  <a:lnTo>
                    <a:pt x="355" y="2641"/>
                  </a:lnTo>
                  <a:lnTo>
                    <a:pt x="355" y="2349"/>
                  </a:lnTo>
                  <a:close/>
                </a:path>
                <a:path w="10159" h="3810">
                  <a:moveTo>
                    <a:pt x="419" y="2895"/>
                  </a:moveTo>
                  <a:lnTo>
                    <a:pt x="254" y="2794"/>
                  </a:lnTo>
                  <a:lnTo>
                    <a:pt x="101" y="2743"/>
                  </a:lnTo>
                  <a:lnTo>
                    <a:pt x="101" y="2997"/>
                  </a:lnTo>
                  <a:lnTo>
                    <a:pt x="101" y="3149"/>
                  </a:lnTo>
                  <a:lnTo>
                    <a:pt x="152" y="2946"/>
                  </a:lnTo>
                  <a:lnTo>
                    <a:pt x="152" y="2794"/>
                  </a:lnTo>
                  <a:lnTo>
                    <a:pt x="254" y="2946"/>
                  </a:lnTo>
                  <a:lnTo>
                    <a:pt x="419" y="2946"/>
                  </a:lnTo>
                  <a:close/>
                </a:path>
                <a:path w="10159" h="3810">
                  <a:moveTo>
                    <a:pt x="469" y="3505"/>
                  </a:moveTo>
                  <a:close/>
                </a:path>
                <a:path w="10159" h="3810">
                  <a:moveTo>
                    <a:pt x="469" y="2552"/>
                  </a:moveTo>
                  <a:close/>
                </a:path>
                <a:path w="10159" h="3810">
                  <a:moveTo>
                    <a:pt x="520" y="2400"/>
                  </a:moveTo>
                  <a:close/>
                </a:path>
                <a:path w="10159" h="3810">
                  <a:moveTo>
                    <a:pt x="520" y="2298"/>
                  </a:moveTo>
                  <a:close/>
                </a:path>
                <a:path w="10159" h="3810">
                  <a:moveTo>
                    <a:pt x="749" y="3289"/>
                  </a:moveTo>
                  <a:close/>
                </a:path>
                <a:path w="10159" h="3810">
                  <a:moveTo>
                    <a:pt x="850" y="2400"/>
                  </a:moveTo>
                  <a:lnTo>
                    <a:pt x="698" y="2298"/>
                  </a:lnTo>
                  <a:lnTo>
                    <a:pt x="698" y="2451"/>
                  </a:lnTo>
                  <a:lnTo>
                    <a:pt x="698" y="2298"/>
                  </a:lnTo>
                  <a:lnTo>
                    <a:pt x="558" y="2298"/>
                  </a:lnTo>
                  <a:lnTo>
                    <a:pt x="558" y="2451"/>
                  </a:lnTo>
                  <a:lnTo>
                    <a:pt x="647" y="2603"/>
                  </a:lnTo>
                  <a:lnTo>
                    <a:pt x="800" y="2603"/>
                  </a:lnTo>
                  <a:lnTo>
                    <a:pt x="800" y="2451"/>
                  </a:lnTo>
                  <a:close/>
                </a:path>
                <a:path w="10159" h="3810">
                  <a:moveTo>
                    <a:pt x="965" y="3187"/>
                  </a:moveTo>
                  <a:close/>
                </a:path>
                <a:path w="10159" h="3810">
                  <a:moveTo>
                    <a:pt x="1016" y="3492"/>
                  </a:moveTo>
                  <a:close/>
                </a:path>
                <a:path w="10159" h="3810">
                  <a:moveTo>
                    <a:pt x="1155" y="3390"/>
                  </a:moveTo>
                  <a:lnTo>
                    <a:pt x="914" y="3390"/>
                  </a:lnTo>
                  <a:lnTo>
                    <a:pt x="749" y="3352"/>
                  </a:lnTo>
                  <a:lnTo>
                    <a:pt x="596" y="3289"/>
                  </a:lnTo>
                  <a:lnTo>
                    <a:pt x="469" y="3289"/>
                  </a:lnTo>
                  <a:lnTo>
                    <a:pt x="469" y="3492"/>
                  </a:lnTo>
                  <a:lnTo>
                    <a:pt x="596" y="3543"/>
                  </a:lnTo>
                  <a:lnTo>
                    <a:pt x="749" y="3467"/>
                  </a:lnTo>
                  <a:lnTo>
                    <a:pt x="914" y="3543"/>
                  </a:lnTo>
                  <a:lnTo>
                    <a:pt x="1155" y="3441"/>
                  </a:lnTo>
                  <a:close/>
                </a:path>
                <a:path w="10159" h="3810">
                  <a:moveTo>
                    <a:pt x="1155" y="2400"/>
                  </a:moveTo>
                  <a:lnTo>
                    <a:pt x="1003" y="2400"/>
                  </a:lnTo>
                  <a:lnTo>
                    <a:pt x="1003" y="2552"/>
                  </a:lnTo>
                  <a:lnTo>
                    <a:pt x="1155" y="2552"/>
                  </a:lnTo>
                  <a:lnTo>
                    <a:pt x="1155" y="2400"/>
                  </a:lnTo>
                  <a:close/>
                </a:path>
                <a:path w="10159" h="3810">
                  <a:moveTo>
                    <a:pt x="1257" y="3390"/>
                  </a:moveTo>
                  <a:close/>
                </a:path>
                <a:path w="10159" h="3810">
                  <a:moveTo>
                    <a:pt x="1257" y="3289"/>
                  </a:moveTo>
                  <a:close/>
                </a:path>
                <a:path w="10159" h="3810">
                  <a:moveTo>
                    <a:pt x="1257" y="2895"/>
                  </a:moveTo>
                  <a:lnTo>
                    <a:pt x="1104" y="2997"/>
                  </a:lnTo>
                  <a:lnTo>
                    <a:pt x="1104" y="2844"/>
                  </a:lnTo>
                  <a:lnTo>
                    <a:pt x="1066" y="2997"/>
                  </a:lnTo>
                  <a:lnTo>
                    <a:pt x="1016" y="3136"/>
                  </a:lnTo>
                  <a:lnTo>
                    <a:pt x="1016" y="3289"/>
                  </a:lnTo>
                  <a:lnTo>
                    <a:pt x="850" y="3289"/>
                  </a:lnTo>
                  <a:lnTo>
                    <a:pt x="850" y="3136"/>
                  </a:lnTo>
                  <a:lnTo>
                    <a:pt x="1016" y="3136"/>
                  </a:lnTo>
                  <a:lnTo>
                    <a:pt x="1016" y="2997"/>
                  </a:lnTo>
                  <a:lnTo>
                    <a:pt x="1066" y="2844"/>
                  </a:lnTo>
                  <a:lnTo>
                    <a:pt x="1016" y="2692"/>
                  </a:lnTo>
                  <a:lnTo>
                    <a:pt x="965" y="2844"/>
                  </a:lnTo>
                  <a:lnTo>
                    <a:pt x="965" y="2997"/>
                  </a:lnTo>
                  <a:lnTo>
                    <a:pt x="749" y="3048"/>
                  </a:lnTo>
                  <a:lnTo>
                    <a:pt x="914" y="3098"/>
                  </a:lnTo>
                  <a:lnTo>
                    <a:pt x="914" y="2946"/>
                  </a:lnTo>
                  <a:lnTo>
                    <a:pt x="914" y="2794"/>
                  </a:lnTo>
                  <a:lnTo>
                    <a:pt x="749" y="2743"/>
                  </a:lnTo>
                  <a:lnTo>
                    <a:pt x="850" y="2895"/>
                  </a:lnTo>
                  <a:lnTo>
                    <a:pt x="698" y="2844"/>
                  </a:lnTo>
                  <a:lnTo>
                    <a:pt x="749" y="2692"/>
                  </a:lnTo>
                  <a:lnTo>
                    <a:pt x="596" y="2603"/>
                  </a:lnTo>
                  <a:lnTo>
                    <a:pt x="596" y="2743"/>
                  </a:lnTo>
                  <a:lnTo>
                    <a:pt x="558" y="2603"/>
                  </a:lnTo>
                  <a:lnTo>
                    <a:pt x="419" y="2692"/>
                  </a:lnTo>
                  <a:lnTo>
                    <a:pt x="419" y="2844"/>
                  </a:lnTo>
                  <a:lnTo>
                    <a:pt x="558" y="2844"/>
                  </a:lnTo>
                  <a:lnTo>
                    <a:pt x="469" y="3048"/>
                  </a:lnTo>
                  <a:lnTo>
                    <a:pt x="304" y="2997"/>
                  </a:lnTo>
                  <a:lnTo>
                    <a:pt x="469" y="3098"/>
                  </a:lnTo>
                  <a:lnTo>
                    <a:pt x="419" y="3289"/>
                  </a:lnTo>
                  <a:lnTo>
                    <a:pt x="558" y="3238"/>
                  </a:lnTo>
                  <a:lnTo>
                    <a:pt x="596" y="3098"/>
                  </a:lnTo>
                  <a:lnTo>
                    <a:pt x="647" y="3289"/>
                  </a:lnTo>
                  <a:lnTo>
                    <a:pt x="800" y="3289"/>
                  </a:lnTo>
                  <a:lnTo>
                    <a:pt x="1104" y="3340"/>
                  </a:lnTo>
                  <a:lnTo>
                    <a:pt x="1155" y="3187"/>
                  </a:lnTo>
                  <a:lnTo>
                    <a:pt x="1104" y="3048"/>
                  </a:lnTo>
                  <a:lnTo>
                    <a:pt x="1155" y="3187"/>
                  </a:lnTo>
                  <a:lnTo>
                    <a:pt x="1257" y="3238"/>
                  </a:lnTo>
                  <a:lnTo>
                    <a:pt x="1257" y="2997"/>
                  </a:lnTo>
                  <a:close/>
                </a:path>
                <a:path w="10159" h="3810">
                  <a:moveTo>
                    <a:pt x="1257" y="2743"/>
                  </a:moveTo>
                  <a:close/>
                </a:path>
                <a:path w="10159" h="3810">
                  <a:moveTo>
                    <a:pt x="1257" y="2298"/>
                  </a:moveTo>
                  <a:lnTo>
                    <a:pt x="1206" y="2603"/>
                  </a:lnTo>
                  <a:lnTo>
                    <a:pt x="952" y="2603"/>
                  </a:lnTo>
                  <a:lnTo>
                    <a:pt x="952" y="2349"/>
                  </a:lnTo>
                  <a:lnTo>
                    <a:pt x="1206" y="2349"/>
                  </a:lnTo>
                  <a:lnTo>
                    <a:pt x="914" y="2298"/>
                  </a:lnTo>
                  <a:lnTo>
                    <a:pt x="914" y="2603"/>
                  </a:lnTo>
                  <a:lnTo>
                    <a:pt x="1257" y="2641"/>
                  </a:lnTo>
                  <a:lnTo>
                    <a:pt x="1257" y="2349"/>
                  </a:lnTo>
                  <a:close/>
                </a:path>
                <a:path w="10159" h="3810">
                  <a:moveTo>
                    <a:pt x="1270" y="3505"/>
                  </a:moveTo>
                  <a:lnTo>
                    <a:pt x="1066" y="3505"/>
                  </a:lnTo>
                  <a:lnTo>
                    <a:pt x="1270" y="3543"/>
                  </a:lnTo>
                  <a:close/>
                </a:path>
                <a:path w="10159" h="3810">
                  <a:moveTo>
                    <a:pt x="9029" y="88"/>
                  </a:moveTo>
                  <a:lnTo>
                    <a:pt x="8851" y="88"/>
                  </a:lnTo>
                  <a:lnTo>
                    <a:pt x="8851" y="241"/>
                  </a:lnTo>
                  <a:lnTo>
                    <a:pt x="9029" y="241"/>
                  </a:lnTo>
                  <a:lnTo>
                    <a:pt x="9029" y="88"/>
                  </a:lnTo>
                  <a:close/>
                </a:path>
                <a:path w="10159" h="3810">
                  <a:moveTo>
                    <a:pt x="9042" y="977"/>
                  </a:moveTo>
                  <a:lnTo>
                    <a:pt x="8877" y="977"/>
                  </a:lnTo>
                  <a:lnTo>
                    <a:pt x="8877" y="1130"/>
                  </a:lnTo>
                  <a:lnTo>
                    <a:pt x="9042" y="1130"/>
                  </a:lnTo>
                  <a:lnTo>
                    <a:pt x="9042" y="977"/>
                  </a:lnTo>
                  <a:close/>
                </a:path>
                <a:path w="10159" h="3810">
                  <a:moveTo>
                    <a:pt x="9131" y="889"/>
                  </a:moveTo>
                  <a:lnTo>
                    <a:pt x="9093" y="1193"/>
                  </a:lnTo>
                  <a:lnTo>
                    <a:pt x="8826" y="1193"/>
                  </a:lnTo>
                  <a:lnTo>
                    <a:pt x="8826" y="939"/>
                  </a:lnTo>
                  <a:lnTo>
                    <a:pt x="9093" y="939"/>
                  </a:lnTo>
                  <a:lnTo>
                    <a:pt x="8775" y="889"/>
                  </a:lnTo>
                  <a:lnTo>
                    <a:pt x="8775" y="1193"/>
                  </a:lnTo>
                  <a:lnTo>
                    <a:pt x="9131" y="1231"/>
                  </a:lnTo>
                  <a:lnTo>
                    <a:pt x="9131" y="939"/>
                  </a:lnTo>
                  <a:close/>
                </a:path>
                <a:path w="10159" h="3810">
                  <a:moveTo>
                    <a:pt x="9131" y="800"/>
                  </a:moveTo>
                  <a:lnTo>
                    <a:pt x="9029" y="647"/>
                  </a:lnTo>
                  <a:lnTo>
                    <a:pt x="8978" y="850"/>
                  </a:lnTo>
                  <a:lnTo>
                    <a:pt x="9131" y="850"/>
                  </a:lnTo>
                  <a:close/>
                </a:path>
                <a:path w="10159" h="3810">
                  <a:moveTo>
                    <a:pt x="9131" y="393"/>
                  </a:moveTo>
                  <a:close/>
                </a:path>
                <a:path w="10159" h="3810">
                  <a:moveTo>
                    <a:pt x="9131" y="0"/>
                  </a:moveTo>
                  <a:lnTo>
                    <a:pt x="9080" y="292"/>
                  </a:lnTo>
                  <a:lnTo>
                    <a:pt x="8813" y="292"/>
                  </a:lnTo>
                  <a:lnTo>
                    <a:pt x="8813" y="38"/>
                  </a:lnTo>
                  <a:lnTo>
                    <a:pt x="9080" y="38"/>
                  </a:lnTo>
                  <a:lnTo>
                    <a:pt x="8775" y="0"/>
                  </a:lnTo>
                  <a:lnTo>
                    <a:pt x="8775" y="292"/>
                  </a:lnTo>
                  <a:lnTo>
                    <a:pt x="9131" y="342"/>
                  </a:lnTo>
                  <a:lnTo>
                    <a:pt x="9131" y="38"/>
                  </a:lnTo>
                  <a:close/>
                </a:path>
                <a:path w="10159" h="3810">
                  <a:moveTo>
                    <a:pt x="9182" y="596"/>
                  </a:moveTo>
                  <a:lnTo>
                    <a:pt x="9029" y="495"/>
                  </a:lnTo>
                  <a:lnTo>
                    <a:pt x="8864" y="444"/>
                  </a:lnTo>
                  <a:lnTo>
                    <a:pt x="8864" y="698"/>
                  </a:lnTo>
                  <a:lnTo>
                    <a:pt x="8864" y="850"/>
                  </a:lnTo>
                  <a:lnTo>
                    <a:pt x="8915" y="647"/>
                  </a:lnTo>
                  <a:lnTo>
                    <a:pt x="8915" y="495"/>
                  </a:lnTo>
                  <a:lnTo>
                    <a:pt x="9029" y="647"/>
                  </a:lnTo>
                  <a:lnTo>
                    <a:pt x="9182" y="647"/>
                  </a:lnTo>
                  <a:close/>
                </a:path>
                <a:path w="10159" h="3810">
                  <a:moveTo>
                    <a:pt x="9232" y="1181"/>
                  </a:moveTo>
                  <a:close/>
                </a:path>
                <a:path w="10159" h="3810">
                  <a:moveTo>
                    <a:pt x="9232" y="241"/>
                  </a:moveTo>
                  <a:close/>
                </a:path>
                <a:path w="10159" h="3810">
                  <a:moveTo>
                    <a:pt x="9283" y="88"/>
                  </a:moveTo>
                  <a:close/>
                </a:path>
                <a:path w="10159" h="3810">
                  <a:moveTo>
                    <a:pt x="9283" y="0"/>
                  </a:moveTo>
                  <a:close/>
                </a:path>
                <a:path w="10159" h="3810">
                  <a:moveTo>
                    <a:pt x="9334" y="190"/>
                  </a:moveTo>
                  <a:close/>
                </a:path>
                <a:path w="10159" h="3810">
                  <a:moveTo>
                    <a:pt x="9474" y="889"/>
                  </a:moveTo>
                  <a:close/>
                </a:path>
                <a:path w="10159" h="3810">
                  <a:moveTo>
                    <a:pt x="9537" y="990"/>
                  </a:moveTo>
                  <a:close/>
                </a:path>
                <a:path w="10159" h="3810">
                  <a:moveTo>
                    <a:pt x="9728" y="889"/>
                  </a:moveTo>
                  <a:close/>
                </a:path>
                <a:path w="10159" h="3810">
                  <a:moveTo>
                    <a:pt x="9779" y="1181"/>
                  </a:moveTo>
                  <a:close/>
                </a:path>
                <a:path w="10159" h="3810">
                  <a:moveTo>
                    <a:pt x="9931" y="1079"/>
                  </a:moveTo>
                  <a:lnTo>
                    <a:pt x="9677" y="1079"/>
                  </a:lnTo>
                  <a:lnTo>
                    <a:pt x="9537" y="1041"/>
                  </a:lnTo>
                  <a:lnTo>
                    <a:pt x="9385" y="990"/>
                  </a:lnTo>
                  <a:lnTo>
                    <a:pt x="9232" y="990"/>
                  </a:lnTo>
                  <a:lnTo>
                    <a:pt x="9232" y="1181"/>
                  </a:lnTo>
                  <a:lnTo>
                    <a:pt x="9385" y="1231"/>
                  </a:lnTo>
                  <a:lnTo>
                    <a:pt x="9537" y="1155"/>
                  </a:lnTo>
                  <a:lnTo>
                    <a:pt x="9677" y="1231"/>
                  </a:lnTo>
                  <a:lnTo>
                    <a:pt x="9931" y="1130"/>
                  </a:lnTo>
                  <a:close/>
                </a:path>
                <a:path w="10159" h="3810">
                  <a:moveTo>
                    <a:pt x="9931" y="88"/>
                  </a:moveTo>
                  <a:lnTo>
                    <a:pt x="9779" y="88"/>
                  </a:lnTo>
                  <a:lnTo>
                    <a:pt x="9779" y="241"/>
                  </a:lnTo>
                  <a:lnTo>
                    <a:pt x="9931" y="241"/>
                  </a:lnTo>
                  <a:lnTo>
                    <a:pt x="9931" y="88"/>
                  </a:lnTo>
                  <a:close/>
                </a:path>
                <a:path w="10159" h="3810">
                  <a:moveTo>
                    <a:pt x="10020" y="1181"/>
                  </a:moveTo>
                  <a:lnTo>
                    <a:pt x="9829" y="1181"/>
                  </a:lnTo>
                  <a:lnTo>
                    <a:pt x="10020" y="1231"/>
                  </a:lnTo>
                  <a:close/>
                </a:path>
                <a:path w="10159" h="3810">
                  <a:moveTo>
                    <a:pt x="10020" y="0"/>
                  </a:moveTo>
                  <a:lnTo>
                    <a:pt x="9982" y="292"/>
                  </a:lnTo>
                  <a:lnTo>
                    <a:pt x="9728" y="292"/>
                  </a:lnTo>
                  <a:lnTo>
                    <a:pt x="9728" y="38"/>
                  </a:lnTo>
                  <a:lnTo>
                    <a:pt x="9982" y="38"/>
                  </a:lnTo>
                  <a:lnTo>
                    <a:pt x="9677" y="0"/>
                  </a:lnTo>
                  <a:lnTo>
                    <a:pt x="9677" y="292"/>
                  </a:lnTo>
                  <a:lnTo>
                    <a:pt x="10020" y="342"/>
                  </a:lnTo>
                  <a:lnTo>
                    <a:pt x="10020" y="38"/>
                  </a:lnTo>
                  <a:close/>
                </a:path>
                <a:path w="10159" h="3810">
                  <a:moveTo>
                    <a:pt x="10033" y="1079"/>
                  </a:moveTo>
                  <a:close/>
                </a:path>
                <a:path w="10159" h="3810">
                  <a:moveTo>
                    <a:pt x="10033" y="990"/>
                  </a:moveTo>
                  <a:close/>
                </a:path>
                <a:path w="10159" h="3810">
                  <a:moveTo>
                    <a:pt x="10033" y="584"/>
                  </a:moveTo>
                  <a:lnTo>
                    <a:pt x="9880" y="685"/>
                  </a:lnTo>
                  <a:lnTo>
                    <a:pt x="9880" y="444"/>
                  </a:lnTo>
                  <a:lnTo>
                    <a:pt x="9829" y="635"/>
                  </a:lnTo>
                  <a:lnTo>
                    <a:pt x="9829" y="787"/>
                  </a:lnTo>
                  <a:lnTo>
                    <a:pt x="9779" y="939"/>
                  </a:lnTo>
                  <a:lnTo>
                    <a:pt x="9626" y="990"/>
                  </a:lnTo>
                  <a:lnTo>
                    <a:pt x="9626" y="838"/>
                  </a:lnTo>
                  <a:lnTo>
                    <a:pt x="9779" y="838"/>
                  </a:lnTo>
                  <a:lnTo>
                    <a:pt x="9766" y="685"/>
                  </a:lnTo>
                  <a:lnTo>
                    <a:pt x="9829" y="533"/>
                  </a:lnTo>
                  <a:lnTo>
                    <a:pt x="9779" y="393"/>
                  </a:lnTo>
                  <a:lnTo>
                    <a:pt x="9728" y="533"/>
                  </a:lnTo>
                  <a:lnTo>
                    <a:pt x="9728" y="685"/>
                  </a:lnTo>
                  <a:lnTo>
                    <a:pt x="9537" y="736"/>
                  </a:lnTo>
                  <a:lnTo>
                    <a:pt x="9677" y="787"/>
                  </a:lnTo>
                  <a:lnTo>
                    <a:pt x="9677" y="635"/>
                  </a:lnTo>
                  <a:lnTo>
                    <a:pt x="9677" y="495"/>
                  </a:lnTo>
                  <a:lnTo>
                    <a:pt x="9537" y="444"/>
                  </a:lnTo>
                  <a:lnTo>
                    <a:pt x="9626" y="584"/>
                  </a:lnTo>
                  <a:lnTo>
                    <a:pt x="9474" y="533"/>
                  </a:lnTo>
                  <a:lnTo>
                    <a:pt x="9537" y="393"/>
                  </a:lnTo>
                  <a:lnTo>
                    <a:pt x="9626" y="254"/>
                  </a:lnTo>
                  <a:lnTo>
                    <a:pt x="9461" y="254"/>
                  </a:lnTo>
                  <a:lnTo>
                    <a:pt x="9525" y="101"/>
                  </a:lnTo>
                  <a:lnTo>
                    <a:pt x="9372" y="101"/>
                  </a:lnTo>
                  <a:lnTo>
                    <a:pt x="9372" y="241"/>
                  </a:lnTo>
                  <a:lnTo>
                    <a:pt x="9385" y="393"/>
                  </a:lnTo>
                  <a:lnTo>
                    <a:pt x="9182" y="393"/>
                  </a:lnTo>
                  <a:lnTo>
                    <a:pt x="9182" y="533"/>
                  </a:lnTo>
                  <a:lnTo>
                    <a:pt x="9334" y="533"/>
                  </a:lnTo>
                  <a:lnTo>
                    <a:pt x="9232" y="736"/>
                  </a:lnTo>
                  <a:lnTo>
                    <a:pt x="9080" y="685"/>
                  </a:lnTo>
                  <a:lnTo>
                    <a:pt x="9232" y="787"/>
                  </a:lnTo>
                  <a:lnTo>
                    <a:pt x="9182" y="990"/>
                  </a:lnTo>
                  <a:lnTo>
                    <a:pt x="9334" y="939"/>
                  </a:lnTo>
                  <a:lnTo>
                    <a:pt x="9385" y="787"/>
                  </a:lnTo>
                  <a:lnTo>
                    <a:pt x="9575" y="990"/>
                  </a:lnTo>
                  <a:lnTo>
                    <a:pt x="9880" y="1041"/>
                  </a:lnTo>
                  <a:lnTo>
                    <a:pt x="9931" y="889"/>
                  </a:lnTo>
                  <a:lnTo>
                    <a:pt x="9880" y="736"/>
                  </a:lnTo>
                  <a:lnTo>
                    <a:pt x="9931" y="889"/>
                  </a:lnTo>
                  <a:lnTo>
                    <a:pt x="10033" y="939"/>
                  </a:lnTo>
                  <a:lnTo>
                    <a:pt x="10033" y="685"/>
                  </a:lnTo>
                  <a:close/>
                </a:path>
                <a:path w="10159" h="3810">
                  <a:moveTo>
                    <a:pt x="10033" y="431"/>
                  </a:moveTo>
                  <a:close/>
                </a:path>
              </a:pathLst>
            </a:custGeom>
            <a:solidFill>
              <a:srgbClr val="231F20"/>
            </a:solidFill>
          </p:spPr>
          <p:txBody>
            <a:bodyPr wrap="square" lIns="0" tIns="0" rIns="0" bIns="0" rtlCol="0"/>
            <a:lstStyle/>
            <a:p>
              <a:endParaRPr/>
            </a:p>
          </p:txBody>
        </p:sp>
        <p:sp>
          <p:nvSpPr>
            <p:cNvPr id="1442" name="object 1442"/>
            <p:cNvSpPr/>
            <p:nvPr/>
          </p:nvSpPr>
          <p:spPr>
            <a:xfrm>
              <a:off x="6869572" y="4839329"/>
              <a:ext cx="7620" cy="5715"/>
            </a:xfrm>
            <a:custGeom>
              <a:avLst/>
              <a:gdLst/>
              <a:ahLst/>
              <a:cxnLst/>
              <a:rect l="l" t="t" r="r" b="b"/>
              <a:pathLst>
                <a:path w="7620" h="5714">
                  <a:moveTo>
                    <a:pt x="5715" y="0"/>
                  </a:moveTo>
                  <a:lnTo>
                    <a:pt x="1651" y="0"/>
                  </a:lnTo>
                  <a:lnTo>
                    <a:pt x="0" y="1219"/>
                  </a:lnTo>
                  <a:lnTo>
                    <a:pt x="0" y="4203"/>
                  </a:lnTo>
                  <a:lnTo>
                    <a:pt x="1651" y="5410"/>
                  </a:lnTo>
                  <a:lnTo>
                    <a:pt x="5715" y="5410"/>
                  </a:lnTo>
                  <a:lnTo>
                    <a:pt x="7366" y="4203"/>
                  </a:lnTo>
                  <a:lnTo>
                    <a:pt x="7366" y="2705"/>
                  </a:lnTo>
                  <a:lnTo>
                    <a:pt x="7366" y="1219"/>
                  </a:lnTo>
                  <a:lnTo>
                    <a:pt x="5715" y="0"/>
                  </a:lnTo>
                  <a:close/>
                </a:path>
              </a:pathLst>
            </a:custGeom>
            <a:solidFill>
              <a:srgbClr val="F48FA0"/>
            </a:solidFill>
          </p:spPr>
          <p:txBody>
            <a:bodyPr wrap="square" lIns="0" tIns="0" rIns="0" bIns="0" rtlCol="0"/>
            <a:lstStyle/>
            <a:p>
              <a:endParaRPr/>
            </a:p>
          </p:txBody>
        </p:sp>
        <p:sp>
          <p:nvSpPr>
            <p:cNvPr id="1443" name="object 1443"/>
            <p:cNvSpPr/>
            <p:nvPr/>
          </p:nvSpPr>
          <p:spPr>
            <a:xfrm>
              <a:off x="6870031" y="4840217"/>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2"/>
                  </a:lnTo>
                  <a:lnTo>
                    <a:pt x="533" y="990"/>
                  </a:lnTo>
                  <a:lnTo>
                    <a:pt x="673" y="812"/>
                  </a:lnTo>
                  <a:lnTo>
                    <a:pt x="800" y="634"/>
                  </a:lnTo>
                  <a:lnTo>
                    <a:pt x="863" y="482"/>
                  </a:lnTo>
                  <a:lnTo>
                    <a:pt x="914" y="342"/>
                  </a:lnTo>
                  <a:close/>
                </a:path>
              </a:pathLst>
            </a:custGeom>
            <a:ln w="3175">
              <a:solidFill>
                <a:srgbClr val="F48FA0"/>
              </a:solidFill>
            </a:ln>
          </p:spPr>
          <p:txBody>
            <a:bodyPr wrap="square" lIns="0" tIns="0" rIns="0" bIns="0" rtlCol="0"/>
            <a:lstStyle/>
            <a:p>
              <a:endParaRPr/>
            </a:p>
          </p:txBody>
        </p:sp>
        <p:sp>
          <p:nvSpPr>
            <p:cNvPr id="1444" name="object 1444"/>
            <p:cNvSpPr/>
            <p:nvPr/>
          </p:nvSpPr>
          <p:spPr>
            <a:xfrm>
              <a:off x="6871512" y="4840236"/>
              <a:ext cx="1270" cy="1270"/>
            </a:xfrm>
            <a:custGeom>
              <a:avLst/>
              <a:gdLst/>
              <a:ahLst/>
              <a:cxnLst/>
              <a:rect l="l" t="t" r="r" b="b"/>
              <a:pathLst>
                <a:path w="1270" h="1270">
                  <a:moveTo>
                    <a:pt x="787" y="25"/>
                  </a:moveTo>
                  <a:lnTo>
                    <a:pt x="558" y="0"/>
                  </a:lnTo>
                  <a:lnTo>
                    <a:pt x="571" y="292"/>
                  </a:lnTo>
                  <a:lnTo>
                    <a:pt x="571" y="749"/>
                  </a:lnTo>
                  <a:lnTo>
                    <a:pt x="469" y="876"/>
                  </a:lnTo>
                  <a:lnTo>
                    <a:pt x="177" y="990"/>
                  </a:lnTo>
                  <a:lnTo>
                    <a:pt x="292" y="1130"/>
                  </a:lnTo>
                  <a:lnTo>
                    <a:pt x="444" y="1054"/>
                  </a:lnTo>
                  <a:lnTo>
                    <a:pt x="622" y="952"/>
                  </a:lnTo>
                  <a:lnTo>
                    <a:pt x="698" y="711"/>
                  </a:lnTo>
                  <a:lnTo>
                    <a:pt x="749" y="571"/>
                  </a:lnTo>
                  <a:lnTo>
                    <a:pt x="749" y="190"/>
                  </a:lnTo>
                  <a:lnTo>
                    <a:pt x="762" y="38"/>
                  </a:lnTo>
                  <a:close/>
                </a:path>
                <a:path w="1270" h="1270">
                  <a:moveTo>
                    <a:pt x="203" y="25"/>
                  </a:moveTo>
                  <a:lnTo>
                    <a:pt x="0" y="12"/>
                  </a:lnTo>
                  <a:lnTo>
                    <a:pt x="0" y="660"/>
                  </a:lnTo>
                  <a:lnTo>
                    <a:pt x="165" y="660"/>
                  </a:lnTo>
                  <a:lnTo>
                    <a:pt x="165" y="76"/>
                  </a:lnTo>
                  <a:close/>
                </a:path>
              </a:pathLst>
            </a:custGeom>
            <a:ln w="3175">
              <a:solidFill>
                <a:srgbClr val="F48FA0"/>
              </a:solidFill>
            </a:ln>
          </p:spPr>
          <p:txBody>
            <a:bodyPr wrap="square" lIns="0" tIns="0" rIns="0" bIns="0" rtlCol="0"/>
            <a:lstStyle/>
            <a:p>
              <a:endParaRPr/>
            </a:p>
          </p:txBody>
        </p:sp>
        <p:sp>
          <p:nvSpPr>
            <p:cNvPr id="1445" name="object 1445"/>
            <p:cNvSpPr/>
            <p:nvPr/>
          </p:nvSpPr>
          <p:spPr>
            <a:xfrm>
              <a:off x="6872834" y="4840515"/>
              <a:ext cx="1270" cy="1270"/>
            </a:xfrm>
            <a:custGeom>
              <a:avLst/>
              <a:gdLst/>
              <a:ahLst/>
              <a:cxnLst/>
              <a:rect l="l" t="t" r="r" b="b"/>
              <a:pathLst>
                <a:path w="1270" h="1270">
                  <a:moveTo>
                    <a:pt x="482" y="228"/>
                  </a:moveTo>
                  <a:lnTo>
                    <a:pt x="431" y="88"/>
                  </a:lnTo>
                  <a:lnTo>
                    <a:pt x="254" y="50"/>
                  </a:lnTo>
                  <a:lnTo>
                    <a:pt x="330" y="190"/>
                  </a:lnTo>
                  <a:close/>
                </a:path>
                <a:path w="1270" h="1270">
                  <a:moveTo>
                    <a:pt x="838" y="76"/>
                  </a:moveTo>
                  <a:lnTo>
                    <a:pt x="685" y="12"/>
                  </a:lnTo>
                  <a:lnTo>
                    <a:pt x="635" y="406"/>
                  </a:lnTo>
                  <a:lnTo>
                    <a:pt x="431" y="596"/>
                  </a:lnTo>
                  <a:lnTo>
                    <a:pt x="177" y="736"/>
                  </a:lnTo>
                  <a:lnTo>
                    <a:pt x="406" y="749"/>
                  </a:lnTo>
                  <a:lnTo>
                    <a:pt x="698" y="584"/>
                  </a:lnTo>
                  <a:lnTo>
                    <a:pt x="787" y="165"/>
                  </a:lnTo>
                  <a:close/>
                </a:path>
                <a:path w="1270" h="1270">
                  <a:moveTo>
                    <a:pt x="228" y="292"/>
                  </a:moveTo>
                  <a:lnTo>
                    <a:pt x="177" y="152"/>
                  </a:lnTo>
                  <a:lnTo>
                    <a:pt x="0" y="126"/>
                  </a:lnTo>
                  <a:lnTo>
                    <a:pt x="88" y="266"/>
                  </a:lnTo>
                  <a:close/>
                </a:path>
              </a:pathLst>
            </a:custGeom>
            <a:ln w="3175">
              <a:solidFill>
                <a:srgbClr val="F48FA0"/>
              </a:solidFill>
            </a:ln>
          </p:spPr>
          <p:txBody>
            <a:bodyPr wrap="square" lIns="0" tIns="0" rIns="0" bIns="0" rtlCol="0"/>
            <a:lstStyle/>
            <a:p>
              <a:endParaRPr/>
            </a:p>
          </p:txBody>
        </p:sp>
        <p:sp>
          <p:nvSpPr>
            <p:cNvPr id="1446" name="object 1446"/>
            <p:cNvSpPr/>
            <p:nvPr/>
          </p:nvSpPr>
          <p:spPr>
            <a:xfrm>
              <a:off x="6874112" y="4840217"/>
              <a:ext cx="1270" cy="1270"/>
            </a:xfrm>
            <a:custGeom>
              <a:avLst/>
              <a:gdLst/>
              <a:ahLst/>
              <a:cxnLst/>
              <a:rect l="l" t="t" r="r" b="b"/>
              <a:pathLst>
                <a:path w="1270" h="1270">
                  <a:moveTo>
                    <a:pt x="977" y="279"/>
                  </a:moveTo>
                  <a:lnTo>
                    <a:pt x="850" y="139"/>
                  </a:lnTo>
                  <a:lnTo>
                    <a:pt x="482" y="177"/>
                  </a:lnTo>
                  <a:lnTo>
                    <a:pt x="380" y="0"/>
                  </a:lnTo>
                  <a:lnTo>
                    <a:pt x="330" y="165"/>
                  </a:lnTo>
                  <a:lnTo>
                    <a:pt x="190" y="368"/>
                  </a:lnTo>
                  <a:lnTo>
                    <a:pt x="0" y="533"/>
                  </a:lnTo>
                  <a:lnTo>
                    <a:pt x="139" y="622"/>
                  </a:lnTo>
                  <a:lnTo>
                    <a:pt x="266" y="482"/>
                  </a:lnTo>
                  <a:lnTo>
                    <a:pt x="393" y="304"/>
                  </a:lnTo>
                  <a:lnTo>
                    <a:pt x="749" y="304"/>
                  </a:lnTo>
                  <a:lnTo>
                    <a:pt x="698" y="520"/>
                  </a:lnTo>
                  <a:lnTo>
                    <a:pt x="571" y="673"/>
                  </a:lnTo>
                  <a:lnTo>
                    <a:pt x="406" y="901"/>
                  </a:lnTo>
                  <a:lnTo>
                    <a:pt x="215" y="990"/>
                  </a:lnTo>
                  <a:lnTo>
                    <a:pt x="279" y="1142"/>
                  </a:lnTo>
                  <a:lnTo>
                    <a:pt x="533" y="990"/>
                  </a:lnTo>
                  <a:lnTo>
                    <a:pt x="673" y="812"/>
                  </a:lnTo>
                  <a:lnTo>
                    <a:pt x="800" y="634"/>
                  </a:lnTo>
                  <a:lnTo>
                    <a:pt x="863" y="482"/>
                  </a:lnTo>
                  <a:lnTo>
                    <a:pt x="914" y="342"/>
                  </a:lnTo>
                  <a:close/>
                </a:path>
              </a:pathLst>
            </a:custGeom>
            <a:ln w="3175">
              <a:solidFill>
                <a:srgbClr val="F48FA0"/>
              </a:solidFill>
            </a:ln>
          </p:spPr>
          <p:txBody>
            <a:bodyPr wrap="square" lIns="0" tIns="0" rIns="0" bIns="0" rtlCol="0"/>
            <a:lstStyle/>
            <a:p>
              <a:endParaRPr/>
            </a:p>
          </p:txBody>
        </p:sp>
        <p:sp>
          <p:nvSpPr>
            <p:cNvPr id="1447" name="object 1447"/>
            <p:cNvSpPr/>
            <p:nvPr/>
          </p:nvSpPr>
          <p:spPr>
            <a:xfrm>
              <a:off x="6875541" y="4840287"/>
              <a:ext cx="1270" cy="1270"/>
            </a:xfrm>
            <a:custGeom>
              <a:avLst/>
              <a:gdLst/>
              <a:ahLst/>
              <a:cxnLst/>
              <a:rect l="l" t="t" r="r" b="b"/>
              <a:pathLst>
                <a:path w="1270" h="1270">
                  <a:moveTo>
                    <a:pt x="863" y="1028"/>
                  </a:moveTo>
                  <a:lnTo>
                    <a:pt x="863" y="889"/>
                  </a:lnTo>
                  <a:lnTo>
                    <a:pt x="253" y="889"/>
                  </a:lnTo>
                  <a:lnTo>
                    <a:pt x="380" y="762"/>
                  </a:lnTo>
                  <a:lnTo>
                    <a:pt x="546" y="660"/>
                  </a:lnTo>
                  <a:lnTo>
                    <a:pt x="749" y="558"/>
                  </a:lnTo>
                  <a:lnTo>
                    <a:pt x="850" y="317"/>
                  </a:lnTo>
                  <a:lnTo>
                    <a:pt x="850" y="139"/>
                  </a:lnTo>
                  <a:lnTo>
                    <a:pt x="685" y="0"/>
                  </a:lnTo>
                  <a:lnTo>
                    <a:pt x="431" y="0"/>
                  </a:lnTo>
                  <a:lnTo>
                    <a:pt x="190" y="12"/>
                  </a:lnTo>
                  <a:lnTo>
                    <a:pt x="50" y="215"/>
                  </a:lnTo>
                  <a:lnTo>
                    <a:pt x="38" y="368"/>
                  </a:lnTo>
                  <a:lnTo>
                    <a:pt x="203" y="368"/>
                  </a:lnTo>
                  <a:lnTo>
                    <a:pt x="215" y="152"/>
                  </a:lnTo>
                  <a:lnTo>
                    <a:pt x="431" y="152"/>
                  </a:lnTo>
                  <a:lnTo>
                    <a:pt x="558" y="152"/>
                  </a:lnTo>
                  <a:lnTo>
                    <a:pt x="660" y="317"/>
                  </a:lnTo>
                  <a:lnTo>
                    <a:pt x="596" y="469"/>
                  </a:lnTo>
                  <a:lnTo>
                    <a:pt x="393" y="571"/>
                  </a:lnTo>
                  <a:lnTo>
                    <a:pt x="50" y="762"/>
                  </a:lnTo>
                  <a:lnTo>
                    <a:pt x="12" y="927"/>
                  </a:lnTo>
                  <a:lnTo>
                    <a:pt x="863" y="1028"/>
                  </a:lnTo>
                  <a:close/>
                </a:path>
              </a:pathLst>
            </a:custGeom>
            <a:ln w="3175">
              <a:solidFill>
                <a:srgbClr val="F48FA0"/>
              </a:solidFill>
            </a:ln>
          </p:spPr>
          <p:txBody>
            <a:bodyPr wrap="square" lIns="0" tIns="0" rIns="0" bIns="0" rtlCol="0"/>
            <a:lstStyle/>
            <a:p>
              <a:endParaRPr/>
            </a:p>
          </p:txBody>
        </p:sp>
        <p:sp>
          <p:nvSpPr>
            <p:cNvPr id="1448" name="object 1448"/>
            <p:cNvSpPr/>
            <p:nvPr/>
          </p:nvSpPr>
          <p:spPr>
            <a:xfrm>
              <a:off x="6872682" y="4841669"/>
              <a:ext cx="1270" cy="1270"/>
            </a:xfrm>
            <a:custGeom>
              <a:avLst/>
              <a:gdLst/>
              <a:ahLst/>
              <a:cxnLst/>
              <a:rect l="l" t="t" r="r" b="b"/>
              <a:pathLst>
                <a:path w="1270" h="1270">
                  <a:moveTo>
                    <a:pt x="1117" y="507"/>
                  </a:moveTo>
                  <a:lnTo>
                    <a:pt x="1117" y="203"/>
                  </a:lnTo>
                  <a:lnTo>
                    <a:pt x="888" y="0"/>
                  </a:lnTo>
                  <a:lnTo>
                    <a:pt x="609" y="0"/>
                  </a:lnTo>
                  <a:lnTo>
                    <a:pt x="253" y="0"/>
                  </a:lnTo>
                  <a:lnTo>
                    <a:pt x="0" y="279"/>
                  </a:lnTo>
                  <a:lnTo>
                    <a:pt x="0" y="584"/>
                  </a:lnTo>
                  <a:lnTo>
                    <a:pt x="0" y="838"/>
                  </a:lnTo>
                  <a:lnTo>
                    <a:pt x="228" y="965"/>
                  </a:lnTo>
                  <a:lnTo>
                    <a:pt x="406" y="838"/>
                  </a:lnTo>
                  <a:lnTo>
                    <a:pt x="495" y="660"/>
                  </a:lnTo>
                  <a:lnTo>
                    <a:pt x="571" y="469"/>
                  </a:lnTo>
                  <a:lnTo>
                    <a:pt x="622" y="139"/>
                  </a:lnTo>
                  <a:lnTo>
                    <a:pt x="774" y="152"/>
                  </a:lnTo>
                  <a:lnTo>
                    <a:pt x="927" y="304"/>
                  </a:lnTo>
                  <a:lnTo>
                    <a:pt x="952" y="482"/>
                  </a:lnTo>
                  <a:lnTo>
                    <a:pt x="609" y="901"/>
                  </a:lnTo>
                  <a:lnTo>
                    <a:pt x="711" y="1041"/>
                  </a:lnTo>
                  <a:lnTo>
                    <a:pt x="927" y="952"/>
                  </a:lnTo>
                  <a:lnTo>
                    <a:pt x="1028" y="800"/>
                  </a:lnTo>
                  <a:lnTo>
                    <a:pt x="1117" y="622"/>
                  </a:lnTo>
                  <a:close/>
                </a:path>
                <a:path w="1270" h="1270">
                  <a:moveTo>
                    <a:pt x="457" y="165"/>
                  </a:moveTo>
                  <a:lnTo>
                    <a:pt x="431" y="380"/>
                  </a:lnTo>
                  <a:lnTo>
                    <a:pt x="317" y="749"/>
                  </a:lnTo>
                  <a:lnTo>
                    <a:pt x="152" y="685"/>
                  </a:lnTo>
                  <a:lnTo>
                    <a:pt x="152" y="495"/>
                  </a:lnTo>
                  <a:lnTo>
                    <a:pt x="190" y="355"/>
                  </a:lnTo>
                  <a:lnTo>
                    <a:pt x="342" y="203"/>
                  </a:lnTo>
                  <a:close/>
                </a:path>
              </a:pathLst>
            </a:custGeom>
            <a:ln w="3175">
              <a:solidFill>
                <a:srgbClr val="F48FA0"/>
              </a:solidFill>
            </a:ln>
          </p:spPr>
          <p:txBody>
            <a:bodyPr wrap="square" lIns="0" tIns="0" rIns="0" bIns="0" rtlCol="0"/>
            <a:lstStyle/>
            <a:p>
              <a:endParaRPr/>
            </a:p>
          </p:txBody>
        </p:sp>
        <p:sp>
          <p:nvSpPr>
            <p:cNvPr id="1449" name="object 1449"/>
            <p:cNvSpPr/>
            <p:nvPr/>
          </p:nvSpPr>
          <p:spPr>
            <a:xfrm>
              <a:off x="6871964" y="4842967"/>
              <a:ext cx="1270" cy="1270"/>
            </a:xfrm>
            <a:custGeom>
              <a:avLst/>
              <a:gdLst/>
              <a:ahLst/>
              <a:cxnLst/>
              <a:rect l="l" t="t" r="r" b="b"/>
              <a:pathLst>
                <a:path w="1270" h="1270">
                  <a:moveTo>
                    <a:pt x="1079" y="457"/>
                  </a:moveTo>
                  <a:lnTo>
                    <a:pt x="1079" y="25"/>
                  </a:lnTo>
                  <a:lnTo>
                    <a:pt x="508" y="25"/>
                  </a:lnTo>
                  <a:lnTo>
                    <a:pt x="508" y="457"/>
                  </a:lnTo>
                  <a:lnTo>
                    <a:pt x="1079" y="457"/>
                  </a:lnTo>
                  <a:close/>
                </a:path>
                <a:path w="1270" h="1270">
                  <a:moveTo>
                    <a:pt x="939" y="190"/>
                  </a:moveTo>
                  <a:lnTo>
                    <a:pt x="647" y="190"/>
                  </a:lnTo>
                  <a:lnTo>
                    <a:pt x="939" y="139"/>
                  </a:lnTo>
                  <a:close/>
                </a:path>
                <a:path w="1270" h="1270">
                  <a:moveTo>
                    <a:pt x="939" y="355"/>
                  </a:moveTo>
                  <a:lnTo>
                    <a:pt x="647" y="355"/>
                  </a:lnTo>
                  <a:lnTo>
                    <a:pt x="939" y="292"/>
                  </a:lnTo>
                  <a:close/>
                </a:path>
                <a:path w="1270" h="1270">
                  <a:moveTo>
                    <a:pt x="1181" y="622"/>
                  </a:moveTo>
                  <a:lnTo>
                    <a:pt x="406" y="508"/>
                  </a:lnTo>
                  <a:lnTo>
                    <a:pt x="533" y="622"/>
                  </a:lnTo>
                  <a:lnTo>
                    <a:pt x="431" y="774"/>
                  </a:lnTo>
                  <a:lnTo>
                    <a:pt x="292" y="698"/>
                  </a:lnTo>
                  <a:lnTo>
                    <a:pt x="292" y="419"/>
                  </a:lnTo>
                  <a:lnTo>
                    <a:pt x="444" y="419"/>
                  </a:lnTo>
                  <a:lnTo>
                    <a:pt x="444" y="279"/>
                  </a:lnTo>
                  <a:lnTo>
                    <a:pt x="292" y="279"/>
                  </a:lnTo>
                  <a:lnTo>
                    <a:pt x="292" y="76"/>
                  </a:lnTo>
                  <a:lnTo>
                    <a:pt x="152" y="0"/>
                  </a:lnTo>
                  <a:lnTo>
                    <a:pt x="152" y="279"/>
                  </a:lnTo>
                  <a:lnTo>
                    <a:pt x="12" y="279"/>
                  </a:lnTo>
                  <a:lnTo>
                    <a:pt x="12" y="419"/>
                  </a:lnTo>
                  <a:lnTo>
                    <a:pt x="152" y="419"/>
                  </a:lnTo>
                  <a:lnTo>
                    <a:pt x="152" y="736"/>
                  </a:lnTo>
                  <a:lnTo>
                    <a:pt x="0" y="774"/>
                  </a:lnTo>
                  <a:lnTo>
                    <a:pt x="25" y="939"/>
                  </a:lnTo>
                  <a:lnTo>
                    <a:pt x="165" y="889"/>
                  </a:lnTo>
                  <a:lnTo>
                    <a:pt x="317" y="838"/>
                  </a:lnTo>
                  <a:lnTo>
                    <a:pt x="393" y="965"/>
                  </a:lnTo>
                  <a:lnTo>
                    <a:pt x="584" y="787"/>
                  </a:lnTo>
                  <a:lnTo>
                    <a:pt x="495" y="990"/>
                  </a:lnTo>
                  <a:lnTo>
                    <a:pt x="317" y="1066"/>
                  </a:lnTo>
                  <a:lnTo>
                    <a:pt x="508" y="1092"/>
                  </a:lnTo>
                  <a:lnTo>
                    <a:pt x="647" y="977"/>
                  </a:lnTo>
                  <a:lnTo>
                    <a:pt x="762" y="825"/>
                  </a:lnTo>
                  <a:lnTo>
                    <a:pt x="685" y="1028"/>
                  </a:lnTo>
                  <a:lnTo>
                    <a:pt x="533" y="1117"/>
                  </a:lnTo>
                  <a:lnTo>
                    <a:pt x="723" y="1143"/>
                  </a:lnTo>
                  <a:lnTo>
                    <a:pt x="863" y="1181"/>
                  </a:lnTo>
                  <a:lnTo>
                    <a:pt x="1041" y="1155"/>
                  </a:lnTo>
                  <a:lnTo>
                    <a:pt x="1130" y="1016"/>
                  </a:lnTo>
                  <a:lnTo>
                    <a:pt x="1155" y="812"/>
                  </a:lnTo>
                  <a:lnTo>
                    <a:pt x="1168" y="673"/>
                  </a:lnTo>
                  <a:lnTo>
                    <a:pt x="660" y="673"/>
                  </a:lnTo>
                  <a:lnTo>
                    <a:pt x="1181" y="622"/>
                  </a:lnTo>
                  <a:close/>
                </a:path>
                <a:path w="1270" h="1270">
                  <a:moveTo>
                    <a:pt x="1016" y="787"/>
                  </a:moveTo>
                  <a:lnTo>
                    <a:pt x="1003" y="939"/>
                  </a:lnTo>
                  <a:lnTo>
                    <a:pt x="850" y="1041"/>
                  </a:lnTo>
                  <a:lnTo>
                    <a:pt x="952" y="850"/>
                  </a:lnTo>
                  <a:close/>
                </a:path>
              </a:pathLst>
            </a:custGeom>
            <a:ln w="3175">
              <a:solidFill>
                <a:srgbClr val="F48FA0"/>
              </a:solidFill>
            </a:ln>
          </p:spPr>
          <p:txBody>
            <a:bodyPr wrap="square" lIns="0" tIns="0" rIns="0" bIns="0" rtlCol="0"/>
            <a:lstStyle/>
            <a:p>
              <a:endParaRPr/>
            </a:p>
          </p:txBody>
        </p:sp>
        <p:sp>
          <p:nvSpPr>
            <p:cNvPr id="1450" name="object 1450"/>
            <p:cNvSpPr/>
            <p:nvPr/>
          </p:nvSpPr>
          <p:spPr>
            <a:xfrm>
              <a:off x="6873274" y="4842941"/>
              <a:ext cx="1905" cy="1270"/>
            </a:xfrm>
            <a:custGeom>
              <a:avLst/>
              <a:gdLst/>
              <a:ahLst/>
              <a:cxnLst/>
              <a:rect l="l" t="t" r="r" b="b"/>
              <a:pathLst>
                <a:path w="1904" h="1270">
                  <a:moveTo>
                    <a:pt x="1308" y="457"/>
                  </a:moveTo>
                  <a:lnTo>
                    <a:pt x="1104" y="393"/>
                  </a:lnTo>
                  <a:lnTo>
                    <a:pt x="965" y="292"/>
                  </a:lnTo>
                  <a:lnTo>
                    <a:pt x="825" y="203"/>
                  </a:lnTo>
                  <a:lnTo>
                    <a:pt x="761" y="63"/>
                  </a:lnTo>
                  <a:lnTo>
                    <a:pt x="571" y="0"/>
                  </a:lnTo>
                  <a:lnTo>
                    <a:pt x="431" y="266"/>
                  </a:lnTo>
                  <a:lnTo>
                    <a:pt x="177" y="431"/>
                  </a:lnTo>
                  <a:lnTo>
                    <a:pt x="0" y="495"/>
                  </a:lnTo>
                  <a:lnTo>
                    <a:pt x="165" y="596"/>
                  </a:lnTo>
                  <a:lnTo>
                    <a:pt x="368" y="469"/>
                  </a:lnTo>
                  <a:lnTo>
                    <a:pt x="927" y="558"/>
                  </a:lnTo>
                  <a:lnTo>
                    <a:pt x="1092" y="558"/>
                  </a:lnTo>
                  <a:lnTo>
                    <a:pt x="1308" y="457"/>
                  </a:lnTo>
                  <a:close/>
                </a:path>
                <a:path w="1904" h="1270">
                  <a:moveTo>
                    <a:pt x="888" y="419"/>
                  </a:moveTo>
                  <a:lnTo>
                    <a:pt x="444" y="419"/>
                  </a:lnTo>
                  <a:lnTo>
                    <a:pt x="609" y="241"/>
                  </a:lnTo>
                  <a:lnTo>
                    <a:pt x="749" y="304"/>
                  </a:lnTo>
                  <a:lnTo>
                    <a:pt x="888" y="419"/>
                  </a:lnTo>
                  <a:close/>
                </a:path>
                <a:path w="1904" h="1270">
                  <a:moveTo>
                    <a:pt x="1054" y="1206"/>
                  </a:moveTo>
                  <a:lnTo>
                    <a:pt x="1054" y="673"/>
                  </a:lnTo>
                  <a:lnTo>
                    <a:pt x="253" y="673"/>
                  </a:lnTo>
                  <a:lnTo>
                    <a:pt x="253" y="1206"/>
                  </a:lnTo>
                  <a:lnTo>
                    <a:pt x="406" y="1206"/>
                  </a:lnTo>
                  <a:lnTo>
                    <a:pt x="901" y="1168"/>
                  </a:lnTo>
                  <a:lnTo>
                    <a:pt x="1054" y="1206"/>
                  </a:lnTo>
                  <a:close/>
                </a:path>
                <a:path w="1904" h="1270">
                  <a:moveTo>
                    <a:pt x="901" y="1016"/>
                  </a:moveTo>
                  <a:lnTo>
                    <a:pt x="406" y="1016"/>
                  </a:lnTo>
                  <a:lnTo>
                    <a:pt x="406" y="800"/>
                  </a:lnTo>
                  <a:lnTo>
                    <a:pt x="901" y="800"/>
                  </a:lnTo>
                  <a:lnTo>
                    <a:pt x="901" y="1016"/>
                  </a:lnTo>
                  <a:close/>
                </a:path>
              </a:pathLst>
            </a:custGeom>
            <a:ln w="3175">
              <a:solidFill>
                <a:srgbClr val="F48FA0"/>
              </a:solidFill>
            </a:ln>
          </p:spPr>
          <p:txBody>
            <a:bodyPr wrap="square" lIns="0" tIns="0" rIns="0" bIns="0" rtlCol="0"/>
            <a:lstStyle/>
            <a:p>
              <a:endParaRPr/>
            </a:p>
          </p:txBody>
        </p:sp>
      </p:grpSp>
      <p:sp>
        <p:nvSpPr>
          <p:cNvPr id="1451" name="object 1451"/>
          <p:cNvSpPr txBox="1"/>
          <p:nvPr/>
        </p:nvSpPr>
        <p:spPr>
          <a:xfrm>
            <a:off x="6829932" y="4827229"/>
            <a:ext cx="5969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1" spc="-45" dirty="0">
                <a:solidFill>
                  <a:srgbClr val="FFFFFF"/>
                </a:solidFill>
                <a:latin typeface="Microsoft JhengHei"/>
                <a:cs typeface="Microsoft JhengHei"/>
              </a:rPr>
              <a:t>クリック</a:t>
            </a:r>
            <a:r>
              <a:rPr sz="100" b="1" spc="-4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5" dirty="0">
                <a:solidFill>
                  <a:srgbClr val="FFFFFF"/>
                </a:solidFill>
                <a:latin typeface="Microsoft JhengHei"/>
                <a:cs typeface="Microsoft JhengHei"/>
              </a:rPr>
              <a:t> </a:t>
            </a:r>
            <a:r>
              <a:rPr sz="100" b="1" spc="-45" dirty="0">
                <a:solidFill>
                  <a:srgbClr val="FFFFFF"/>
                </a:solidFill>
                <a:latin typeface="Microsoft JhengHei"/>
                <a:cs typeface="Microsoft JhengHei"/>
              </a:rPr>
              <a:t>クリック２</a:t>
            </a:r>
            <a:endParaRPr sz="100">
              <a:latin typeface="Microsoft JhengHei"/>
              <a:cs typeface="Microsoft JhengHei"/>
            </a:endParaRPr>
          </a:p>
        </p:txBody>
      </p:sp>
      <p:sp>
        <p:nvSpPr>
          <p:cNvPr id="1452" name="object 1452"/>
          <p:cNvSpPr txBox="1"/>
          <p:nvPr/>
        </p:nvSpPr>
        <p:spPr>
          <a:xfrm>
            <a:off x="6803404" y="4829505"/>
            <a:ext cx="13271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45" dirty="0">
                <a:solidFill>
                  <a:srgbClr val="231F20"/>
                </a:solidFill>
                <a:latin typeface="Yu Gothic Medium"/>
                <a:cs typeface="Yu Gothic Medium"/>
              </a:rPr>
              <a:t>は</a:t>
            </a: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0" spc="-40" dirty="0">
                <a:solidFill>
                  <a:srgbClr val="231F20"/>
                </a:solidFill>
                <a:latin typeface="Yu Gothic Medium"/>
                <a:cs typeface="Yu Gothic Medium"/>
              </a:rPr>
              <a:t>当施</a:t>
            </a:r>
            <a:r>
              <a:rPr sz="100" b="0" spc="-50" dirty="0">
                <a:solidFill>
                  <a:srgbClr val="231F20"/>
                </a:solidFill>
                <a:latin typeface="Yu Gothic Medium"/>
                <a:cs typeface="Yu Gothic Medium"/>
              </a:rPr>
              <a:t>設</a:t>
            </a:r>
            <a:r>
              <a:rPr sz="100" b="1" spc="-45"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20" dirty="0">
                <a:solidFill>
                  <a:srgbClr val="231F20"/>
                </a:solidFill>
                <a:latin typeface="Yu Gothic Medium"/>
                <a:cs typeface="Yu Gothic Medium"/>
              </a:rPr>
              <a:t>Fi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１</a:t>
            </a:r>
            <a:r>
              <a:rPr sz="100" b="0" spc="-50" dirty="0">
                <a:solidFill>
                  <a:srgbClr val="231F20"/>
                </a:solidFill>
                <a:latin typeface="Yu Gothic Medium"/>
                <a:cs typeface="Yu Gothic Medium"/>
              </a:rPr>
              <a:t>い</a:t>
            </a:r>
            <a:r>
              <a:rPr sz="100" b="0" spc="-45" dirty="0">
                <a:solidFill>
                  <a:srgbClr val="231F20"/>
                </a:solidFill>
                <a:latin typeface="Yu Gothic Medium"/>
                <a:cs typeface="Yu Gothic Medium"/>
              </a:rPr>
              <a:t>た</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だ</a:t>
            </a:r>
            <a:r>
              <a:rPr sz="100" b="0" spc="-30" dirty="0">
                <a:solidFill>
                  <a:srgbClr val="231F20"/>
                </a:solidFill>
                <a:latin typeface="Yu Gothic Medium"/>
                <a:cs typeface="Yu Gothic Medium"/>
              </a:rPr>
              <a:t>L</a:t>
            </a:r>
            <a:r>
              <a:rPr sz="100" b="0" spc="-50" dirty="0">
                <a:solidFill>
                  <a:srgbClr val="231F20"/>
                </a:solidFill>
                <a:latin typeface="Yu Gothic Medium"/>
                <a:cs typeface="Yu Gothic Medium"/>
              </a:rPr>
              <a:t>だき</a:t>
            </a:r>
            <a:r>
              <a:rPr sz="100" b="0" spc="-25" dirty="0">
                <a:solidFill>
                  <a:srgbClr val="231F20"/>
                </a:solidFill>
                <a:latin typeface="Yu Gothic Medium"/>
                <a:cs typeface="Yu Gothic Medium"/>
              </a:rPr>
              <a:t>oc</a:t>
            </a:r>
            <a:r>
              <a:rPr sz="100" b="0" spc="-50" dirty="0">
                <a:solidFill>
                  <a:srgbClr val="231F20"/>
                </a:solidFill>
                <a:latin typeface="Yu Gothic Medium"/>
                <a:cs typeface="Yu Gothic Medium"/>
              </a:rPr>
              <a:t>くま</a:t>
            </a:r>
            <a:r>
              <a:rPr sz="100" b="0" spc="-25" dirty="0">
                <a:solidFill>
                  <a:srgbClr val="231F20"/>
                </a:solidFill>
                <a:latin typeface="Yu Gothic Medium"/>
                <a:cs typeface="Yu Gothic Medium"/>
              </a:rPr>
              <a:t>at</a:t>
            </a:r>
            <a:r>
              <a:rPr sz="100" b="0" spc="-50" dirty="0">
                <a:solidFill>
                  <a:srgbClr val="231F20"/>
                </a:solidFill>
                <a:latin typeface="Yu Gothic Medium"/>
                <a:cs typeface="Yu Gothic Medium"/>
              </a:rPr>
              <a:t>たし</a:t>
            </a:r>
            <a:r>
              <a:rPr sz="100" b="0" spc="-25" dirty="0">
                <a:solidFill>
                  <a:srgbClr val="231F20"/>
                </a:solidFill>
                <a:latin typeface="Yu Gothic Medium"/>
                <a:cs typeface="Yu Gothic Medium"/>
              </a:rPr>
              <a:t>ion</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２</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50" dirty="0">
                <a:solidFill>
                  <a:srgbClr val="231F20"/>
                </a:solidFill>
                <a:latin typeface="Yu Gothic Medium"/>
                <a:cs typeface="Yu Gothic Medium"/>
              </a:rPr>
              <a:t>ご</a:t>
            </a:r>
            <a:r>
              <a:rPr sz="100" b="0" spc="-40" dirty="0">
                <a:solidFill>
                  <a:srgbClr val="231F20"/>
                </a:solidFill>
                <a:latin typeface="Yu Gothic Medium"/>
                <a:cs typeface="Yu Gothic Medium"/>
              </a:rPr>
              <a:t>認</a:t>
            </a:r>
            <a:r>
              <a:rPr sz="100" b="0" spc="-50" dirty="0">
                <a:solidFill>
                  <a:srgbClr val="231F20"/>
                </a:solidFill>
                <a:latin typeface="Yu Gothic Medium"/>
                <a:cs typeface="Yu Gothic Medium"/>
              </a:rPr>
              <a:t>証</a:t>
            </a:r>
            <a:r>
              <a:rPr sz="100" b="0" spc="-40" dirty="0">
                <a:solidFill>
                  <a:srgbClr val="231F20"/>
                </a:solidFill>
                <a:latin typeface="Yu Gothic Medium"/>
                <a:cs typeface="Yu Gothic Medium"/>
              </a:rPr>
              <a:t>して</a:t>
            </a:r>
            <a:r>
              <a:rPr sz="100" b="0" spc="-30" dirty="0">
                <a:solidFill>
                  <a:srgbClr val="231F20"/>
                </a:solidFill>
                <a:latin typeface="Yu Gothic Medium"/>
                <a:cs typeface="Yu Gothic Medium"/>
              </a:rPr>
              <a:t>Wi</a:t>
            </a:r>
            <a:r>
              <a:rPr sz="100" b="0" spc="-40" dirty="0">
                <a:solidFill>
                  <a:srgbClr val="231F20"/>
                </a:solidFill>
                <a:latin typeface="Yu Gothic Medium"/>
                <a:cs typeface="Yu Gothic Medium"/>
              </a:rPr>
              <a:t>当施</a:t>
            </a:r>
            <a:r>
              <a:rPr sz="100" b="0" spc="-50" dirty="0">
                <a:solidFill>
                  <a:srgbClr val="231F20"/>
                </a:solidFill>
                <a:latin typeface="Yu Gothic Medium"/>
                <a:cs typeface="Yu Gothic Medium"/>
              </a:rPr>
              <a:t>設</a:t>
            </a:r>
            <a:r>
              <a:rPr sz="100" b="1" spc="-50" dirty="0">
                <a:solidFill>
                  <a:srgbClr val="FFFFFF"/>
                </a:solidFill>
                <a:latin typeface="Microsoft JhengHei"/>
                <a:cs typeface="Microsoft JhengHei"/>
              </a:rPr>
              <a:t>の</a:t>
            </a:r>
            <a:r>
              <a:rPr sz="100" b="0" spc="-25" dirty="0">
                <a:solidFill>
                  <a:srgbClr val="231F20"/>
                </a:solidFill>
                <a:latin typeface="Yu Gothic Medium"/>
                <a:cs typeface="Yu Gothic Medium"/>
              </a:rPr>
              <a:t>-</a:t>
            </a:r>
            <a:r>
              <a:rPr sz="100" b="0" spc="-50" dirty="0">
                <a:solidFill>
                  <a:srgbClr val="231F20"/>
                </a:solidFill>
                <a:latin typeface="Yu Gothic Medium"/>
                <a:cs typeface="Yu Gothic Medium"/>
              </a:rPr>
              <a:t>を</a:t>
            </a:r>
            <a:r>
              <a:rPr sz="100" b="0" spc="-20" dirty="0">
                <a:solidFill>
                  <a:srgbClr val="231F20"/>
                </a:solidFill>
                <a:latin typeface="Yu Gothic Medium"/>
                <a:cs typeface="Yu Gothic Medium"/>
              </a:rPr>
              <a:t>Fi</a:t>
            </a:r>
            <a:r>
              <a:rPr sz="100" b="0" spc="-50" dirty="0">
                <a:solidFill>
                  <a:srgbClr val="231F20"/>
                </a:solidFill>
                <a:latin typeface="Yu Gothic Medium"/>
                <a:cs typeface="Yu Gothic Medium"/>
              </a:rPr>
              <a:t>を</a:t>
            </a:r>
            <a:r>
              <a:rPr sz="100" b="0" spc="-45" dirty="0">
                <a:solidFill>
                  <a:srgbClr val="231F20"/>
                </a:solidFill>
                <a:latin typeface="Yu Gothic Medium"/>
                <a:cs typeface="Yu Gothic Medium"/>
              </a:rPr>
              <a:t>ご</a:t>
            </a:r>
            <a:r>
              <a:rPr sz="100" b="0" spc="-50" dirty="0">
                <a:solidFill>
                  <a:srgbClr val="231F20"/>
                </a:solidFill>
                <a:latin typeface="Yu Gothic Medium"/>
                <a:cs typeface="Yu Gothic Medium"/>
              </a:rPr>
              <a:t>ご</a:t>
            </a:r>
            <a:r>
              <a:rPr sz="100" b="0" spc="-45" dirty="0">
                <a:solidFill>
                  <a:srgbClr val="231F20"/>
                </a:solidFill>
                <a:latin typeface="Yu Gothic Medium"/>
                <a:cs typeface="Yu Gothic Medium"/>
              </a:rPr>
              <a:t>利</a:t>
            </a:r>
            <a:r>
              <a:rPr sz="100" b="0" spc="-50" dirty="0">
                <a:solidFill>
                  <a:srgbClr val="231F20"/>
                </a:solidFill>
                <a:latin typeface="Yu Gothic Medium"/>
                <a:cs typeface="Yu Gothic Medium"/>
              </a:rPr>
              <a:t>利</a:t>
            </a:r>
            <a:r>
              <a:rPr sz="100" b="0" spc="-45" dirty="0">
                <a:solidFill>
                  <a:srgbClr val="231F20"/>
                </a:solidFill>
                <a:latin typeface="Yu Gothic Medium"/>
                <a:cs typeface="Yu Gothic Medium"/>
              </a:rPr>
              <a:t>用</a:t>
            </a:r>
            <a:r>
              <a:rPr sz="100" b="0" spc="-50" dirty="0">
                <a:solidFill>
                  <a:srgbClr val="231F20"/>
                </a:solidFill>
                <a:latin typeface="Yu Gothic Medium"/>
                <a:cs typeface="Yu Gothic Medium"/>
              </a:rPr>
              <a:t>用い</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１</a:t>
            </a:r>
            <a:r>
              <a:rPr sz="100" b="0" spc="-50" dirty="0">
                <a:solidFill>
                  <a:srgbClr val="231F20"/>
                </a:solidFill>
                <a:latin typeface="Yu Gothic Medium"/>
                <a:cs typeface="Yu Gothic Medium"/>
              </a:rPr>
              <a:t>い</a:t>
            </a:r>
            <a:r>
              <a:rPr sz="100" b="0" spc="-45" dirty="0">
                <a:solidFill>
                  <a:srgbClr val="231F20"/>
                </a:solidFill>
                <a:latin typeface="Yu Gothic Medium"/>
                <a:cs typeface="Yu Gothic Medium"/>
              </a:rPr>
              <a:t>た</a:t>
            </a:r>
            <a:r>
              <a:rPr sz="100" b="0" spc="-50" dirty="0">
                <a:solidFill>
                  <a:srgbClr val="231F20"/>
                </a:solidFill>
                <a:latin typeface="Yu Gothic Medium"/>
                <a:cs typeface="Yu Gothic Medium"/>
              </a:rPr>
              <a:t>た</a:t>
            </a:r>
            <a:r>
              <a:rPr sz="100" b="0" spc="-45" dirty="0">
                <a:solidFill>
                  <a:srgbClr val="231F20"/>
                </a:solidFill>
                <a:latin typeface="Yu Gothic Medium"/>
                <a:cs typeface="Yu Gothic Medium"/>
              </a:rPr>
              <a:t>だ</a:t>
            </a:r>
            <a:r>
              <a:rPr sz="100" b="0" spc="-30" dirty="0">
                <a:solidFill>
                  <a:srgbClr val="231F20"/>
                </a:solidFill>
                <a:latin typeface="Yu Gothic Medium"/>
                <a:cs typeface="Yu Gothic Medium"/>
              </a:rPr>
              <a:t>L</a:t>
            </a:r>
            <a:r>
              <a:rPr sz="100" b="0" spc="-50" dirty="0">
                <a:solidFill>
                  <a:srgbClr val="231F20"/>
                </a:solidFill>
                <a:latin typeface="Yu Gothic Medium"/>
                <a:cs typeface="Yu Gothic Medium"/>
              </a:rPr>
              <a:t>だき</a:t>
            </a:r>
            <a:r>
              <a:rPr sz="100" b="0" spc="-25" dirty="0">
                <a:solidFill>
                  <a:srgbClr val="231F20"/>
                </a:solidFill>
                <a:latin typeface="Yu Gothic Medium"/>
                <a:cs typeface="Yu Gothic Medium"/>
              </a:rPr>
              <a:t>oc</a:t>
            </a:r>
            <a:r>
              <a:rPr sz="100" b="0" spc="-50" dirty="0">
                <a:solidFill>
                  <a:srgbClr val="231F20"/>
                </a:solidFill>
                <a:latin typeface="Yu Gothic Medium"/>
                <a:cs typeface="Yu Gothic Medium"/>
              </a:rPr>
              <a:t>くま</a:t>
            </a:r>
            <a:r>
              <a:rPr sz="100" b="0" spc="-25" dirty="0">
                <a:solidFill>
                  <a:srgbClr val="231F20"/>
                </a:solidFill>
                <a:latin typeface="Yu Gothic Medium"/>
                <a:cs typeface="Yu Gothic Medium"/>
              </a:rPr>
              <a:t>at</a:t>
            </a:r>
            <a:r>
              <a:rPr sz="100" b="0" spc="-50" dirty="0">
                <a:solidFill>
                  <a:srgbClr val="231F20"/>
                </a:solidFill>
                <a:latin typeface="Yu Gothic Medium"/>
                <a:cs typeface="Yu Gothic Medium"/>
              </a:rPr>
              <a:t>たし</a:t>
            </a:r>
            <a:r>
              <a:rPr sz="100" b="0" spc="-25" dirty="0">
                <a:solidFill>
                  <a:srgbClr val="231F20"/>
                </a:solidFill>
                <a:latin typeface="Yu Gothic Medium"/>
                <a:cs typeface="Yu Gothic Medium"/>
              </a:rPr>
              <a:t>ion</a:t>
            </a:r>
            <a:r>
              <a:rPr sz="100" b="1" spc="-40" dirty="0">
                <a:solidFill>
                  <a:srgbClr val="FFFFFF"/>
                </a:solidFill>
                <a:latin typeface="Microsoft JhengHei"/>
                <a:cs typeface="Microsoft JhengHei"/>
              </a:rPr>
              <a:t>クリック</a:t>
            </a:r>
            <a:r>
              <a:rPr sz="100" b="1" spc="-50" dirty="0">
                <a:solidFill>
                  <a:srgbClr val="FFFFFF"/>
                </a:solidFill>
                <a:latin typeface="Microsoft JhengHei"/>
                <a:cs typeface="Microsoft JhengHei"/>
              </a:rPr>
              <a:t>２</a:t>
            </a:r>
            <a:r>
              <a:rPr sz="100" b="0" spc="-50" dirty="0">
                <a:solidFill>
                  <a:srgbClr val="231F20"/>
                </a:solidFill>
                <a:latin typeface="Yu Gothic Medium"/>
                <a:cs typeface="Yu Gothic Medium"/>
              </a:rPr>
              <a:t>め</a:t>
            </a:r>
            <a:r>
              <a:rPr sz="100" b="0" spc="-45" dirty="0">
                <a:solidFill>
                  <a:srgbClr val="231F20"/>
                </a:solidFill>
                <a:latin typeface="Yu Gothic Medium"/>
                <a:cs typeface="Yu Gothic Medium"/>
              </a:rPr>
              <a:t>て</a:t>
            </a:r>
            <a:r>
              <a:rPr sz="100" b="0" spc="-50" dirty="0">
                <a:solidFill>
                  <a:srgbClr val="231F20"/>
                </a:solidFill>
                <a:latin typeface="Yu Gothic Medium"/>
                <a:cs typeface="Yu Gothic Medium"/>
              </a:rPr>
              <a:t>に</a:t>
            </a:r>
            <a:r>
              <a:rPr sz="100" b="0" spc="-45" dirty="0">
                <a:solidFill>
                  <a:srgbClr val="231F20"/>
                </a:solidFill>
                <a:latin typeface="Yu Gothic Medium"/>
                <a:cs typeface="Yu Gothic Medium"/>
              </a:rPr>
              <a:t>誠</a:t>
            </a:r>
            <a:r>
              <a:rPr sz="100" b="0" spc="-50" dirty="0">
                <a:solidFill>
                  <a:srgbClr val="231F20"/>
                </a:solidFill>
                <a:latin typeface="Yu Gothic Medium"/>
                <a:cs typeface="Yu Gothic Medium"/>
              </a:rPr>
              <a:t>「</a:t>
            </a:r>
            <a:r>
              <a:rPr sz="100" b="0" spc="-45" dirty="0">
                <a:solidFill>
                  <a:srgbClr val="231F20"/>
                </a:solidFill>
                <a:latin typeface="Yu Gothic Medium"/>
                <a:cs typeface="Yu Gothic Medium"/>
              </a:rPr>
              <a:t>に</a:t>
            </a:r>
            <a:r>
              <a:rPr sz="100" b="0" spc="-50" dirty="0">
                <a:solidFill>
                  <a:srgbClr val="231F20"/>
                </a:solidFill>
                <a:latin typeface="Yu Gothic Medium"/>
                <a:cs typeface="Yu Gothic Medium"/>
              </a:rPr>
              <a:t>暗</a:t>
            </a:r>
            <a:r>
              <a:rPr sz="100" b="0" spc="-45" dirty="0">
                <a:solidFill>
                  <a:srgbClr val="231F20"/>
                </a:solidFill>
                <a:latin typeface="Yu Gothic Medium"/>
                <a:cs typeface="Yu Gothic Medium"/>
              </a:rPr>
              <a:t>あ</a:t>
            </a:r>
            <a:r>
              <a:rPr sz="100" b="0" spc="-50" dirty="0">
                <a:solidFill>
                  <a:srgbClr val="231F20"/>
                </a:solidFill>
                <a:latin typeface="Yu Gothic Medium"/>
                <a:cs typeface="Yu Gothic Medium"/>
              </a:rPr>
              <a:t>号</a:t>
            </a:r>
            <a:r>
              <a:rPr sz="100" b="0" spc="-45" dirty="0">
                <a:solidFill>
                  <a:srgbClr val="231F20"/>
                </a:solidFill>
                <a:latin typeface="Yu Gothic Medium"/>
                <a:cs typeface="Yu Gothic Medium"/>
              </a:rPr>
              <a:t>り</a:t>
            </a:r>
            <a:r>
              <a:rPr sz="100" b="0" spc="-50" dirty="0">
                <a:solidFill>
                  <a:srgbClr val="231F20"/>
                </a:solidFill>
                <a:latin typeface="Yu Gothic Medium"/>
                <a:cs typeface="Yu Gothic Medium"/>
              </a:rPr>
              <a:t>化</a:t>
            </a:r>
            <a:r>
              <a:rPr sz="100" b="0" spc="-45" dirty="0">
                <a:solidFill>
                  <a:srgbClr val="231F20"/>
                </a:solidFill>
                <a:latin typeface="Yu Gothic Medium"/>
                <a:cs typeface="Yu Gothic Medium"/>
              </a:rPr>
              <a:t>が</a:t>
            </a:r>
            <a:r>
              <a:rPr sz="100" b="0" spc="-40" dirty="0">
                <a:solidFill>
                  <a:srgbClr val="231F20"/>
                </a:solidFill>
                <a:latin typeface="Yu Gothic Medium"/>
                <a:cs typeface="Yu Gothic Medium"/>
              </a:rPr>
              <a:t>Q</a:t>
            </a:r>
            <a:r>
              <a:rPr sz="100" b="0" spc="-45" dirty="0">
                <a:solidFill>
                  <a:srgbClr val="231F20"/>
                </a:solidFill>
                <a:latin typeface="Yu Gothic Medium"/>
                <a:cs typeface="Yu Gothic Medium"/>
              </a:rPr>
              <a:t>と</a:t>
            </a:r>
            <a:r>
              <a:rPr sz="100" b="0" spc="-35" dirty="0">
                <a:solidFill>
                  <a:srgbClr val="231F20"/>
                </a:solidFill>
                <a:latin typeface="Yu Gothic Medium"/>
                <a:cs typeface="Yu Gothic Medium"/>
              </a:rPr>
              <a:t>R</a:t>
            </a:r>
            <a:r>
              <a:rPr sz="100" b="0" spc="-40" dirty="0">
                <a:solidFill>
                  <a:srgbClr val="231F20"/>
                </a:solidFill>
                <a:latin typeface="Yu Gothic Medium"/>
                <a:cs typeface="Yu Gothic Medium"/>
              </a:rPr>
              <a:t>う</a:t>
            </a:r>
            <a:r>
              <a:rPr sz="100" b="0" spc="-50" dirty="0">
                <a:solidFill>
                  <a:srgbClr val="231F20"/>
                </a:solidFill>
                <a:latin typeface="Yu Gothic Medium"/>
                <a:cs typeface="Yu Gothic Medium"/>
              </a:rPr>
              <a:t>ご</a:t>
            </a:r>
            <a:r>
              <a:rPr sz="100" b="0" spc="-40" dirty="0">
                <a:solidFill>
                  <a:srgbClr val="231F20"/>
                </a:solidFill>
                <a:latin typeface="Yu Gothic Medium"/>
                <a:cs typeface="Yu Gothic Medium"/>
              </a:rPr>
              <a:t>認証</a:t>
            </a:r>
            <a:endParaRPr sz="100">
              <a:latin typeface="Yu Gothic Medium"/>
              <a:cs typeface="Yu Gothic Medium"/>
            </a:endParaRPr>
          </a:p>
        </p:txBody>
      </p:sp>
      <p:sp>
        <p:nvSpPr>
          <p:cNvPr id="1453" name="object 1453"/>
          <p:cNvSpPr txBox="1"/>
          <p:nvPr/>
        </p:nvSpPr>
        <p:spPr>
          <a:xfrm>
            <a:off x="6773415" y="4830157"/>
            <a:ext cx="160020" cy="27940"/>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1" spc="-30" dirty="0">
                <a:solidFill>
                  <a:srgbClr val="231F20"/>
                </a:solidFill>
                <a:latin typeface="Yu Gothic UI"/>
                <a:cs typeface="Yu Gothic UI"/>
              </a:rPr>
              <a:t>QR</a:t>
            </a:r>
            <a:r>
              <a:rPr sz="100" b="1" spc="-25" dirty="0">
                <a:solidFill>
                  <a:srgbClr val="231F20"/>
                </a:solidFill>
                <a:latin typeface="Yu Gothic UI"/>
                <a:cs typeface="Yu Gothic UI"/>
              </a:rPr>
              <a:t>コード</a:t>
            </a:r>
            <a:r>
              <a:rPr sz="100" b="1" spc="-30" dirty="0">
                <a:solidFill>
                  <a:srgbClr val="231F20"/>
                </a:solidFill>
                <a:latin typeface="Yu Gothic UI"/>
                <a:cs typeface="Yu Gothic UI"/>
              </a:rPr>
              <a:t>の</a:t>
            </a:r>
            <a:r>
              <a:rPr sz="100" b="1" spc="-35" dirty="0">
                <a:solidFill>
                  <a:srgbClr val="231F20"/>
                </a:solidFill>
                <a:latin typeface="Yu Gothic UI"/>
                <a:cs typeface="Yu Gothic UI"/>
              </a:rPr>
              <a:t>読み間違</a:t>
            </a:r>
            <a:r>
              <a:rPr sz="100" b="1" spc="-30" dirty="0">
                <a:solidFill>
                  <a:srgbClr val="231F20"/>
                </a:solidFill>
                <a:latin typeface="Yu Gothic UI"/>
                <a:cs typeface="Yu Gothic UI"/>
              </a:rPr>
              <a:t>いを</a:t>
            </a:r>
            <a:r>
              <a:rPr sz="100" b="1" spc="-35" dirty="0">
                <a:solidFill>
                  <a:srgbClr val="231F20"/>
                </a:solidFill>
                <a:latin typeface="Yu Gothic UI"/>
                <a:cs typeface="Yu Gothic UI"/>
              </a:rPr>
              <a:t>防</a:t>
            </a:r>
            <a:r>
              <a:rPr sz="100" b="1" spc="-25" dirty="0">
                <a:solidFill>
                  <a:srgbClr val="231F20"/>
                </a:solidFill>
                <a:latin typeface="Yu Gothic UI"/>
                <a:cs typeface="Yu Gothic UI"/>
              </a:rPr>
              <a:t>ぐ</a:t>
            </a:r>
            <a:r>
              <a:rPr sz="100" b="1" spc="-30" dirty="0">
                <a:solidFill>
                  <a:srgbClr val="231F20"/>
                </a:solidFill>
                <a:latin typeface="Yu Gothic UI"/>
                <a:cs typeface="Yu Gothic UI"/>
              </a:rPr>
              <a:t>ために</a:t>
            </a:r>
            <a:r>
              <a:rPr sz="100" b="1" spc="155" dirty="0">
                <a:solidFill>
                  <a:srgbClr val="231F20"/>
                </a:solidFill>
                <a:latin typeface="Yu Gothic UI"/>
                <a:cs typeface="Yu Gothic UI"/>
              </a:rPr>
              <a:t> </a:t>
            </a:r>
            <a:r>
              <a:rPr sz="100" b="1" spc="-45" dirty="0">
                <a:solidFill>
                  <a:srgbClr val="FFFFFF"/>
                </a:solidFill>
                <a:latin typeface="Microsoft JhengHei"/>
                <a:cs typeface="Microsoft JhengHei"/>
              </a:rPr>
              <a:t>場</a:t>
            </a:r>
            <a:r>
              <a:rPr sz="100" b="1" spc="-50" dirty="0">
                <a:solidFill>
                  <a:srgbClr val="FFFFFF"/>
                </a:solidFill>
                <a:latin typeface="Microsoft JhengHei"/>
                <a:cs typeface="Microsoft JhengHei"/>
              </a:rPr>
              <a:t>合</a:t>
            </a:r>
            <a:r>
              <a:rPr sz="100" b="1" spc="-25" dirty="0">
                <a:solidFill>
                  <a:srgbClr val="231F20"/>
                </a:solidFill>
                <a:latin typeface="Yu Gothic UI"/>
                <a:cs typeface="Yu Gothic UI"/>
              </a:rPr>
              <a:t>「</a:t>
            </a:r>
            <a:r>
              <a:rPr sz="100" b="1" spc="-45" dirty="0">
                <a:solidFill>
                  <a:srgbClr val="231F20"/>
                </a:solidFill>
                <a:latin typeface="Yu Gothic UI"/>
                <a:cs typeface="Yu Gothic UI"/>
              </a:rPr>
              <a:t>初</a:t>
            </a:r>
            <a:r>
              <a:rPr sz="100" b="1" spc="-50" dirty="0">
                <a:solidFill>
                  <a:srgbClr val="231F20"/>
                </a:solidFill>
                <a:latin typeface="Yu Gothic UI"/>
                <a:cs typeface="Yu Gothic UI"/>
              </a:rPr>
              <a:t>暗</a:t>
            </a:r>
            <a:r>
              <a:rPr sz="100" b="1" spc="-40" dirty="0">
                <a:solidFill>
                  <a:srgbClr val="231F20"/>
                </a:solidFill>
                <a:latin typeface="Yu Gothic UI"/>
                <a:cs typeface="Yu Gothic UI"/>
              </a:rPr>
              <a:t>め</a:t>
            </a:r>
            <a:r>
              <a:rPr sz="100" b="1" spc="-50" dirty="0">
                <a:solidFill>
                  <a:srgbClr val="231F20"/>
                </a:solidFill>
                <a:latin typeface="Yu Gothic UI"/>
                <a:cs typeface="Yu Gothic UI"/>
              </a:rPr>
              <a:t>号</a:t>
            </a:r>
            <a:r>
              <a:rPr sz="100" b="1" spc="-35" dirty="0">
                <a:solidFill>
                  <a:srgbClr val="231F20"/>
                </a:solidFill>
                <a:latin typeface="Yu Gothic UI"/>
                <a:cs typeface="Yu Gothic UI"/>
              </a:rPr>
              <a:t>て</a:t>
            </a:r>
            <a:r>
              <a:rPr sz="100" b="1" spc="-50" dirty="0">
                <a:solidFill>
                  <a:srgbClr val="231F20"/>
                </a:solidFill>
                <a:latin typeface="Yu Gothic UI"/>
                <a:cs typeface="Yu Gothic UI"/>
              </a:rPr>
              <a:t>化</a:t>
            </a:r>
            <a:r>
              <a:rPr sz="100" b="1" spc="-40" dirty="0">
                <a:solidFill>
                  <a:srgbClr val="231F20"/>
                </a:solidFill>
                <a:latin typeface="Yu Gothic UI"/>
                <a:cs typeface="Yu Gothic UI"/>
              </a:rPr>
              <a:t>の</a:t>
            </a: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30" dirty="0">
                <a:solidFill>
                  <a:srgbClr val="FFFFFF"/>
                </a:solidFill>
                <a:latin typeface="Microsoft JhengHei"/>
                <a:cs typeface="Microsoft JhengHei"/>
              </a:rPr>
              <a:t>Wi</a:t>
            </a:r>
            <a:r>
              <a:rPr sz="100" b="1" spc="-50" dirty="0">
                <a:solidFill>
                  <a:srgbClr val="231F20"/>
                </a:solidFill>
                <a:latin typeface="Yu Gothic UI"/>
                <a:cs typeface="Yu Gothic UI"/>
              </a:rPr>
              <a:t>続</a:t>
            </a:r>
            <a:r>
              <a:rPr sz="100" b="1" spc="-45" dirty="0">
                <a:solidFill>
                  <a:srgbClr val="231F20"/>
                </a:solidFill>
                <a:latin typeface="Yu Gothic UI"/>
                <a:cs typeface="Yu Gothic UI"/>
              </a:rPr>
              <a:t>は</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5" dirty="0">
                <a:solidFill>
                  <a:srgbClr val="231F20"/>
                </a:solidFill>
                <a:latin typeface="Yu Gothic UI"/>
                <a:cs typeface="Yu Gothic UI"/>
              </a:rPr>
              <a:t>(</a:t>
            </a:r>
            <a:r>
              <a:rPr sz="100" b="1" spc="-25" dirty="0">
                <a:solidFill>
                  <a:srgbClr val="FFFFFF"/>
                </a:solidFill>
                <a:latin typeface="Microsoft JhengHei"/>
                <a:cs typeface="Microsoft JhengHei"/>
              </a:rPr>
              <a:t>-</a:t>
            </a:r>
            <a:r>
              <a:rPr sz="100" b="1" spc="-25" dirty="0">
                <a:solidFill>
                  <a:srgbClr val="231F20"/>
                </a:solidFill>
                <a:latin typeface="Yu Gothic UI"/>
                <a:cs typeface="Yu Gothic UI"/>
              </a:rPr>
              <a:t>」</a:t>
            </a:r>
            <a:r>
              <a:rPr sz="100" b="1" spc="-35" dirty="0">
                <a:solidFill>
                  <a:srgbClr val="231F20"/>
                </a:solidFill>
                <a:latin typeface="Yu Gothic UI"/>
                <a:cs typeface="Yu Gothic UI"/>
              </a:rPr>
              <a:t>こ</a:t>
            </a:r>
            <a:r>
              <a:rPr sz="100" b="1" spc="-30" dirty="0">
                <a:solidFill>
                  <a:srgbClr val="FFFFFF"/>
                </a:solidFill>
                <a:latin typeface="Microsoft JhengHei"/>
                <a:cs typeface="Microsoft JhengHei"/>
              </a:rPr>
              <a:t>Fi</a:t>
            </a:r>
            <a:r>
              <a:rPr sz="100" b="0" spc="-30" dirty="0">
                <a:solidFill>
                  <a:srgbClr val="231F20"/>
                </a:solidFill>
                <a:latin typeface="Yu Gothic Medium"/>
                <a:cs typeface="Yu Gothic Medium"/>
              </a:rPr>
              <a:t>N</a:t>
            </a:r>
            <a:r>
              <a:rPr sz="100" b="1" spc="-45" dirty="0">
                <a:solidFill>
                  <a:srgbClr val="231F20"/>
                </a:solidFill>
                <a:latin typeface="Yu Gothic UI"/>
                <a:cs typeface="Yu Gothic UI"/>
              </a:rPr>
              <a:t>で</a:t>
            </a:r>
            <a:r>
              <a:rPr sz="100" b="1" spc="-40" dirty="0">
                <a:solidFill>
                  <a:srgbClr val="231F20"/>
                </a:solidFill>
                <a:latin typeface="Yu Gothic UI"/>
                <a:cs typeface="Yu Gothic UI"/>
              </a:rPr>
              <a:t>ち</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30" dirty="0">
                <a:solidFill>
                  <a:srgbClr val="231F20"/>
                </a:solidFill>
                <a:latin typeface="Yu Gothic Medium"/>
                <a:cs typeface="Yu Gothic Medium"/>
              </a:rPr>
              <a:t>e</a:t>
            </a:r>
            <a:r>
              <a:rPr sz="100" b="1" spc="-50" dirty="0">
                <a:solidFill>
                  <a:srgbClr val="231F20"/>
                </a:solidFill>
                <a:latin typeface="Yu Gothic UI"/>
                <a:cs typeface="Yu Gothic UI"/>
              </a:rPr>
              <a:t>通</a:t>
            </a:r>
            <a:r>
              <a:rPr sz="100" b="1" spc="-40" dirty="0">
                <a:solidFill>
                  <a:srgbClr val="231F20"/>
                </a:solidFill>
                <a:latin typeface="Yu Gothic UI"/>
                <a:cs typeface="Yu Gothic UI"/>
              </a:rPr>
              <a:t>ら面倒</a:t>
            </a:r>
            <a:r>
              <a:rPr sz="100" b="1" spc="-35" dirty="0">
                <a:solidFill>
                  <a:srgbClr val="231F20"/>
                </a:solidFill>
                <a:latin typeface="Yu Gothic UI"/>
                <a:cs typeface="Yu Gothic UI"/>
              </a:rPr>
              <a:t>な</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two</a:t>
            </a:r>
            <a:r>
              <a:rPr sz="100" b="1" spc="-50" dirty="0">
                <a:solidFill>
                  <a:srgbClr val="231F20"/>
                </a:solidFill>
                <a:latin typeface="Yu Gothic UI"/>
                <a:cs typeface="Yu Gothic UI"/>
              </a:rPr>
              <a:t>信</a:t>
            </a:r>
            <a:r>
              <a:rPr sz="100" b="1" spc="-40" dirty="0">
                <a:solidFill>
                  <a:srgbClr val="231F20"/>
                </a:solidFill>
                <a:latin typeface="Yu Gothic UI"/>
                <a:cs typeface="Yu Gothic UI"/>
              </a:rPr>
              <a:t>か</a:t>
            </a:r>
            <a:r>
              <a:rPr sz="100" b="1" spc="-20" dirty="0">
                <a:solidFill>
                  <a:srgbClr val="FFFFFF"/>
                </a:solidFill>
                <a:latin typeface="Microsoft JhengHei"/>
                <a:cs typeface="Microsoft JhengHei"/>
              </a:rPr>
              <a:t>I</a:t>
            </a:r>
            <a:r>
              <a:rPr sz="100" b="0" spc="-20" dirty="0">
                <a:solidFill>
                  <a:srgbClr val="231F20"/>
                </a:solidFill>
                <a:latin typeface="Yu Gothic Medium"/>
                <a:cs typeface="Yu Gothic Medium"/>
              </a:rPr>
              <a:t>r</a:t>
            </a:r>
            <a:r>
              <a:rPr sz="100" b="1" spc="-45" dirty="0">
                <a:solidFill>
                  <a:srgbClr val="231F20"/>
                </a:solidFill>
                <a:latin typeface="Yu Gothic UI"/>
                <a:cs typeface="Yu Gothic UI"/>
              </a:rPr>
              <a:t>が</a:t>
            </a:r>
            <a:r>
              <a:rPr sz="100" b="1" spc="-40" dirty="0">
                <a:solidFill>
                  <a:srgbClr val="231F20"/>
                </a:solidFill>
                <a:latin typeface="Yu Gothic UI"/>
                <a:cs typeface="Yu Gothic UI"/>
              </a:rPr>
              <a:t>ら</a:t>
            </a:r>
            <a:r>
              <a:rPr sz="100" b="1" spc="-35" dirty="0">
                <a:solidFill>
                  <a:srgbClr val="FFFFFF"/>
                </a:solidFill>
                <a:latin typeface="Microsoft JhengHei"/>
                <a:cs typeface="Microsoft JhengHei"/>
              </a:rPr>
              <a:t>D</a:t>
            </a:r>
            <a:r>
              <a:rPr sz="100" b="0" spc="-35" dirty="0">
                <a:solidFill>
                  <a:srgbClr val="231F20"/>
                </a:solidFill>
                <a:latin typeface="Yu Gothic Medium"/>
                <a:cs typeface="Yu Gothic Medium"/>
              </a:rPr>
              <a:t>k</a:t>
            </a:r>
            <a:r>
              <a:rPr sz="100" b="1" spc="-35" dirty="0">
                <a:solidFill>
                  <a:srgbClr val="231F20"/>
                </a:solidFill>
                <a:latin typeface="Yu Gothic UI"/>
                <a:cs typeface="Yu Gothic UI"/>
              </a:rPr>
              <a:t>PW</a:t>
            </a:r>
            <a:r>
              <a:rPr sz="100" b="1" spc="-35" dirty="0">
                <a:solidFill>
                  <a:srgbClr val="FFFFFF"/>
                </a:solidFill>
                <a:latin typeface="Microsoft JhengHei"/>
                <a:cs typeface="Microsoft JhengHei"/>
              </a:rPr>
              <a:t>/</a:t>
            </a:r>
            <a:r>
              <a:rPr sz="100" b="0" spc="-35" dirty="0">
                <a:solidFill>
                  <a:srgbClr val="231F20"/>
                </a:solidFill>
                <a:latin typeface="Yu Gothic Medium"/>
                <a:cs typeface="Yu Gothic Medium"/>
              </a:rPr>
              <a:t>n</a:t>
            </a:r>
            <a:r>
              <a:rPr sz="100" b="1" spc="-35" dirty="0">
                <a:solidFill>
                  <a:srgbClr val="231F20"/>
                </a:solidFill>
                <a:latin typeface="Yu Gothic UI"/>
                <a:cs typeface="Yu Gothic UI"/>
              </a:rPr>
              <a:t>D</a:t>
            </a:r>
            <a:r>
              <a:rPr sz="100" b="1" spc="-35" dirty="0">
                <a:solidFill>
                  <a:srgbClr val="FFFFFF"/>
                </a:solidFill>
                <a:latin typeface="Microsoft JhengHei"/>
                <a:cs typeface="Microsoft JhengHei"/>
              </a:rPr>
              <a:t>P</a:t>
            </a:r>
            <a:r>
              <a:rPr sz="100" b="0" spc="-35" dirty="0">
                <a:solidFill>
                  <a:srgbClr val="231F20"/>
                </a:solidFill>
                <a:latin typeface="Yu Gothic Medium"/>
                <a:cs typeface="Yu Gothic Medium"/>
              </a:rPr>
              <a:t>a</a:t>
            </a:r>
            <a:r>
              <a:rPr sz="100" b="1" spc="-35" dirty="0">
                <a:solidFill>
                  <a:srgbClr val="231F20"/>
                </a:solidFill>
                <a:latin typeface="Yu Gothic UI"/>
                <a:cs typeface="Yu Gothic UI"/>
              </a:rPr>
              <a:t>)</a:t>
            </a:r>
            <a:r>
              <a:rPr sz="100" b="1" spc="-35" dirty="0">
                <a:solidFill>
                  <a:srgbClr val="FFFFFF"/>
                </a:solidFill>
                <a:latin typeface="Microsoft JhengHei"/>
                <a:cs typeface="Microsoft JhengHei"/>
              </a:rPr>
              <a:t>W</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30" dirty="0">
                <a:solidFill>
                  <a:srgbClr val="231F20"/>
                </a:solidFill>
                <a:latin typeface="Yu Gothic Medium"/>
                <a:cs typeface="Yu Gothic Medium"/>
              </a:rPr>
              <a:t>e</a:t>
            </a:r>
            <a:r>
              <a:rPr sz="100" b="1" spc="-40" dirty="0">
                <a:solidFill>
                  <a:srgbClr val="FFFFFF"/>
                </a:solidFill>
                <a:latin typeface="Microsoft JhengHei"/>
                <a:cs typeface="Microsoft JhengHei"/>
              </a:rPr>
              <a:t>入力不</a:t>
            </a:r>
            <a:r>
              <a:rPr sz="100" b="1" spc="-50" dirty="0">
                <a:solidFill>
                  <a:srgbClr val="FFFFFF"/>
                </a:solidFill>
                <a:latin typeface="Microsoft JhengHei"/>
                <a:cs typeface="Microsoft JhengHei"/>
              </a:rPr>
              <a:t>要</a:t>
            </a:r>
            <a:r>
              <a:rPr sz="100" b="0" spc="-25" dirty="0">
                <a:solidFill>
                  <a:srgbClr val="231F20"/>
                </a:solidFill>
                <a:latin typeface="Yu Gothic Medium"/>
                <a:cs typeface="Yu Gothic Medium"/>
              </a:rPr>
              <a:t>(SSID)</a:t>
            </a:r>
            <a:r>
              <a:rPr sz="100" b="0" spc="185" dirty="0">
                <a:solidFill>
                  <a:srgbClr val="231F20"/>
                </a:solidFill>
                <a:latin typeface="Yu Gothic Medium"/>
                <a:cs typeface="Yu Gothic Medium"/>
              </a:rPr>
              <a:t> </a:t>
            </a:r>
            <a:r>
              <a:rPr sz="100" b="1" spc="-45" dirty="0">
                <a:solidFill>
                  <a:srgbClr val="FFFFFF"/>
                </a:solidFill>
                <a:latin typeface="Microsoft JhengHei"/>
                <a:cs typeface="Microsoft JhengHei"/>
              </a:rPr>
              <a:t>場</a:t>
            </a:r>
            <a:r>
              <a:rPr sz="100" b="1" spc="-55" dirty="0">
                <a:solidFill>
                  <a:srgbClr val="FFFFFF"/>
                </a:solidFill>
                <a:latin typeface="Microsoft JhengHei"/>
                <a:cs typeface="Microsoft JhengHei"/>
              </a:rPr>
              <a:t>合</a:t>
            </a:r>
            <a:r>
              <a:rPr sz="100" b="1" spc="-25" dirty="0">
                <a:solidFill>
                  <a:srgbClr val="231F20"/>
                </a:solidFill>
                <a:latin typeface="Yu Gothic UI"/>
                <a:cs typeface="Yu Gothic UI"/>
              </a:rPr>
              <a:t>「</a:t>
            </a:r>
            <a:r>
              <a:rPr sz="100" b="1" spc="-45" dirty="0">
                <a:solidFill>
                  <a:srgbClr val="231F20"/>
                </a:solidFill>
                <a:latin typeface="Yu Gothic UI"/>
                <a:cs typeface="Yu Gothic UI"/>
              </a:rPr>
              <a:t>初</a:t>
            </a:r>
            <a:r>
              <a:rPr sz="100" b="1" spc="-50" dirty="0">
                <a:solidFill>
                  <a:srgbClr val="231F20"/>
                </a:solidFill>
                <a:latin typeface="Yu Gothic UI"/>
                <a:cs typeface="Yu Gothic UI"/>
              </a:rPr>
              <a:t>暗</a:t>
            </a:r>
            <a:r>
              <a:rPr sz="100" b="1" spc="-40" dirty="0">
                <a:solidFill>
                  <a:srgbClr val="231F20"/>
                </a:solidFill>
                <a:latin typeface="Yu Gothic UI"/>
                <a:cs typeface="Yu Gothic UI"/>
              </a:rPr>
              <a:t>め</a:t>
            </a:r>
            <a:r>
              <a:rPr sz="100" b="1" spc="-50" dirty="0">
                <a:solidFill>
                  <a:srgbClr val="231F20"/>
                </a:solidFill>
                <a:latin typeface="Yu Gothic UI"/>
                <a:cs typeface="Yu Gothic UI"/>
              </a:rPr>
              <a:t>号</a:t>
            </a:r>
            <a:r>
              <a:rPr sz="100" b="1" spc="-35" dirty="0">
                <a:solidFill>
                  <a:srgbClr val="231F20"/>
                </a:solidFill>
                <a:latin typeface="Yu Gothic UI"/>
                <a:cs typeface="Yu Gothic UI"/>
              </a:rPr>
              <a:t>て</a:t>
            </a:r>
            <a:r>
              <a:rPr sz="100" b="1" spc="-50" dirty="0">
                <a:solidFill>
                  <a:srgbClr val="231F20"/>
                </a:solidFill>
                <a:latin typeface="Yu Gothic UI"/>
                <a:cs typeface="Yu Gothic UI"/>
              </a:rPr>
              <a:t>化</a:t>
            </a:r>
            <a:r>
              <a:rPr sz="100" b="1" spc="-40" dirty="0">
                <a:solidFill>
                  <a:srgbClr val="231F20"/>
                </a:solidFill>
                <a:latin typeface="Yu Gothic UI"/>
                <a:cs typeface="Yu Gothic UI"/>
              </a:rPr>
              <a:t>の</a:t>
            </a:r>
            <a:r>
              <a:rPr sz="100" b="1" spc="-50" dirty="0">
                <a:solidFill>
                  <a:srgbClr val="231F20"/>
                </a:solidFill>
                <a:latin typeface="Yu Gothic UI"/>
                <a:cs typeface="Yu Gothic UI"/>
              </a:rPr>
              <a:t>接</a:t>
            </a:r>
            <a:r>
              <a:rPr sz="100" b="1" spc="-45" dirty="0">
                <a:solidFill>
                  <a:srgbClr val="231F20"/>
                </a:solidFill>
                <a:latin typeface="Yu Gothic UI"/>
                <a:cs typeface="Yu Gothic UI"/>
              </a:rPr>
              <a:t>方</a:t>
            </a:r>
            <a:r>
              <a:rPr sz="100" b="1" spc="-30" dirty="0">
                <a:solidFill>
                  <a:srgbClr val="FFFFFF"/>
                </a:solidFill>
                <a:latin typeface="Microsoft JhengHei"/>
                <a:cs typeface="Microsoft JhengHei"/>
              </a:rPr>
              <a:t>Wi</a:t>
            </a:r>
            <a:r>
              <a:rPr sz="100" b="1" spc="-50" dirty="0">
                <a:solidFill>
                  <a:srgbClr val="231F20"/>
                </a:solidFill>
                <a:latin typeface="Yu Gothic UI"/>
                <a:cs typeface="Yu Gothic UI"/>
              </a:rPr>
              <a:t>続</a:t>
            </a:r>
            <a:r>
              <a:rPr sz="100" b="1" spc="-45" dirty="0">
                <a:solidFill>
                  <a:srgbClr val="231F20"/>
                </a:solidFill>
                <a:latin typeface="Yu Gothic UI"/>
                <a:cs typeface="Yu Gothic UI"/>
              </a:rPr>
              <a:t>は</a:t>
            </a:r>
            <a:r>
              <a:rPr sz="100" b="1" spc="-35" dirty="0">
                <a:solidFill>
                  <a:srgbClr val="231F20"/>
                </a:solidFill>
                <a:latin typeface="Yu Gothic UI"/>
                <a:cs typeface="Yu Gothic UI"/>
              </a:rPr>
              <a:t>パ</a:t>
            </a:r>
            <a:r>
              <a:rPr sz="100" b="1" spc="-30" dirty="0">
                <a:solidFill>
                  <a:srgbClr val="231F20"/>
                </a:solidFill>
                <a:latin typeface="Yu Gothic UI"/>
                <a:cs typeface="Yu Gothic UI"/>
              </a:rPr>
              <a:t>スワ</a:t>
            </a:r>
            <a:r>
              <a:rPr sz="100" b="1" spc="-25" dirty="0">
                <a:solidFill>
                  <a:srgbClr val="231F20"/>
                </a:solidFill>
                <a:latin typeface="Yu Gothic UI"/>
                <a:cs typeface="Yu Gothic UI"/>
              </a:rPr>
              <a:t>ー</a:t>
            </a:r>
            <a:r>
              <a:rPr sz="100" b="1" spc="-30" dirty="0">
                <a:solidFill>
                  <a:srgbClr val="231F20"/>
                </a:solidFill>
                <a:latin typeface="Yu Gothic UI"/>
                <a:cs typeface="Yu Gothic UI"/>
              </a:rPr>
              <a:t>ド</a:t>
            </a:r>
            <a:r>
              <a:rPr sz="100" b="1" spc="-25" dirty="0">
                <a:solidFill>
                  <a:srgbClr val="231F20"/>
                </a:solidFill>
                <a:latin typeface="Yu Gothic UI"/>
                <a:cs typeface="Yu Gothic UI"/>
              </a:rPr>
              <a:t>(</a:t>
            </a:r>
            <a:r>
              <a:rPr sz="100" b="1" spc="-25" dirty="0">
                <a:solidFill>
                  <a:srgbClr val="FFFFFF"/>
                </a:solidFill>
                <a:latin typeface="Microsoft JhengHei"/>
                <a:cs typeface="Microsoft JhengHei"/>
              </a:rPr>
              <a:t>-</a:t>
            </a:r>
            <a:r>
              <a:rPr sz="100" b="1" spc="-25" dirty="0">
                <a:solidFill>
                  <a:srgbClr val="231F20"/>
                </a:solidFill>
                <a:latin typeface="Yu Gothic UI"/>
                <a:cs typeface="Yu Gothic UI"/>
              </a:rPr>
              <a:t>」</a:t>
            </a:r>
            <a:r>
              <a:rPr sz="100" b="1" spc="-35" dirty="0">
                <a:solidFill>
                  <a:srgbClr val="231F20"/>
                </a:solidFill>
                <a:latin typeface="Yu Gothic UI"/>
                <a:cs typeface="Yu Gothic UI"/>
              </a:rPr>
              <a:t>こ</a:t>
            </a:r>
            <a:r>
              <a:rPr sz="100" b="1" spc="-30" dirty="0">
                <a:solidFill>
                  <a:srgbClr val="FFFFFF"/>
                </a:solidFill>
                <a:latin typeface="Microsoft JhengHei"/>
                <a:cs typeface="Microsoft JhengHei"/>
              </a:rPr>
              <a:t>Fi</a:t>
            </a:r>
            <a:r>
              <a:rPr sz="100" b="0" spc="-30" dirty="0">
                <a:solidFill>
                  <a:srgbClr val="231F20"/>
                </a:solidFill>
                <a:latin typeface="Yu Gothic Medium"/>
                <a:cs typeface="Yu Gothic Medium"/>
              </a:rPr>
              <a:t>N</a:t>
            </a:r>
            <a:r>
              <a:rPr sz="100" b="1" spc="-45" dirty="0">
                <a:solidFill>
                  <a:srgbClr val="231F20"/>
                </a:solidFill>
                <a:latin typeface="Yu Gothic UI"/>
                <a:cs typeface="Yu Gothic UI"/>
              </a:rPr>
              <a:t>で</a:t>
            </a:r>
            <a:r>
              <a:rPr sz="100" b="1" spc="-40" dirty="0">
                <a:solidFill>
                  <a:srgbClr val="231F20"/>
                </a:solidFill>
                <a:latin typeface="Yu Gothic UI"/>
                <a:cs typeface="Yu Gothic UI"/>
              </a:rPr>
              <a:t>ち</a:t>
            </a:r>
            <a:r>
              <a:rPr sz="100" b="1" spc="-40" dirty="0">
                <a:solidFill>
                  <a:srgbClr val="FFFFFF"/>
                </a:solidFill>
                <a:latin typeface="Microsoft JhengHei"/>
                <a:cs typeface="Microsoft JhengHei"/>
              </a:rPr>
              <a:t>へ暗号化接</a:t>
            </a:r>
            <a:r>
              <a:rPr sz="100" b="1" spc="-50" dirty="0">
                <a:solidFill>
                  <a:srgbClr val="FFFFFF"/>
                </a:solidFill>
                <a:latin typeface="Microsoft JhengHei"/>
                <a:cs typeface="Microsoft JhengHei"/>
              </a:rPr>
              <a:t>続</a:t>
            </a:r>
            <a:r>
              <a:rPr sz="100" b="0" spc="-30" dirty="0">
                <a:solidFill>
                  <a:srgbClr val="231F20"/>
                </a:solidFill>
                <a:latin typeface="Yu Gothic Medium"/>
                <a:cs typeface="Yu Gothic Medium"/>
              </a:rPr>
              <a:t>e</a:t>
            </a:r>
            <a:r>
              <a:rPr sz="100" b="1" spc="-50" dirty="0">
                <a:solidFill>
                  <a:srgbClr val="231F20"/>
                </a:solidFill>
                <a:latin typeface="Yu Gothic UI"/>
                <a:cs typeface="Yu Gothic UI"/>
              </a:rPr>
              <a:t>通</a:t>
            </a:r>
            <a:r>
              <a:rPr sz="100" b="1" spc="-40" dirty="0">
                <a:solidFill>
                  <a:srgbClr val="231F20"/>
                </a:solidFill>
                <a:latin typeface="Yu Gothic UI"/>
                <a:cs typeface="Yu Gothic UI"/>
              </a:rPr>
              <a:t>ら面倒</a:t>
            </a:r>
            <a:r>
              <a:rPr sz="100" b="1" spc="-35" dirty="0">
                <a:solidFill>
                  <a:srgbClr val="231F20"/>
                </a:solidFill>
                <a:latin typeface="Yu Gothic UI"/>
                <a:cs typeface="Yu Gothic UI"/>
              </a:rPr>
              <a:t>な</a:t>
            </a:r>
            <a:r>
              <a:rPr sz="100" b="1" spc="-25" dirty="0">
                <a:solidFill>
                  <a:srgbClr val="231F20"/>
                </a:solidFill>
                <a:latin typeface="Yu Gothic UI"/>
                <a:cs typeface="Yu Gothic UI"/>
              </a:rPr>
              <a:t>I</a:t>
            </a:r>
            <a:r>
              <a:rPr sz="100" b="0" spc="-25" dirty="0">
                <a:solidFill>
                  <a:srgbClr val="231F20"/>
                </a:solidFill>
                <a:latin typeface="Yu Gothic Medium"/>
                <a:cs typeface="Yu Gothic Medium"/>
              </a:rPr>
              <a:t>two</a:t>
            </a:r>
            <a:r>
              <a:rPr sz="100" b="1" spc="-50" dirty="0">
                <a:solidFill>
                  <a:srgbClr val="231F20"/>
                </a:solidFill>
                <a:latin typeface="Yu Gothic UI"/>
                <a:cs typeface="Yu Gothic UI"/>
              </a:rPr>
              <a:t>信</a:t>
            </a:r>
            <a:r>
              <a:rPr sz="100" b="1" spc="-40" dirty="0">
                <a:solidFill>
                  <a:srgbClr val="231F20"/>
                </a:solidFill>
                <a:latin typeface="Yu Gothic UI"/>
                <a:cs typeface="Yu Gothic UI"/>
              </a:rPr>
              <a:t>か</a:t>
            </a:r>
            <a:r>
              <a:rPr sz="100" b="1" spc="-20" dirty="0">
                <a:solidFill>
                  <a:srgbClr val="FFFFFF"/>
                </a:solidFill>
                <a:latin typeface="Microsoft JhengHei"/>
                <a:cs typeface="Microsoft JhengHei"/>
              </a:rPr>
              <a:t>I</a:t>
            </a:r>
            <a:r>
              <a:rPr sz="100" b="0" spc="-20" dirty="0">
                <a:solidFill>
                  <a:srgbClr val="231F20"/>
                </a:solidFill>
                <a:latin typeface="Yu Gothic Medium"/>
                <a:cs typeface="Yu Gothic Medium"/>
              </a:rPr>
              <a:t>r</a:t>
            </a:r>
            <a:r>
              <a:rPr sz="100" b="1" spc="-45" dirty="0">
                <a:solidFill>
                  <a:srgbClr val="231F20"/>
                </a:solidFill>
                <a:latin typeface="Yu Gothic UI"/>
                <a:cs typeface="Yu Gothic UI"/>
              </a:rPr>
              <a:t>が</a:t>
            </a:r>
            <a:r>
              <a:rPr sz="100" b="1" spc="-40" dirty="0">
                <a:solidFill>
                  <a:srgbClr val="231F20"/>
                </a:solidFill>
                <a:latin typeface="Yu Gothic UI"/>
                <a:cs typeface="Yu Gothic UI"/>
              </a:rPr>
              <a:t>ら</a:t>
            </a:r>
            <a:r>
              <a:rPr sz="100" b="1" spc="-35" dirty="0">
                <a:solidFill>
                  <a:srgbClr val="FFFFFF"/>
                </a:solidFill>
                <a:latin typeface="Microsoft JhengHei"/>
                <a:cs typeface="Microsoft JhengHei"/>
              </a:rPr>
              <a:t>D</a:t>
            </a:r>
            <a:r>
              <a:rPr sz="100" b="0" spc="-35" dirty="0">
                <a:solidFill>
                  <a:srgbClr val="231F20"/>
                </a:solidFill>
                <a:latin typeface="Yu Gothic Medium"/>
                <a:cs typeface="Yu Gothic Medium"/>
              </a:rPr>
              <a:t>k</a:t>
            </a:r>
            <a:r>
              <a:rPr sz="100" b="1" spc="-35" dirty="0">
                <a:solidFill>
                  <a:srgbClr val="231F20"/>
                </a:solidFill>
                <a:latin typeface="Yu Gothic UI"/>
                <a:cs typeface="Yu Gothic UI"/>
              </a:rPr>
              <a:t>PW</a:t>
            </a:r>
            <a:r>
              <a:rPr sz="100" b="1" spc="-35" dirty="0">
                <a:solidFill>
                  <a:srgbClr val="FFFFFF"/>
                </a:solidFill>
                <a:latin typeface="Microsoft JhengHei"/>
                <a:cs typeface="Microsoft JhengHei"/>
              </a:rPr>
              <a:t>/</a:t>
            </a:r>
            <a:r>
              <a:rPr sz="100" b="0" spc="-35" dirty="0">
                <a:solidFill>
                  <a:srgbClr val="231F20"/>
                </a:solidFill>
                <a:latin typeface="Yu Gothic Medium"/>
                <a:cs typeface="Yu Gothic Medium"/>
              </a:rPr>
              <a:t>n</a:t>
            </a:r>
            <a:r>
              <a:rPr sz="100" b="1" spc="-35" dirty="0">
                <a:solidFill>
                  <a:srgbClr val="231F20"/>
                </a:solidFill>
                <a:latin typeface="Yu Gothic UI"/>
                <a:cs typeface="Yu Gothic UI"/>
              </a:rPr>
              <a:t>D</a:t>
            </a:r>
            <a:r>
              <a:rPr sz="100" b="1" spc="-35" dirty="0">
                <a:solidFill>
                  <a:srgbClr val="FFFFFF"/>
                </a:solidFill>
                <a:latin typeface="Microsoft JhengHei"/>
                <a:cs typeface="Microsoft JhengHei"/>
              </a:rPr>
              <a:t>P</a:t>
            </a:r>
            <a:r>
              <a:rPr sz="100" b="0" spc="-35" dirty="0">
                <a:solidFill>
                  <a:srgbClr val="231F20"/>
                </a:solidFill>
                <a:latin typeface="Yu Gothic Medium"/>
                <a:cs typeface="Yu Gothic Medium"/>
              </a:rPr>
              <a:t>a</a:t>
            </a:r>
            <a:r>
              <a:rPr sz="100" b="1" spc="-35" dirty="0">
                <a:solidFill>
                  <a:srgbClr val="231F20"/>
                </a:solidFill>
                <a:latin typeface="Yu Gothic UI"/>
                <a:cs typeface="Yu Gothic UI"/>
              </a:rPr>
              <a:t>)</a:t>
            </a:r>
            <a:r>
              <a:rPr sz="100" b="1" spc="-35" dirty="0">
                <a:solidFill>
                  <a:srgbClr val="FFFFFF"/>
                </a:solidFill>
                <a:latin typeface="Microsoft JhengHei"/>
                <a:cs typeface="Microsoft JhengHei"/>
              </a:rPr>
              <a:t>W</a:t>
            </a:r>
            <a:r>
              <a:rPr sz="100" b="1" spc="-40" dirty="0">
                <a:solidFill>
                  <a:srgbClr val="231F20"/>
                </a:solidFill>
                <a:latin typeface="Yu Gothic UI"/>
                <a:cs typeface="Yu Gothic UI"/>
              </a:rPr>
              <a:t>と</a:t>
            </a:r>
            <a:r>
              <a:rPr sz="100" b="0" spc="-45" dirty="0">
                <a:solidFill>
                  <a:srgbClr val="231F20"/>
                </a:solidFill>
                <a:latin typeface="Yu Gothic Medium"/>
                <a:cs typeface="Yu Gothic Medium"/>
              </a:rPr>
              <a:t>m</a:t>
            </a:r>
            <a:r>
              <a:rPr sz="100" b="1" spc="-35" dirty="0">
                <a:solidFill>
                  <a:srgbClr val="231F20"/>
                </a:solidFill>
                <a:latin typeface="Yu Gothic UI"/>
                <a:cs typeface="Yu Gothic UI"/>
              </a:rPr>
              <a:t>の</a:t>
            </a:r>
            <a:r>
              <a:rPr sz="100" b="1" spc="-40" dirty="0">
                <a:solidFill>
                  <a:srgbClr val="231F20"/>
                </a:solidFill>
                <a:latin typeface="Yu Gothic UI"/>
                <a:cs typeface="Yu Gothic UI"/>
              </a:rPr>
              <a:t>入力</a:t>
            </a:r>
            <a:r>
              <a:rPr sz="100" b="1" spc="-45" dirty="0">
                <a:solidFill>
                  <a:srgbClr val="231F20"/>
                </a:solidFill>
                <a:latin typeface="Yu Gothic UI"/>
                <a:cs typeface="Yu Gothic UI"/>
              </a:rPr>
              <a:t>が</a:t>
            </a:r>
            <a:r>
              <a:rPr sz="100" b="0" spc="-30" dirty="0">
                <a:solidFill>
                  <a:srgbClr val="231F20"/>
                </a:solidFill>
                <a:latin typeface="Yu Gothic Medium"/>
                <a:cs typeface="Yu Gothic Medium"/>
              </a:rPr>
              <a:t>e</a:t>
            </a:r>
            <a:r>
              <a:rPr sz="100" b="1" spc="-40" dirty="0">
                <a:solidFill>
                  <a:srgbClr val="FFFFFF"/>
                </a:solidFill>
                <a:latin typeface="Microsoft JhengHei"/>
                <a:cs typeface="Microsoft JhengHei"/>
              </a:rPr>
              <a:t>入力不</a:t>
            </a:r>
            <a:r>
              <a:rPr sz="100" b="1" spc="-50" dirty="0">
                <a:solidFill>
                  <a:srgbClr val="FFFFFF"/>
                </a:solidFill>
                <a:latin typeface="Microsoft JhengHei"/>
                <a:cs typeface="Microsoft JhengHei"/>
              </a:rPr>
              <a:t>要</a:t>
            </a:r>
            <a:r>
              <a:rPr sz="100" b="0" spc="-25" dirty="0">
                <a:solidFill>
                  <a:srgbClr val="231F20"/>
                </a:solidFill>
                <a:latin typeface="Yu Gothic Medium"/>
                <a:cs typeface="Yu Gothic Medium"/>
              </a:rPr>
              <a:t>(SSID)</a:t>
            </a:r>
            <a:endParaRPr sz="100">
              <a:latin typeface="Yu Gothic Medium"/>
              <a:cs typeface="Yu Gothic Medium"/>
            </a:endParaRPr>
          </a:p>
        </p:txBody>
      </p:sp>
      <p:sp>
        <p:nvSpPr>
          <p:cNvPr id="1454" name="object 1454"/>
          <p:cNvSpPr txBox="1"/>
          <p:nvPr/>
        </p:nvSpPr>
        <p:spPr>
          <a:xfrm>
            <a:off x="6810671" y="4837121"/>
            <a:ext cx="92710" cy="3111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40005">
              <a:lnSpc>
                <a:spcPct val="100000"/>
              </a:lnSpc>
            </a:pPr>
            <a:r>
              <a:rPr sz="100" b="1" spc="-40" dirty="0">
                <a:solidFill>
                  <a:srgbClr val="F48FA0"/>
                </a:solidFill>
                <a:latin typeface="Microsoft JhengHei"/>
                <a:cs typeface="Microsoft JhengHei"/>
              </a:rPr>
              <a:t>ピンク</a:t>
            </a:r>
            <a:r>
              <a:rPr sz="100" b="0" spc="-40" dirty="0">
                <a:solidFill>
                  <a:srgbClr val="231F20"/>
                </a:solidFill>
                <a:latin typeface="Yu Gothic Medium"/>
                <a:cs typeface="Yu Gothic Medium"/>
              </a:rPr>
              <a:t>の部分を隠す        </a:t>
            </a:r>
            <a:r>
              <a:rPr sz="100" b="1" spc="-40" dirty="0">
                <a:solidFill>
                  <a:srgbClr val="00A9BE"/>
                </a:solidFill>
                <a:latin typeface="Microsoft JhengHei"/>
                <a:cs typeface="Microsoft JhengHei"/>
              </a:rPr>
              <a:t>ブルー</a:t>
            </a:r>
            <a:r>
              <a:rPr sz="100" b="0" spc="-40" dirty="0">
                <a:solidFill>
                  <a:srgbClr val="231F20"/>
                </a:solidFill>
                <a:latin typeface="Yu Gothic Medium"/>
                <a:cs typeface="Yu Gothic Medium"/>
              </a:rPr>
              <a:t>の部分を隠す</a:t>
            </a:r>
            <a:endParaRPr sz="100">
              <a:latin typeface="Yu Gothic Medium"/>
              <a:cs typeface="Yu Gothic Medium"/>
            </a:endParaRPr>
          </a:p>
          <a:p>
            <a:pPr marL="12700">
              <a:lnSpc>
                <a:spcPct val="100000"/>
              </a:lnSpc>
              <a:spcBef>
                <a:spcPts val="20"/>
              </a:spcBef>
            </a:pPr>
            <a:r>
              <a:rPr sz="100" spc="-20" dirty="0">
                <a:solidFill>
                  <a:srgbClr val="231F20"/>
                </a:solidFill>
                <a:latin typeface="Tahoma"/>
                <a:cs typeface="Tahoma"/>
              </a:rPr>
              <a:t>PointyourPhoneʼscameraattheQRcodetoconnectautomatically</a:t>
            </a:r>
            <a:endParaRPr sz="100">
              <a:latin typeface="Tahoma"/>
              <a:cs typeface="Tahoma"/>
            </a:endParaRPr>
          </a:p>
        </p:txBody>
      </p:sp>
      <p:grpSp>
        <p:nvGrpSpPr>
          <p:cNvPr id="1455" name="object 1455"/>
          <p:cNvGrpSpPr/>
          <p:nvPr/>
        </p:nvGrpSpPr>
        <p:grpSpPr>
          <a:xfrm>
            <a:off x="6871666" y="4839552"/>
            <a:ext cx="24130" cy="15240"/>
            <a:chOff x="6871666" y="4839552"/>
            <a:chExt cx="24130" cy="15240"/>
          </a:xfrm>
        </p:grpSpPr>
        <p:sp>
          <p:nvSpPr>
            <p:cNvPr id="1456" name="object 1456"/>
            <p:cNvSpPr/>
            <p:nvPr/>
          </p:nvSpPr>
          <p:spPr>
            <a:xfrm>
              <a:off x="6871666" y="4840721"/>
              <a:ext cx="13970" cy="13335"/>
            </a:xfrm>
            <a:custGeom>
              <a:avLst/>
              <a:gdLst/>
              <a:ahLst/>
              <a:cxnLst/>
              <a:rect l="l" t="t" r="r" b="b"/>
              <a:pathLst>
                <a:path w="13970" h="13335">
                  <a:moveTo>
                    <a:pt x="10566" y="279"/>
                  </a:moveTo>
                  <a:lnTo>
                    <a:pt x="9374" y="1028"/>
                  </a:lnTo>
                  <a:lnTo>
                    <a:pt x="8851" y="1651"/>
                  </a:lnTo>
                  <a:lnTo>
                    <a:pt x="7391" y="2933"/>
                  </a:lnTo>
                  <a:lnTo>
                    <a:pt x="6934" y="3911"/>
                  </a:lnTo>
                  <a:lnTo>
                    <a:pt x="4711" y="7785"/>
                  </a:lnTo>
                  <a:lnTo>
                    <a:pt x="0" y="12065"/>
                  </a:lnTo>
                  <a:lnTo>
                    <a:pt x="2768" y="13271"/>
                  </a:lnTo>
                  <a:lnTo>
                    <a:pt x="7505" y="8483"/>
                  </a:lnTo>
                  <a:lnTo>
                    <a:pt x="8381" y="8331"/>
                  </a:lnTo>
                  <a:lnTo>
                    <a:pt x="9334" y="7391"/>
                  </a:lnTo>
                  <a:lnTo>
                    <a:pt x="10655" y="6769"/>
                  </a:lnTo>
                  <a:lnTo>
                    <a:pt x="11023" y="6426"/>
                  </a:lnTo>
                  <a:lnTo>
                    <a:pt x="11569" y="6299"/>
                  </a:lnTo>
                  <a:lnTo>
                    <a:pt x="12738" y="6235"/>
                  </a:lnTo>
                  <a:lnTo>
                    <a:pt x="12542" y="6070"/>
                  </a:lnTo>
                  <a:lnTo>
                    <a:pt x="10172" y="6070"/>
                  </a:lnTo>
                  <a:lnTo>
                    <a:pt x="11205" y="4597"/>
                  </a:lnTo>
                  <a:lnTo>
                    <a:pt x="9715" y="4597"/>
                  </a:lnTo>
                  <a:lnTo>
                    <a:pt x="11044" y="3302"/>
                  </a:lnTo>
                  <a:lnTo>
                    <a:pt x="8407" y="3302"/>
                  </a:lnTo>
                  <a:lnTo>
                    <a:pt x="9169" y="2184"/>
                  </a:lnTo>
                  <a:lnTo>
                    <a:pt x="10165" y="1016"/>
                  </a:lnTo>
                  <a:lnTo>
                    <a:pt x="10477" y="622"/>
                  </a:lnTo>
                  <a:lnTo>
                    <a:pt x="10566" y="279"/>
                  </a:lnTo>
                  <a:close/>
                </a:path>
                <a:path w="13970" h="13335">
                  <a:moveTo>
                    <a:pt x="11061" y="5499"/>
                  </a:moveTo>
                  <a:lnTo>
                    <a:pt x="10172" y="6070"/>
                  </a:lnTo>
                  <a:lnTo>
                    <a:pt x="12542" y="6070"/>
                  </a:lnTo>
                  <a:lnTo>
                    <a:pt x="12001" y="5524"/>
                  </a:lnTo>
                  <a:lnTo>
                    <a:pt x="11061" y="5499"/>
                  </a:lnTo>
                  <a:close/>
                </a:path>
                <a:path w="13970" h="13335">
                  <a:moveTo>
                    <a:pt x="13169" y="1333"/>
                  </a:moveTo>
                  <a:lnTo>
                    <a:pt x="12119" y="2362"/>
                  </a:lnTo>
                  <a:lnTo>
                    <a:pt x="11055" y="3454"/>
                  </a:lnTo>
                  <a:lnTo>
                    <a:pt x="9715" y="4597"/>
                  </a:lnTo>
                  <a:lnTo>
                    <a:pt x="11205" y="4597"/>
                  </a:lnTo>
                  <a:lnTo>
                    <a:pt x="11391" y="4330"/>
                  </a:lnTo>
                  <a:lnTo>
                    <a:pt x="11607" y="4089"/>
                  </a:lnTo>
                  <a:lnTo>
                    <a:pt x="12252" y="3302"/>
                  </a:lnTo>
                  <a:lnTo>
                    <a:pt x="13017" y="2362"/>
                  </a:lnTo>
                  <a:lnTo>
                    <a:pt x="13436" y="1574"/>
                  </a:lnTo>
                  <a:lnTo>
                    <a:pt x="13169" y="1333"/>
                  </a:lnTo>
                  <a:close/>
                </a:path>
                <a:path w="13970" h="13335">
                  <a:moveTo>
                    <a:pt x="12026" y="139"/>
                  </a:moveTo>
                  <a:lnTo>
                    <a:pt x="11458" y="622"/>
                  </a:lnTo>
                  <a:lnTo>
                    <a:pt x="10667" y="1168"/>
                  </a:lnTo>
                  <a:lnTo>
                    <a:pt x="9296" y="2362"/>
                  </a:lnTo>
                  <a:lnTo>
                    <a:pt x="8407" y="3302"/>
                  </a:lnTo>
                  <a:lnTo>
                    <a:pt x="11044" y="3302"/>
                  </a:lnTo>
                  <a:lnTo>
                    <a:pt x="12191" y="2184"/>
                  </a:lnTo>
                  <a:lnTo>
                    <a:pt x="12915" y="1155"/>
                  </a:lnTo>
                  <a:lnTo>
                    <a:pt x="13042" y="1028"/>
                  </a:lnTo>
                  <a:lnTo>
                    <a:pt x="11963" y="1028"/>
                  </a:lnTo>
                  <a:lnTo>
                    <a:pt x="12445" y="508"/>
                  </a:lnTo>
                  <a:lnTo>
                    <a:pt x="12026" y="139"/>
                  </a:lnTo>
                  <a:close/>
                </a:path>
                <a:path w="13970" h="13335">
                  <a:moveTo>
                    <a:pt x="13055" y="0"/>
                  </a:moveTo>
                  <a:lnTo>
                    <a:pt x="11963" y="1028"/>
                  </a:lnTo>
                  <a:lnTo>
                    <a:pt x="13055" y="1016"/>
                  </a:lnTo>
                  <a:lnTo>
                    <a:pt x="13449" y="622"/>
                  </a:lnTo>
                  <a:lnTo>
                    <a:pt x="13055" y="0"/>
                  </a:lnTo>
                  <a:close/>
                </a:path>
              </a:pathLst>
            </a:custGeom>
            <a:solidFill>
              <a:srgbClr val="F1C9BB"/>
            </a:solidFill>
          </p:spPr>
          <p:txBody>
            <a:bodyPr wrap="square" lIns="0" tIns="0" rIns="0" bIns="0" rtlCol="0"/>
            <a:lstStyle/>
            <a:p>
              <a:endParaRPr/>
            </a:p>
          </p:txBody>
        </p:sp>
        <p:pic>
          <p:nvPicPr>
            <p:cNvPr id="1457" name="object 1457"/>
            <p:cNvPicPr/>
            <p:nvPr/>
          </p:nvPicPr>
          <p:blipFill>
            <a:blip r:embed="rId5" cstate="print"/>
            <a:stretch>
              <a:fillRect/>
            </a:stretch>
          </p:blipFill>
          <p:spPr>
            <a:xfrm>
              <a:off x="6880517" y="4840881"/>
              <a:ext cx="4533" cy="3507"/>
            </a:xfrm>
            <a:prstGeom prst="rect">
              <a:avLst/>
            </a:prstGeom>
          </p:spPr>
        </p:pic>
        <p:sp>
          <p:nvSpPr>
            <p:cNvPr id="1458" name="object 1458"/>
            <p:cNvSpPr/>
            <p:nvPr/>
          </p:nvSpPr>
          <p:spPr>
            <a:xfrm>
              <a:off x="6886416" y="4843250"/>
              <a:ext cx="8890" cy="11430"/>
            </a:xfrm>
            <a:custGeom>
              <a:avLst/>
              <a:gdLst/>
              <a:ahLst/>
              <a:cxnLst/>
              <a:rect l="l" t="t" r="r" b="b"/>
              <a:pathLst>
                <a:path w="8890" h="11429">
                  <a:moveTo>
                    <a:pt x="1930" y="5232"/>
                  </a:moveTo>
                  <a:lnTo>
                    <a:pt x="3454" y="6578"/>
                  </a:lnTo>
                  <a:lnTo>
                    <a:pt x="4775" y="6921"/>
                  </a:lnTo>
                  <a:lnTo>
                    <a:pt x="6197" y="11239"/>
                  </a:lnTo>
                  <a:lnTo>
                    <a:pt x="8890" y="10566"/>
                  </a:lnTo>
                  <a:lnTo>
                    <a:pt x="7187" y="6921"/>
                  </a:lnTo>
                  <a:lnTo>
                    <a:pt x="6927" y="5410"/>
                  </a:lnTo>
                  <a:lnTo>
                    <a:pt x="2336" y="5410"/>
                  </a:lnTo>
                  <a:lnTo>
                    <a:pt x="1930" y="5232"/>
                  </a:lnTo>
                  <a:close/>
                </a:path>
                <a:path w="8890" h="11429">
                  <a:moveTo>
                    <a:pt x="1014" y="3739"/>
                  </a:moveTo>
                  <a:lnTo>
                    <a:pt x="977" y="4546"/>
                  </a:lnTo>
                  <a:lnTo>
                    <a:pt x="1930" y="4940"/>
                  </a:lnTo>
                  <a:lnTo>
                    <a:pt x="2336" y="5410"/>
                  </a:lnTo>
                  <a:lnTo>
                    <a:pt x="6927" y="5410"/>
                  </a:lnTo>
                  <a:lnTo>
                    <a:pt x="6900" y="4165"/>
                  </a:lnTo>
                  <a:lnTo>
                    <a:pt x="2451" y="4165"/>
                  </a:lnTo>
                  <a:lnTo>
                    <a:pt x="1014" y="3739"/>
                  </a:lnTo>
                  <a:close/>
                </a:path>
                <a:path w="8890" h="11429">
                  <a:moveTo>
                    <a:pt x="1016" y="3695"/>
                  </a:moveTo>
                  <a:lnTo>
                    <a:pt x="2451" y="4165"/>
                  </a:lnTo>
                  <a:lnTo>
                    <a:pt x="1016" y="3695"/>
                  </a:lnTo>
                  <a:close/>
                </a:path>
                <a:path w="8890" h="11429">
                  <a:moveTo>
                    <a:pt x="6924" y="3695"/>
                  </a:moveTo>
                  <a:lnTo>
                    <a:pt x="1016" y="3695"/>
                  </a:lnTo>
                  <a:lnTo>
                    <a:pt x="2451" y="4165"/>
                  </a:lnTo>
                  <a:lnTo>
                    <a:pt x="6900" y="4165"/>
                  </a:lnTo>
                  <a:lnTo>
                    <a:pt x="6924" y="3695"/>
                  </a:lnTo>
                  <a:close/>
                </a:path>
                <a:path w="8890" h="11429">
                  <a:moveTo>
                    <a:pt x="685" y="2628"/>
                  </a:moveTo>
                  <a:lnTo>
                    <a:pt x="609" y="3619"/>
                  </a:lnTo>
                  <a:lnTo>
                    <a:pt x="1014" y="3739"/>
                  </a:lnTo>
                  <a:lnTo>
                    <a:pt x="6924" y="3695"/>
                  </a:lnTo>
                  <a:lnTo>
                    <a:pt x="6934" y="3505"/>
                  </a:lnTo>
                  <a:lnTo>
                    <a:pt x="6725" y="3048"/>
                  </a:lnTo>
                  <a:lnTo>
                    <a:pt x="2616" y="3048"/>
                  </a:lnTo>
                  <a:lnTo>
                    <a:pt x="685" y="2628"/>
                  </a:lnTo>
                  <a:close/>
                </a:path>
                <a:path w="8890" h="11429">
                  <a:moveTo>
                    <a:pt x="598" y="1500"/>
                  </a:moveTo>
                  <a:lnTo>
                    <a:pt x="241" y="2159"/>
                  </a:lnTo>
                  <a:lnTo>
                    <a:pt x="1429" y="2578"/>
                  </a:lnTo>
                  <a:lnTo>
                    <a:pt x="2616" y="3048"/>
                  </a:lnTo>
                  <a:lnTo>
                    <a:pt x="6725" y="3048"/>
                  </a:lnTo>
                  <a:lnTo>
                    <a:pt x="6511" y="2578"/>
                  </a:lnTo>
                  <a:lnTo>
                    <a:pt x="5316" y="2565"/>
                  </a:lnTo>
                  <a:lnTo>
                    <a:pt x="4622" y="2362"/>
                  </a:lnTo>
                  <a:lnTo>
                    <a:pt x="2832" y="2311"/>
                  </a:lnTo>
                  <a:lnTo>
                    <a:pt x="598" y="1500"/>
                  </a:lnTo>
                  <a:close/>
                </a:path>
                <a:path w="8890" h="11429">
                  <a:moveTo>
                    <a:pt x="5600" y="546"/>
                  </a:moveTo>
                  <a:lnTo>
                    <a:pt x="4991" y="838"/>
                  </a:lnTo>
                  <a:lnTo>
                    <a:pt x="4943" y="1500"/>
                  </a:lnTo>
                  <a:lnTo>
                    <a:pt x="5359" y="2578"/>
                  </a:lnTo>
                  <a:lnTo>
                    <a:pt x="6511" y="2578"/>
                  </a:lnTo>
                  <a:lnTo>
                    <a:pt x="6261" y="2362"/>
                  </a:lnTo>
                  <a:lnTo>
                    <a:pt x="5911" y="1500"/>
                  </a:lnTo>
                  <a:lnTo>
                    <a:pt x="5600" y="546"/>
                  </a:lnTo>
                  <a:close/>
                </a:path>
                <a:path w="8890" h="11429">
                  <a:moveTo>
                    <a:pt x="723" y="1270"/>
                  </a:moveTo>
                  <a:lnTo>
                    <a:pt x="598" y="1500"/>
                  </a:lnTo>
                  <a:lnTo>
                    <a:pt x="2832" y="2311"/>
                  </a:lnTo>
                  <a:lnTo>
                    <a:pt x="723" y="1270"/>
                  </a:lnTo>
                  <a:close/>
                </a:path>
                <a:path w="8890" h="11429">
                  <a:moveTo>
                    <a:pt x="2707" y="1270"/>
                  </a:moveTo>
                  <a:lnTo>
                    <a:pt x="723" y="1270"/>
                  </a:lnTo>
                  <a:lnTo>
                    <a:pt x="2832" y="2311"/>
                  </a:lnTo>
                  <a:lnTo>
                    <a:pt x="4535" y="2311"/>
                  </a:lnTo>
                  <a:lnTo>
                    <a:pt x="2707" y="1270"/>
                  </a:lnTo>
                  <a:close/>
                </a:path>
                <a:path w="8890" h="11429">
                  <a:moveTo>
                    <a:pt x="279" y="0"/>
                  </a:moveTo>
                  <a:lnTo>
                    <a:pt x="0" y="1282"/>
                  </a:lnTo>
                  <a:lnTo>
                    <a:pt x="598" y="1500"/>
                  </a:lnTo>
                  <a:lnTo>
                    <a:pt x="723" y="1270"/>
                  </a:lnTo>
                  <a:lnTo>
                    <a:pt x="2707" y="1270"/>
                  </a:lnTo>
                  <a:lnTo>
                    <a:pt x="279" y="0"/>
                  </a:lnTo>
                  <a:close/>
                </a:path>
              </a:pathLst>
            </a:custGeom>
            <a:solidFill>
              <a:srgbClr val="F1C9BB"/>
            </a:solidFill>
          </p:spPr>
          <p:txBody>
            <a:bodyPr wrap="square" lIns="0" tIns="0" rIns="0" bIns="0" rtlCol="0"/>
            <a:lstStyle/>
            <a:p>
              <a:endParaRPr/>
            </a:p>
          </p:txBody>
        </p:sp>
        <p:sp>
          <p:nvSpPr>
            <p:cNvPr id="1459" name="object 1459"/>
            <p:cNvSpPr/>
            <p:nvPr/>
          </p:nvSpPr>
          <p:spPr>
            <a:xfrm>
              <a:off x="6886562" y="4839563"/>
              <a:ext cx="6350" cy="10160"/>
            </a:xfrm>
            <a:custGeom>
              <a:avLst/>
              <a:gdLst/>
              <a:ahLst/>
              <a:cxnLst/>
              <a:rect l="l" t="t" r="r" b="b"/>
              <a:pathLst>
                <a:path w="6350" h="10160">
                  <a:moveTo>
                    <a:pt x="5956" y="8648"/>
                  </a:moveTo>
                  <a:lnTo>
                    <a:pt x="4470" y="228"/>
                  </a:lnTo>
                  <a:lnTo>
                    <a:pt x="4140" y="0"/>
                  </a:lnTo>
                  <a:lnTo>
                    <a:pt x="558" y="622"/>
                  </a:lnTo>
                  <a:lnTo>
                    <a:pt x="228" y="698"/>
                  </a:lnTo>
                  <a:lnTo>
                    <a:pt x="0" y="1003"/>
                  </a:lnTo>
                  <a:lnTo>
                    <a:pt x="1485" y="9423"/>
                  </a:lnTo>
                  <a:lnTo>
                    <a:pt x="1816" y="9652"/>
                  </a:lnTo>
                  <a:lnTo>
                    <a:pt x="5397" y="9029"/>
                  </a:lnTo>
                  <a:lnTo>
                    <a:pt x="5727" y="8953"/>
                  </a:lnTo>
                  <a:lnTo>
                    <a:pt x="5956" y="8648"/>
                  </a:lnTo>
                  <a:close/>
                </a:path>
              </a:pathLst>
            </a:custGeom>
            <a:solidFill>
              <a:srgbClr val="3E3C3C"/>
            </a:solidFill>
          </p:spPr>
          <p:txBody>
            <a:bodyPr wrap="square" lIns="0" tIns="0" rIns="0" bIns="0" rtlCol="0"/>
            <a:lstStyle/>
            <a:p>
              <a:endParaRPr/>
            </a:p>
          </p:txBody>
        </p:sp>
        <p:sp>
          <p:nvSpPr>
            <p:cNvPr id="1460" name="object 1460"/>
            <p:cNvSpPr/>
            <p:nvPr/>
          </p:nvSpPr>
          <p:spPr>
            <a:xfrm>
              <a:off x="6886883" y="4839925"/>
              <a:ext cx="3810" cy="8255"/>
            </a:xfrm>
            <a:custGeom>
              <a:avLst/>
              <a:gdLst/>
              <a:ahLst/>
              <a:cxnLst/>
              <a:rect l="l" t="t" r="r" b="b"/>
              <a:pathLst>
                <a:path w="3809" h="8254">
                  <a:moveTo>
                    <a:pt x="3505" y="0"/>
                  </a:moveTo>
                  <a:lnTo>
                    <a:pt x="2984" y="101"/>
                  </a:lnTo>
                  <a:lnTo>
                    <a:pt x="3022" y="342"/>
                  </a:lnTo>
                  <a:lnTo>
                    <a:pt x="1003" y="800"/>
                  </a:lnTo>
                  <a:lnTo>
                    <a:pt x="850" y="469"/>
                  </a:lnTo>
                  <a:lnTo>
                    <a:pt x="177" y="596"/>
                  </a:lnTo>
                  <a:lnTo>
                    <a:pt x="0" y="838"/>
                  </a:lnTo>
                  <a:lnTo>
                    <a:pt x="50" y="1092"/>
                  </a:lnTo>
                  <a:lnTo>
                    <a:pt x="1257" y="7937"/>
                  </a:lnTo>
                  <a:lnTo>
                    <a:pt x="3683" y="50"/>
                  </a:lnTo>
                  <a:lnTo>
                    <a:pt x="3505" y="0"/>
                  </a:lnTo>
                  <a:close/>
                </a:path>
              </a:pathLst>
            </a:custGeom>
            <a:solidFill>
              <a:srgbClr val="FFFFFF">
                <a:alpha val="50000"/>
              </a:srgbClr>
            </a:solidFill>
          </p:spPr>
          <p:txBody>
            <a:bodyPr wrap="square" lIns="0" tIns="0" rIns="0" bIns="0" rtlCol="0"/>
            <a:lstStyle/>
            <a:p>
              <a:endParaRPr/>
            </a:p>
          </p:txBody>
        </p:sp>
        <p:sp>
          <p:nvSpPr>
            <p:cNvPr id="1461" name="object 1461"/>
            <p:cNvSpPr/>
            <p:nvPr/>
          </p:nvSpPr>
          <p:spPr>
            <a:xfrm>
              <a:off x="6886883" y="4839925"/>
              <a:ext cx="3810" cy="8255"/>
            </a:xfrm>
            <a:custGeom>
              <a:avLst/>
              <a:gdLst/>
              <a:ahLst/>
              <a:cxnLst/>
              <a:rect l="l" t="t" r="r" b="b"/>
              <a:pathLst>
                <a:path w="3809" h="8254">
                  <a:moveTo>
                    <a:pt x="50" y="1092"/>
                  </a:moveTo>
                  <a:lnTo>
                    <a:pt x="0" y="838"/>
                  </a:lnTo>
                  <a:lnTo>
                    <a:pt x="177" y="596"/>
                  </a:lnTo>
                  <a:lnTo>
                    <a:pt x="419" y="546"/>
                  </a:lnTo>
                  <a:lnTo>
                    <a:pt x="850" y="469"/>
                  </a:lnTo>
                  <a:lnTo>
                    <a:pt x="876" y="622"/>
                  </a:lnTo>
                  <a:lnTo>
                    <a:pt x="1003" y="800"/>
                  </a:lnTo>
                  <a:lnTo>
                    <a:pt x="2844" y="469"/>
                  </a:lnTo>
                  <a:lnTo>
                    <a:pt x="3022" y="342"/>
                  </a:lnTo>
                  <a:lnTo>
                    <a:pt x="2984" y="101"/>
                  </a:lnTo>
                  <a:lnTo>
                    <a:pt x="3416" y="25"/>
                  </a:lnTo>
                  <a:lnTo>
                    <a:pt x="3594" y="25"/>
                  </a:lnTo>
                  <a:lnTo>
                    <a:pt x="1257" y="7937"/>
                  </a:lnTo>
                  <a:lnTo>
                    <a:pt x="50" y="1092"/>
                  </a:lnTo>
                  <a:close/>
                </a:path>
              </a:pathLst>
            </a:custGeom>
            <a:ln w="3175">
              <a:solidFill>
                <a:srgbClr val="3A3939"/>
              </a:solidFill>
            </a:ln>
          </p:spPr>
          <p:txBody>
            <a:bodyPr wrap="square" lIns="0" tIns="0" rIns="0" bIns="0" rtlCol="0"/>
            <a:lstStyle/>
            <a:p>
              <a:endParaRPr/>
            </a:p>
          </p:txBody>
        </p:sp>
        <p:sp>
          <p:nvSpPr>
            <p:cNvPr id="1462" name="object 1462"/>
            <p:cNvSpPr/>
            <p:nvPr/>
          </p:nvSpPr>
          <p:spPr>
            <a:xfrm>
              <a:off x="6886887" y="4839901"/>
              <a:ext cx="5715" cy="9525"/>
            </a:xfrm>
            <a:custGeom>
              <a:avLst/>
              <a:gdLst/>
              <a:ahLst/>
              <a:cxnLst/>
              <a:rect l="l" t="t" r="r" b="b"/>
              <a:pathLst>
                <a:path w="5715" h="9525">
                  <a:moveTo>
                    <a:pt x="3670" y="0"/>
                  </a:moveTo>
                  <a:lnTo>
                    <a:pt x="2984" y="126"/>
                  </a:lnTo>
                  <a:lnTo>
                    <a:pt x="3022" y="368"/>
                  </a:lnTo>
                  <a:lnTo>
                    <a:pt x="1003" y="825"/>
                  </a:lnTo>
                  <a:lnTo>
                    <a:pt x="850" y="495"/>
                  </a:lnTo>
                  <a:lnTo>
                    <a:pt x="419" y="571"/>
                  </a:lnTo>
                  <a:lnTo>
                    <a:pt x="165" y="622"/>
                  </a:lnTo>
                  <a:lnTo>
                    <a:pt x="0" y="863"/>
                  </a:lnTo>
                  <a:lnTo>
                    <a:pt x="1397" y="8851"/>
                  </a:lnTo>
                  <a:lnTo>
                    <a:pt x="1651" y="9016"/>
                  </a:lnTo>
                  <a:lnTo>
                    <a:pt x="5143" y="8394"/>
                  </a:lnTo>
                  <a:lnTo>
                    <a:pt x="5321" y="8166"/>
                  </a:lnTo>
                  <a:lnTo>
                    <a:pt x="3911" y="177"/>
                  </a:lnTo>
                  <a:lnTo>
                    <a:pt x="3670" y="0"/>
                  </a:lnTo>
                  <a:close/>
                </a:path>
              </a:pathLst>
            </a:custGeom>
            <a:solidFill>
              <a:srgbClr val="FFFFFF"/>
            </a:solidFill>
          </p:spPr>
          <p:txBody>
            <a:bodyPr wrap="square" lIns="0" tIns="0" rIns="0" bIns="0" rtlCol="0"/>
            <a:lstStyle/>
            <a:p>
              <a:endParaRPr/>
            </a:p>
          </p:txBody>
        </p:sp>
        <p:sp>
          <p:nvSpPr>
            <p:cNvPr id="1463" name="object 1463"/>
            <p:cNvSpPr/>
            <p:nvPr/>
          </p:nvSpPr>
          <p:spPr>
            <a:xfrm>
              <a:off x="6886887" y="4839901"/>
              <a:ext cx="5715" cy="9525"/>
            </a:xfrm>
            <a:custGeom>
              <a:avLst/>
              <a:gdLst/>
              <a:ahLst/>
              <a:cxnLst/>
              <a:rect l="l" t="t" r="r" b="b"/>
              <a:pathLst>
                <a:path w="5715" h="9525">
                  <a:moveTo>
                    <a:pt x="419" y="571"/>
                  </a:moveTo>
                  <a:lnTo>
                    <a:pt x="850" y="495"/>
                  </a:lnTo>
                  <a:lnTo>
                    <a:pt x="876" y="647"/>
                  </a:lnTo>
                  <a:lnTo>
                    <a:pt x="1003" y="825"/>
                  </a:lnTo>
                  <a:lnTo>
                    <a:pt x="2832" y="495"/>
                  </a:lnTo>
                  <a:lnTo>
                    <a:pt x="3022" y="368"/>
                  </a:lnTo>
                  <a:lnTo>
                    <a:pt x="2984" y="126"/>
                  </a:lnTo>
                  <a:lnTo>
                    <a:pt x="3403" y="50"/>
                  </a:lnTo>
                  <a:lnTo>
                    <a:pt x="3670" y="0"/>
                  </a:lnTo>
                  <a:lnTo>
                    <a:pt x="3911" y="177"/>
                  </a:lnTo>
                  <a:lnTo>
                    <a:pt x="3949" y="419"/>
                  </a:lnTo>
                  <a:lnTo>
                    <a:pt x="5283" y="7899"/>
                  </a:lnTo>
                  <a:lnTo>
                    <a:pt x="1651" y="9016"/>
                  </a:lnTo>
                  <a:lnTo>
                    <a:pt x="1397" y="8851"/>
                  </a:lnTo>
                  <a:lnTo>
                    <a:pt x="1358" y="8597"/>
                  </a:lnTo>
                  <a:lnTo>
                    <a:pt x="50" y="1117"/>
                  </a:lnTo>
                  <a:lnTo>
                    <a:pt x="0" y="863"/>
                  </a:lnTo>
                  <a:lnTo>
                    <a:pt x="165" y="622"/>
                  </a:lnTo>
                  <a:lnTo>
                    <a:pt x="419" y="571"/>
                  </a:lnTo>
                  <a:close/>
                </a:path>
              </a:pathLst>
            </a:custGeom>
            <a:ln w="3175">
              <a:solidFill>
                <a:srgbClr val="FFFFFF"/>
              </a:solidFill>
            </a:ln>
          </p:spPr>
          <p:txBody>
            <a:bodyPr wrap="square" lIns="0" tIns="0" rIns="0" bIns="0" rtlCol="0"/>
            <a:lstStyle/>
            <a:p>
              <a:endParaRPr/>
            </a:p>
          </p:txBody>
        </p:sp>
        <p:sp>
          <p:nvSpPr>
            <p:cNvPr id="1464" name="object 1464"/>
            <p:cNvSpPr/>
            <p:nvPr/>
          </p:nvSpPr>
          <p:spPr>
            <a:xfrm>
              <a:off x="6886804" y="4843805"/>
              <a:ext cx="6350" cy="4445"/>
            </a:xfrm>
            <a:custGeom>
              <a:avLst/>
              <a:gdLst/>
              <a:ahLst/>
              <a:cxnLst/>
              <a:rect l="l" t="t" r="r" b="b"/>
              <a:pathLst>
                <a:path w="6350" h="4445">
                  <a:moveTo>
                    <a:pt x="762" y="1308"/>
                  </a:moveTo>
                  <a:lnTo>
                    <a:pt x="609" y="977"/>
                  </a:lnTo>
                  <a:lnTo>
                    <a:pt x="381" y="1003"/>
                  </a:lnTo>
                  <a:lnTo>
                    <a:pt x="139" y="1041"/>
                  </a:lnTo>
                  <a:lnTo>
                    <a:pt x="0" y="1181"/>
                  </a:lnTo>
                  <a:lnTo>
                    <a:pt x="0" y="1384"/>
                  </a:lnTo>
                  <a:lnTo>
                    <a:pt x="0" y="1511"/>
                  </a:lnTo>
                  <a:lnTo>
                    <a:pt x="215" y="1778"/>
                  </a:lnTo>
                  <a:lnTo>
                    <a:pt x="431" y="1828"/>
                  </a:lnTo>
                  <a:lnTo>
                    <a:pt x="660" y="1879"/>
                  </a:lnTo>
                  <a:lnTo>
                    <a:pt x="685" y="1676"/>
                  </a:lnTo>
                  <a:lnTo>
                    <a:pt x="723" y="1485"/>
                  </a:lnTo>
                  <a:lnTo>
                    <a:pt x="762" y="1308"/>
                  </a:lnTo>
                  <a:close/>
                </a:path>
                <a:path w="6350" h="4445">
                  <a:moveTo>
                    <a:pt x="939" y="2552"/>
                  </a:moveTo>
                  <a:lnTo>
                    <a:pt x="812" y="2260"/>
                  </a:lnTo>
                  <a:lnTo>
                    <a:pt x="381" y="2311"/>
                  </a:lnTo>
                  <a:lnTo>
                    <a:pt x="254" y="2451"/>
                  </a:lnTo>
                  <a:lnTo>
                    <a:pt x="254" y="2628"/>
                  </a:lnTo>
                  <a:lnTo>
                    <a:pt x="381" y="2921"/>
                  </a:lnTo>
                  <a:lnTo>
                    <a:pt x="787" y="2997"/>
                  </a:lnTo>
                  <a:lnTo>
                    <a:pt x="914" y="2730"/>
                  </a:lnTo>
                  <a:lnTo>
                    <a:pt x="939" y="2552"/>
                  </a:lnTo>
                  <a:close/>
                </a:path>
                <a:path w="6350" h="4445">
                  <a:moveTo>
                    <a:pt x="1066" y="3454"/>
                  </a:moveTo>
                  <a:lnTo>
                    <a:pt x="939" y="3175"/>
                  </a:lnTo>
                  <a:lnTo>
                    <a:pt x="546" y="3225"/>
                  </a:lnTo>
                  <a:lnTo>
                    <a:pt x="419" y="3352"/>
                  </a:lnTo>
                  <a:lnTo>
                    <a:pt x="431" y="3517"/>
                  </a:lnTo>
                  <a:lnTo>
                    <a:pt x="622" y="3937"/>
                  </a:lnTo>
                  <a:lnTo>
                    <a:pt x="800" y="3987"/>
                  </a:lnTo>
                  <a:lnTo>
                    <a:pt x="990" y="4013"/>
                  </a:lnTo>
                  <a:lnTo>
                    <a:pt x="1003" y="3771"/>
                  </a:lnTo>
                  <a:lnTo>
                    <a:pt x="1041" y="3619"/>
                  </a:lnTo>
                  <a:lnTo>
                    <a:pt x="1066" y="3454"/>
                  </a:lnTo>
                  <a:close/>
                </a:path>
                <a:path w="6350" h="4445">
                  <a:moveTo>
                    <a:pt x="6070" y="2908"/>
                  </a:moveTo>
                  <a:lnTo>
                    <a:pt x="5842" y="2400"/>
                  </a:lnTo>
                  <a:lnTo>
                    <a:pt x="5245" y="952"/>
                  </a:lnTo>
                  <a:lnTo>
                    <a:pt x="5207" y="0"/>
                  </a:lnTo>
                  <a:lnTo>
                    <a:pt x="4940" y="114"/>
                  </a:lnTo>
                  <a:lnTo>
                    <a:pt x="4597" y="292"/>
                  </a:lnTo>
                  <a:lnTo>
                    <a:pt x="4635" y="635"/>
                  </a:lnTo>
                  <a:lnTo>
                    <a:pt x="4660" y="1308"/>
                  </a:lnTo>
                  <a:lnTo>
                    <a:pt x="5270" y="2260"/>
                  </a:lnTo>
                  <a:lnTo>
                    <a:pt x="6070" y="2908"/>
                  </a:lnTo>
                  <a:close/>
                </a:path>
              </a:pathLst>
            </a:custGeom>
            <a:solidFill>
              <a:srgbClr val="F1C9BB"/>
            </a:solidFill>
          </p:spPr>
          <p:txBody>
            <a:bodyPr wrap="square" lIns="0" tIns="0" rIns="0" bIns="0" rtlCol="0"/>
            <a:lstStyle/>
            <a:p>
              <a:endParaRPr/>
            </a:p>
          </p:txBody>
        </p:sp>
        <p:sp>
          <p:nvSpPr>
            <p:cNvPr id="1465" name="object 1465"/>
            <p:cNvSpPr/>
            <p:nvPr/>
          </p:nvSpPr>
          <p:spPr>
            <a:xfrm>
              <a:off x="6886879" y="4839944"/>
              <a:ext cx="5715" cy="9525"/>
            </a:xfrm>
            <a:custGeom>
              <a:avLst/>
              <a:gdLst/>
              <a:ahLst/>
              <a:cxnLst/>
              <a:rect l="l" t="t" r="r" b="b"/>
              <a:pathLst>
                <a:path w="5715" h="9525">
                  <a:moveTo>
                    <a:pt x="863" y="457"/>
                  </a:moveTo>
                  <a:lnTo>
                    <a:pt x="431" y="520"/>
                  </a:lnTo>
                  <a:lnTo>
                    <a:pt x="165" y="584"/>
                  </a:lnTo>
                  <a:lnTo>
                    <a:pt x="0" y="825"/>
                  </a:lnTo>
                  <a:lnTo>
                    <a:pt x="1409" y="8813"/>
                  </a:lnTo>
                  <a:lnTo>
                    <a:pt x="1650" y="8966"/>
                  </a:lnTo>
                  <a:lnTo>
                    <a:pt x="1904" y="8940"/>
                  </a:lnTo>
                  <a:lnTo>
                    <a:pt x="5143" y="8356"/>
                  </a:lnTo>
                  <a:lnTo>
                    <a:pt x="5270" y="7848"/>
                  </a:lnTo>
                  <a:lnTo>
                    <a:pt x="4033" y="774"/>
                  </a:lnTo>
                  <a:lnTo>
                    <a:pt x="1003" y="774"/>
                  </a:lnTo>
                  <a:lnTo>
                    <a:pt x="876" y="584"/>
                  </a:lnTo>
                  <a:lnTo>
                    <a:pt x="863" y="457"/>
                  </a:lnTo>
                  <a:close/>
                </a:path>
                <a:path w="5715" h="9525">
                  <a:moveTo>
                    <a:pt x="3733" y="0"/>
                  </a:moveTo>
                  <a:lnTo>
                    <a:pt x="3416" y="12"/>
                  </a:lnTo>
                  <a:lnTo>
                    <a:pt x="2984" y="76"/>
                  </a:lnTo>
                  <a:lnTo>
                    <a:pt x="2871" y="457"/>
                  </a:lnTo>
                  <a:lnTo>
                    <a:pt x="1003" y="774"/>
                  </a:lnTo>
                  <a:lnTo>
                    <a:pt x="4033" y="774"/>
                  </a:lnTo>
                  <a:lnTo>
                    <a:pt x="3924" y="152"/>
                  </a:lnTo>
                  <a:lnTo>
                    <a:pt x="3733" y="0"/>
                  </a:lnTo>
                  <a:close/>
                </a:path>
              </a:pathLst>
            </a:custGeom>
            <a:solidFill>
              <a:srgbClr val="FFFFFF"/>
            </a:solidFill>
          </p:spPr>
          <p:txBody>
            <a:bodyPr wrap="square" lIns="0" tIns="0" rIns="0" bIns="0" rtlCol="0"/>
            <a:lstStyle/>
            <a:p>
              <a:endParaRPr/>
            </a:p>
          </p:txBody>
        </p:sp>
        <p:sp>
          <p:nvSpPr>
            <p:cNvPr id="1466" name="object 1466"/>
            <p:cNvSpPr/>
            <p:nvPr/>
          </p:nvSpPr>
          <p:spPr>
            <a:xfrm>
              <a:off x="6887324" y="4842605"/>
              <a:ext cx="5080" cy="5080"/>
            </a:xfrm>
            <a:custGeom>
              <a:avLst/>
              <a:gdLst/>
              <a:ahLst/>
              <a:cxnLst/>
              <a:rect l="l" t="t" r="r" b="b"/>
              <a:pathLst>
                <a:path w="5079" h="5079">
                  <a:moveTo>
                    <a:pt x="3918" y="0"/>
                  </a:moveTo>
                  <a:lnTo>
                    <a:pt x="0" y="682"/>
                  </a:lnTo>
                  <a:lnTo>
                    <a:pt x="766" y="5024"/>
                  </a:lnTo>
                  <a:lnTo>
                    <a:pt x="4678" y="4343"/>
                  </a:lnTo>
                  <a:lnTo>
                    <a:pt x="3918" y="0"/>
                  </a:lnTo>
                  <a:close/>
                </a:path>
              </a:pathLst>
            </a:custGeom>
            <a:solidFill>
              <a:srgbClr val="F48FA0">
                <a:alpha val="39999"/>
              </a:srgbClr>
            </a:solidFill>
          </p:spPr>
          <p:txBody>
            <a:bodyPr wrap="square" lIns="0" tIns="0" rIns="0" bIns="0" rtlCol="0"/>
            <a:lstStyle/>
            <a:p>
              <a:endParaRPr/>
            </a:p>
          </p:txBody>
        </p:sp>
        <p:sp>
          <p:nvSpPr>
            <p:cNvPr id="1467" name="object 1467"/>
            <p:cNvSpPr/>
            <p:nvPr/>
          </p:nvSpPr>
          <p:spPr>
            <a:xfrm>
              <a:off x="6888274" y="4848002"/>
              <a:ext cx="4445" cy="1270"/>
            </a:xfrm>
            <a:custGeom>
              <a:avLst/>
              <a:gdLst/>
              <a:ahLst/>
              <a:cxnLst/>
              <a:rect l="l" t="t" r="r" b="b"/>
              <a:pathLst>
                <a:path w="4445" h="1270">
                  <a:moveTo>
                    <a:pt x="3823" y="0"/>
                  </a:moveTo>
                  <a:lnTo>
                    <a:pt x="0" y="670"/>
                  </a:lnTo>
                  <a:lnTo>
                    <a:pt x="256" y="908"/>
                  </a:lnTo>
                  <a:lnTo>
                    <a:pt x="510" y="883"/>
                  </a:lnTo>
                  <a:lnTo>
                    <a:pt x="3748" y="299"/>
                  </a:lnTo>
                  <a:lnTo>
                    <a:pt x="3823" y="0"/>
                  </a:lnTo>
                  <a:close/>
                </a:path>
              </a:pathLst>
            </a:custGeom>
            <a:solidFill>
              <a:srgbClr val="00A9BE">
                <a:alpha val="19999"/>
              </a:srgbClr>
            </a:solidFill>
          </p:spPr>
          <p:txBody>
            <a:bodyPr wrap="square" lIns="0" tIns="0" rIns="0" bIns="0" rtlCol="0"/>
            <a:lstStyle/>
            <a:p>
              <a:endParaRPr/>
            </a:p>
          </p:txBody>
        </p:sp>
        <p:sp>
          <p:nvSpPr>
            <p:cNvPr id="1468" name="object 1468"/>
            <p:cNvSpPr/>
            <p:nvPr/>
          </p:nvSpPr>
          <p:spPr>
            <a:xfrm>
              <a:off x="6887007" y="4840875"/>
              <a:ext cx="3810" cy="1270"/>
            </a:xfrm>
            <a:custGeom>
              <a:avLst/>
              <a:gdLst/>
              <a:ahLst/>
              <a:cxnLst/>
              <a:rect l="l" t="t" r="r" b="b"/>
              <a:pathLst>
                <a:path w="3809" h="1270">
                  <a:moveTo>
                    <a:pt x="3547" y="0"/>
                  </a:moveTo>
                  <a:lnTo>
                    <a:pt x="0" y="618"/>
                  </a:lnTo>
                  <a:lnTo>
                    <a:pt x="42" y="860"/>
                  </a:lnTo>
                  <a:lnTo>
                    <a:pt x="3598" y="241"/>
                  </a:lnTo>
                  <a:lnTo>
                    <a:pt x="3547" y="0"/>
                  </a:lnTo>
                  <a:close/>
                </a:path>
              </a:pathLst>
            </a:custGeom>
            <a:solidFill>
              <a:srgbClr val="FFF200"/>
            </a:solidFill>
          </p:spPr>
          <p:txBody>
            <a:bodyPr wrap="square" lIns="0" tIns="0" rIns="0" bIns="0" rtlCol="0"/>
            <a:lstStyle/>
            <a:p>
              <a:endParaRPr/>
            </a:p>
          </p:txBody>
        </p:sp>
      </p:grpSp>
      <p:sp>
        <p:nvSpPr>
          <p:cNvPr id="1469" name="object 1469"/>
          <p:cNvSpPr txBox="1"/>
          <p:nvPr/>
        </p:nvSpPr>
        <p:spPr>
          <a:xfrm rot="21060000">
            <a:off x="6887120" y="4842774"/>
            <a:ext cx="5854" cy="6350"/>
          </a:xfrm>
          <a:prstGeom prst="rect">
            <a:avLst/>
          </a:prstGeom>
        </p:spPr>
        <p:txBody>
          <a:bodyPr vert="horz" wrap="square" lIns="0" tIns="635" rIns="0" bIns="0" rtlCol="0">
            <a:spAutoFit/>
          </a:bodyPr>
          <a:lstStyle/>
          <a:p>
            <a:pPr>
              <a:lnSpc>
                <a:spcPts val="5"/>
              </a:lnSpc>
              <a:spcBef>
                <a:spcPts val="5"/>
              </a:spcBef>
            </a:pPr>
            <a:r>
              <a:rPr sz="100" b="1" spc="-50" dirty="0">
                <a:solidFill>
                  <a:srgbClr val="231F20"/>
                </a:solidFill>
                <a:latin typeface="Yu Gothic UI"/>
                <a:cs typeface="Yu Gothic UI"/>
              </a:rPr>
              <a:t>来</a:t>
            </a:r>
            <a:r>
              <a:rPr sz="100" b="1" spc="-45" dirty="0">
                <a:solidFill>
                  <a:srgbClr val="231F20"/>
                </a:solidFill>
                <a:latin typeface="Yu Gothic UI"/>
                <a:cs typeface="Yu Gothic UI"/>
              </a:rPr>
              <a:t>簡</a:t>
            </a:r>
            <a:r>
              <a:rPr sz="100" b="1" spc="-40" dirty="0">
                <a:solidFill>
                  <a:srgbClr val="231F20"/>
                </a:solidFill>
                <a:latin typeface="Yu Gothic UI"/>
                <a:cs typeface="Yu Gothic UI"/>
              </a:rPr>
              <a:t>ま</a:t>
            </a:r>
            <a:r>
              <a:rPr sz="100" b="1" spc="-45" dirty="0">
                <a:solidFill>
                  <a:srgbClr val="231F20"/>
                </a:solidFill>
                <a:latin typeface="Yu Gothic UI"/>
                <a:cs typeface="Yu Gothic UI"/>
              </a:rPr>
              <a:t>単す</a:t>
            </a:r>
            <a:r>
              <a:rPr sz="100" b="1" spc="-35" dirty="0">
                <a:solidFill>
                  <a:srgbClr val="231F20"/>
                </a:solidFill>
                <a:latin typeface="Yu Gothic UI"/>
                <a:cs typeface="Yu Gothic UI"/>
              </a:rPr>
              <a:t>に</a:t>
            </a:r>
            <a:r>
              <a:rPr sz="100" b="1" spc="-25" dirty="0">
                <a:solidFill>
                  <a:srgbClr val="231F20"/>
                </a:solidFill>
                <a:latin typeface="Yu Gothic UI"/>
                <a:cs typeface="Yu Gothic UI"/>
              </a:rPr>
              <a:t>。</a:t>
            </a:r>
            <a:endParaRPr sz="100">
              <a:latin typeface="Yu Gothic UI"/>
              <a:cs typeface="Yu Gothic UI"/>
            </a:endParaRPr>
          </a:p>
        </p:txBody>
      </p:sp>
      <p:grpSp>
        <p:nvGrpSpPr>
          <p:cNvPr id="1470" name="object 1470"/>
          <p:cNvGrpSpPr/>
          <p:nvPr/>
        </p:nvGrpSpPr>
        <p:grpSpPr>
          <a:xfrm>
            <a:off x="6886980" y="4842577"/>
            <a:ext cx="3175" cy="2540"/>
            <a:chOff x="6886980" y="4842577"/>
            <a:chExt cx="3175" cy="2540"/>
          </a:xfrm>
        </p:grpSpPr>
        <p:sp>
          <p:nvSpPr>
            <p:cNvPr id="1471" name="object 1471"/>
            <p:cNvSpPr/>
            <p:nvPr/>
          </p:nvSpPr>
          <p:spPr>
            <a:xfrm>
              <a:off x="6887426" y="4843867"/>
              <a:ext cx="635" cy="1270"/>
            </a:xfrm>
            <a:custGeom>
              <a:avLst/>
              <a:gdLst/>
              <a:ahLst/>
              <a:cxnLst/>
              <a:rect l="l" t="t" r="r" b="b"/>
              <a:pathLst>
                <a:path w="634" h="1270">
                  <a:moveTo>
                    <a:pt x="0" y="0"/>
                  </a:moveTo>
                  <a:lnTo>
                    <a:pt x="151" y="861"/>
                  </a:lnTo>
                  <a:lnTo>
                    <a:pt x="214" y="146"/>
                  </a:lnTo>
                  <a:lnTo>
                    <a:pt x="0" y="0"/>
                  </a:lnTo>
                  <a:close/>
                </a:path>
              </a:pathLst>
            </a:custGeom>
            <a:solidFill>
              <a:srgbClr val="F48FA0"/>
            </a:solidFill>
          </p:spPr>
          <p:txBody>
            <a:bodyPr wrap="square" lIns="0" tIns="0" rIns="0" bIns="0" rtlCol="0"/>
            <a:lstStyle/>
            <a:p>
              <a:endParaRPr/>
            </a:p>
          </p:txBody>
        </p:sp>
        <p:sp>
          <p:nvSpPr>
            <p:cNvPr id="1472" name="object 1472"/>
            <p:cNvSpPr/>
            <p:nvPr/>
          </p:nvSpPr>
          <p:spPr>
            <a:xfrm>
              <a:off x="6887297" y="4843085"/>
              <a:ext cx="635" cy="1270"/>
            </a:xfrm>
            <a:custGeom>
              <a:avLst/>
              <a:gdLst/>
              <a:ahLst/>
              <a:cxnLst/>
              <a:rect l="l" t="t" r="r" b="b"/>
              <a:pathLst>
                <a:path w="634" h="1270">
                  <a:moveTo>
                    <a:pt x="591" y="177"/>
                  </a:moveTo>
                  <a:lnTo>
                    <a:pt x="464" y="76"/>
                  </a:lnTo>
                  <a:lnTo>
                    <a:pt x="147" y="165"/>
                  </a:lnTo>
                  <a:lnTo>
                    <a:pt x="7" y="0"/>
                  </a:lnTo>
                </a:path>
                <a:path w="634" h="1270">
                  <a:moveTo>
                    <a:pt x="51" y="347"/>
                  </a:moveTo>
                  <a:lnTo>
                    <a:pt x="388" y="241"/>
                  </a:lnTo>
                  <a:lnTo>
                    <a:pt x="375" y="431"/>
                  </a:lnTo>
                  <a:lnTo>
                    <a:pt x="299" y="596"/>
                  </a:lnTo>
                  <a:lnTo>
                    <a:pt x="185" y="825"/>
                  </a:lnTo>
                </a:path>
                <a:path w="634" h="1270">
                  <a:moveTo>
                    <a:pt x="169" y="1016"/>
                  </a:moveTo>
                  <a:lnTo>
                    <a:pt x="312" y="889"/>
                  </a:lnTo>
                  <a:lnTo>
                    <a:pt x="388" y="711"/>
                  </a:lnTo>
                  <a:lnTo>
                    <a:pt x="490" y="520"/>
                  </a:lnTo>
                  <a:lnTo>
                    <a:pt x="528" y="368"/>
                  </a:lnTo>
                  <a:lnTo>
                    <a:pt x="553" y="215"/>
                  </a:lnTo>
                </a:path>
              </a:pathLst>
            </a:custGeom>
            <a:ln w="3175">
              <a:solidFill>
                <a:srgbClr val="F48FA0"/>
              </a:solidFill>
            </a:ln>
          </p:spPr>
          <p:txBody>
            <a:bodyPr wrap="square" lIns="0" tIns="0" rIns="0" bIns="0" rtlCol="0"/>
            <a:lstStyle/>
            <a:p>
              <a:endParaRPr/>
            </a:p>
          </p:txBody>
        </p:sp>
        <p:sp>
          <p:nvSpPr>
            <p:cNvPr id="1473" name="object 1473"/>
            <p:cNvSpPr/>
            <p:nvPr/>
          </p:nvSpPr>
          <p:spPr>
            <a:xfrm>
              <a:off x="6888365" y="4842894"/>
              <a:ext cx="1270" cy="1270"/>
            </a:xfrm>
            <a:custGeom>
              <a:avLst/>
              <a:gdLst/>
              <a:ahLst/>
              <a:cxnLst/>
              <a:rect l="l" t="t" r="r" b="b"/>
              <a:pathLst>
                <a:path w="1270" h="1270">
                  <a:moveTo>
                    <a:pt x="863" y="901"/>
                  </a:moveTo>
                  <a:lnTo>
                    <a:pt x="838" y="761"/>
                  </a:lnTo>
                  <a:lnTo>
                    <a:pt x="279" y="863"/>
                  </a:lnTo>
                  <a:lnTo>
                    <a:pt x="380" y="723"/>
                  </a:lnTo>
                  <a:lnTo>
                    <a:pt x="520" y="622"/>
                  </a:lnTo>
                  <a:lnTo>
                    <a:pt x="673" y="482"/>
                  </a:lnTo>
                  <a:lnTo>
                    <a:pt x="749" y="253"/>
                  </a:lnTo>
                  <a:lnTo>
                    <a:pt x="711" y="101"/>
                  </a:lnTo>
                  <a:lnTo>
                    <a:pt x="546" y="0"/>
                  </a:lnTo>
                  <a:lnTo>
                    <a:pt x="317" y="38"/>
                  </a:lnTo>
                  <a:lnTo>
                    <a:pt x="101" y="88"/>
                  </a:lnTo>
                  <a:lnTo>
                    <a:pt x="38" y="215"/>
                  </a:lnTo>
                  <a:lnTo>
                    <a:pt x="12" y="355"/>
                  </a:lnTo>
                  <a:lnTo>
                    <a:pt x="165" y="406"/>
                  </a:lnTo>
                  <a:lnTo>
                    <a:pt x="139" y="203"/>
                  </a:lnTo>
                  <a:lnTo>
                    <a:pt x="330" y="165"/>
                  </a:lnTo>
                  <a:lnTo>
                    <a:pt x="558" y="190"/>
                  </a:lnTo>
                  <a:lnTo>
                    <a:pt x="596" y="368"/>
                  </a:lnTo>
                  <a:lnTo>
                    <a:pt x="368" y="558"/>
                  </a:lnTo>
                  <a:lnTo>
                    <a:pt x="76" y="774"/>
                  </a:lnTo>
                  <a:lnTo>
                    <a:pt x="76" y="939"/>
                  </a:lnTo>
                  <a:lnTo>
                    <a:pt x="863" y="901"/>
                  </a:lnTo>
                </a:path>
              </a:pathLst>
            </a:custGeom>
            <a:ln w="3175">
              <a:solidFill>
                <a:srgbClr val="F48FA0"/>
              </a:solidFill>
            </a:ln>
          </p:spPr>
          <p:txBody>
            <a:bodyPr wrap="square" lIns="0" tIns="0" rIns="0" bIns="0" rtlCol="0"/>
            <a:lstStyle/>
            <a:p>
              <a:endParaRPr/>
            </a:p>
          </p:txBody>
        </p:sp>
      </p:grpSp>
      <p:sp>
        <p:nvSpPr>
          <p:cNvPr id="1474" name="object 1474"/>
          <p:cNvSpPr txBox="1"/>
          <p:nvPr/>
        </p:nvSpPr>
        <p:spPr>
          <a:xfrm rot="21060000">
            <a:off x="6886769" y="4840276"/>
            <a:ext cx="5236" cy="6350"/>
          </a:xfrm>
          <a:prstGeom prst="rect">
            <a:avLst/>
          </a:prstGeom>
        </p:spPr>
        <p:txBody>
          <a:bodyPr vert="horz" wrap="square" lIns="0" tIns="1270" rIns="0" bIns="0" rtlCol="0">
            <a:spAutoFit/>
          </a:bodyPr>
          <a:lstStyle/>
          <a:p>
            <a:pPr>
              <a:lnSpc>
                <a:spcPct val="100000"/>
              </a:lnSpc>
              <a:spcBef>
                <a:spcPts val="10"/>
              </a:spcBef>
            </a:pPr>
            <a:r>
              <a:rPr sz="100" b="1" spc="-50" dirty="0">
                <a:solidFill>
                  <a:srgbClr val="FFFFFF"/>
                </a:solidFill>
                <a:latin typeface="Microsoft JhengHei"/>
                <a:cs typeface="Microsoft JhengHei"/>
              </a:rPr>
              <a:t>ク入２</a:t>
            </a:r>
            <a:r>
              <a:rPr sz="100" b="1" spc="-45" dirty="0">
                <a:solidFill>
                  <a:srgbClr val="FFFFFF"/>
                </a:solidFill>
                <a:latin typeface="Microsoft JhengHei"/>
                <a:cs typeface="Microsoft JhengHei"/>
              </a:rPr>
              <a:t>力</a:t>
            </a:r>
            <a:r>
              <a:rPr sz="100" b="1" spc="-40" dirty="0">
                <a:solidFill>
                  <a:srgbClr val="FFFFFF"/>
                </a:solidFill>
                <a:latin typeface="Microsoft JhengHei"/>
                <a:cs typeface="Microsoft JhengHei"/>
              </a:rPr>
              <a:t>不</a:t>
            </a:r>
            <a:endParaRPr sz="100">
              <a:latin typeface="Microsoft JhengHei"/>
              <a:cs typeface="Microsoft JhengHei"/>
            </a:endParaRPr>
          </a:p>
        </p:txBody>
      </p:sp>
      <p:sp>
        <p:nvSpPr>
          <p:cNvPr id="1475" name="object 1475"/>
          <p:cNvSpPr txBox="1"/>
          <p:nvPr/>
        </p:nvSpPr>
        <p:spPr>
          <a:xfrm rot="21060000">
            <a:off x="6887141" y="4841672"/>
            <a:ext cx="4622" cy="6350"/>
          </a:xfrm>
          <a:prstGeom prst="rect">
            <a:avLst/>
          </a:prstGeom>
        </p:spPr>
        <p:txBody>
          <a:bodyPr vert="horz" wrap="square" lIns="0" tIns="1270" rIns="0" bIns="0" rtlCol="0">
            <a:spAutoFit/>
          </a:bodyPr>
          <a:lstStyle/>
          <a:p>
            <a:pPr>
              <a:lnSpc>
                <a:spcPct val="100000"/>
              </a:lnSpc>
              <a:spcBef>
                <a:spcPts val="10"/>
              </a:spcBef>
            </a:pPr>
            <a:r>
              <a:rPr sz="100" b="0" spc="-45" dirty="0">
                <a:solidFill>
                  <a:srgbClr val="231F20"/>
                </a:solidFill>
                <a:latin typeface="Yu Gothic Medium"/>
                <a:cs typeface="Yu Gothic Medium"/>
              </a:rPr>
              <a:t>D</a:t>
            </a:r>
            <a:r>
              <a:rPr sz="100" b="1" spc="-40" dirty="0">
                <a:solidFill>
                  <a:srgbClr val="231F20"/>
                </a:solidFill>
                <a:latin typeface="Yu Gothic UI"/>
                <a:cs typeface="Yu Gothic UI"/>
              </a:rPr>
              <a:t>との</a:t>
            </a:r>
            <a:r>
              <a:rPr sz="100" b="0" spc="-20" dirty="0">
                <a:solidFill>
                  <a:srgbClr val="231F20"/>
                </a:solidFill>
                <a:latin typeface="Yu Gothic Medium"/>
                <a:cs typeface="Yu Gothic Medium"/>
              </a:rPr>
              <a:t>)</a:t>
            </a:r>
            <a:r>
              <a:rPr sz="100" b="1" spc="-45" dirty="0">
                <a:solidFill>
                  <a:srgbClr val="231F20"/>
                </a:solidFill>
                <a:latin typeface="Yu Gothic UI"/>
                <a:cs typeface="Yu Gothic UI"/>
              </a:rPr>
              <a:t>入</a:t>
            </a:r>
            <a:r>
              <a:rPr sz="100" b="1" spc="-40" dirty="0">
                <a:solidFill>
                  <a:srgbClr val="231F20"/>
                </a:solidFill>
                <a:latin typeface="Yu Gothic UI"/>
                <a:cs typeface="Yu Gothic UI"/>
              </a:rPr>
              <a:t>力</a:t>
            </a:r>
            <a:endParaRPr sz="100">
              <a:latin typeface="Yu Gothic UI"/>
              <a:cs typeface="Yu Gothic UI"/>
            </a:endParaRPr>
          </a:p>
        </p:txBody>
      </p:sp>
      <p:grpSp>
        <p:nvGrpSpPr>
          <p:cNvPr id="1476" name="object 1476"/>
          <p:cNvGrpSpPr/>
          <p:nvPr/>
        </p:nvGrpSpPr>
        <p:grpSpPr>
          <a:xfrm>
            <a:off x="6854152" y="4818976"/>
            <a:ext cx="41910" cy="29845"/>
            <a:chOff x="6854152" y="4818976"/>
            <a:chExt cx="41910" cy="29845"/>
          </a:xfrm>
        </p:grpSpPr>
        <p:sp>
          <p:nvSpPr>
            <p:cNvPr id="1477" name="object 1477"/>
            <p:cNvSpPr/>
            <p:nvPr/>
          </p:nvSpPr>
          <p:spPr>
            <a:xfrm>
              <a:off x="6888124" y="4847145"/>
              <a:ext cx="4445" cy="1905"/>
            </a:xfrm>
            <a:custGeom>
              <a:avLst/>
              <a:gdLst/>
              <a:ahLst/>
              <a:cxnLst/>
              <a:rect l="l" t="t" r="r" b="b"/>
              <a:pathLst>
                <a:path w="4445" h="1904">
                  <a:moveTo>
                    <a:pt x="3987" y="762"/>
                  </a:moveTo>
                  <a:lnTo>
                    <a:pt x="3911" y="50"/>
                  </a:lnTo>
                  <a:lnTo>
                    <a:pt x="127" y="647"/>
                  </a:lnTo>
                  <a:lnTo>
                    <a:pt x="0" y="685"/>
                  </a:lnTo>
                  <a:lnTo>
                    <a:pt x="127" y="1435"/>
                  </a:lnTo>
                  <a:lnTo>
                    <a:pt x="3987" y="762"/>
                  </a:lnTo>
                  <a:close/>
                </a:path>
              </a:pathLst>
            </a:custGeom>
            <a:solidFill>
              <a:srgbClr val="6D6E71"/>
            </a:solidFill>
          </p:spPr>
          <p:txBody>
            <a:bodyPr wrap="square" lIns="0" tIns="0" rIns="0" bIns="0" rtlCol="0"/>
            <a:lstStyle/>
            <a:p>
              <a:endParaRPr/>
            </a:p>
          </p:txBody>
        </p:sp>
        <p:sp>
          <p:nvSpPr>
            <p:cNvPr id="1478" name="object 1478"/>
            <p:cNvSpPr/>
            <p:nvPr/>
          </p:nvSpPr>
          <p:spPr>
            <a:xfrm>
              <a:off x="6887866" y="4843376"/>
              <a:ext cx="3810" cy="3810"/>
            </a:xfrm>
            <a:custGeom>
              <a:avLst/>
              <a:gdLst/>
              <a:ahLst/>
              <a:cxnLst/>
              <a:rect l="l" t="t" r="r" b="b"/>
              <a:pathLst>
                <a:path w="3809" h="3810">
                  <a:moveTo>
                    <a:pt x="3086" y="0"/>
                  </a:moveTo>
                  <a:lnTo>
                    <a:pt x="0" y="546"/>
                  </a:lnTo>
                  <a:lnTo>
                    <a:pt x="546" y="3632"/>
                  </a:lnTo>
                  <a:lnTo>
                    <a:pt x="3632" y="3098"/>
                  </a:lnTo>
                  <a:lnTo>
                    <a:pt x="3086" y="0"/>
                  </a:lnTo>
                  <a:close/>
                </a:path>
              </a:pathLst>
            </a:custGeom>
            <a:solidFill>
              <a:srgbClr val="FFFFFF"/>
            </a:solidFill>
          </p:spPr>
          <p:txBody>
            <a:bodyPr wrap="square" lIns="0" tIns="0" rIns="0" bIns="0" rtlCol="0"/>
            <a:lstStyle/>
            <a:p>
              <a:endParaRPr/>
            </a:p>
          </p:txBody>
        </p:sp>
        <p:sp>
          <p:nvSpPr>
            <p:cNvPr id="1479" name="object 1479"/>
            <p:cNvSpPr/>
            <p:nvPr/>
          </p:nvSpPr>
          <p:spPr>
            <a:xfrm>
              <a:off x="6888302" y="4843856"/>
              <a:ext cx="3175" cy="3175"/>
            </a:xfrm>
            <a:custGeom>
              <a:avLst/>
              <a:gdLst/>
              <a:ahLst/>
              <a:cxnLst/>
              <a:rect l="l" t="t" r="r" b="b"/>
              <a:pathLst>
                <a:path w="3175" h="3175">
                  <a:moveTo>
                    <a:pt x="546" y="787"/>
                  </a:moveTo>
                  <a:lnTo>
                    <a:pt x="495" y="508"/>
                  </a:lnTo>
                  <a:lnTo>
                    <a:pt x="228" y="546"/>
                  </a:lnTo>
                  <a:lnTo>
                    <a:pt x="266" y="825"/>
                  </a:lnTo>
                  <a:lnTo>
                    <a:pt x="546" y="787"/>
                  </a:lnTo>
                  <a:close/>
                </a:path>
                <a:path w="3175" h="3175">
                  <a:moveTo>
                    <a:pt x="774" y="939"/>
                  </a:moveTo>
                  <a:lnTo>
                    <a:pt x="673" y="393"/>
                  </a:lnTo>
                  <a:lnTo>
                    <a:pt x="0" y="393"/>
                  </a:lnTo>
                  <a:lnTo>
                    <a:pt x="101" y="939"/>
                  </a:lnTo>
                  <a:lnTo>
                    <a:pt x="114" y="469"/>
                  </a:lnTo>
                  <a:lnTo>
                    <a:pt x="584" y="393"/>
                  </a:lnTo>
                  <a:lnTo>
                    <a:pt x="660" y="863"/>
                  </a:lnTo>
                  <a:lnTo>
                    <a:pt x="203" y="939"/>
                  </a:lnTo>
                  <a:lnTo>
                    <a:pt x="774" y="939"/>
                  </a:lnTo>
                  <a:close/>
                </a:path>
                <a:path w="3175" h="3175">
                  <a:moveTo>
                    <a:pt x="800" y="1117"/>
                  </a:moveTo>
                  <a:lnTo>
                    <a:pt x="596" y="1066"/>
                  </a:lnTo>
                  <a:lnTo>
                    <a:pt x="800" y="1117"/>
                  </a:lnTo>
                  <a:close/>
                </a:path>
                <a:path w="3175" h="3175">
                  <a:moveTo>
                    <a:pt x="838" y="2451"/>
                  </a:moveTo>
                  <a:lnTo>
                    <a:pt x="800" y="2171"/>
                  </a:lnTo>
                  <a:lnTo>
                    <a:pt x="508" y="2222"/>
                  </a:lnTo>
                  <a:lnTo>
                    <a:pt x="558" y="2501"/>
                  </a:lnTo>
                  <a:lnTo>
                    <a:pt x="838" y="2451"/>
                  </a:lnTo>
                  <a:close/>
                </a:path>
                <a:path w="3175" h="3175">
                  <a:moveTo>
                    <a:pt x="939" y="1854"/>
                  </a:moveTo>
                  <a:lnTo>
                    <a:pt x="736" y="1803"/>
                  </a:lnTo>
                  <a:lnTo>
                    <a:pt x="685" y="1524"/>
                  </a:lnTo>
                  <a:lnTo>
                    <a:pt x="635" y="1803"/>
                  </a:lnTo>
                  <a:lnTo>
                    <a:pt x="939" y="1854"/>
                  </a:lnTo>
                  <a:close/>
                </a:path>
                <a:path w="3175" h="3175">
                  <a:moveTo>
                    <a:pt x="952" y="1473"/>
                  </a:moveTo>
                  <a:lnTo>
                    <a:pt x="749" y="1409"/>
                  </a:lnTo>
                  <a:lnTo>
                    <a:pt x="812" y="1206"/>
                  </a:lnTo>
                  <a:lnTo>
                    <a:pt x="635" y="1231"/>
                  </a:lnTo>
                  <a:lnTo>
                    <a:pt x="508" y="1079"/>
                  </a:lnTo>
                  <a:lnTo>
                    <a:pt x="330" y="1193"/>
                  </a:lnTo>
                  <a:lnTo>
                    <a:pt x="139" y="1143"/>
                  </a:lnTo>
                  <a:lnTo>
                    <a:pt x="266" y="1397"/>
                  </a:lnTo>
                  <a:lnTo>
                    <a:pt x="406" y="1663"/>
                  </a:lnTo>
                  <a:lnTo>
                    <a:pt x="279" y="1485"/>
                  </a:lnTo>
                  <a:lnTo>
                    <a:pt x="215" y="1638"/>
                  </a:lnTo>
                  <a:lnTo>
                    <a:pt x="254" y="1879"/>
                  </a:lnTo>
                  <a:lnTo>
                    <a:pt x="431" y="1752"/>
                  </a:lnTo>
                  <a:lnTo>
                    <a:pt x="457" y="1943"/>
                  </a:lnTo>
                  <a:lnTo>
                    <a:pt x="495" y="1562"/>
                  </a:lnTo>
                  <a:lnTo>
                    <a:pt x="444" y="1270"/>
                  </a:lnTo>
                  <a:lnTo>
                    <a:pt x="647" y="1333"/>
                  </a:lnTo>
                  <a:lnTo>
                    <a:pt x="685" y="1524"/>
                  </a:lnTo>
                  <a:lnTo>
                    <a:pt x="952" y="1473"/>
                  </a:lnTo>
                  <a:close/>
                </a:path>
                <a:path w="3175" h="3175">
                  <a:moveTo>
                    <a:pt x="952" y="330"/>
                  </a:moveTo>
                  <a:close/>
                </a:path>
                <a:path w="3175" h="3175">
                  <a:moveTo>
                    <a:pt x="965" y="901"/>
                  </a:moveTo>
                  <a:lnTo>
                    <a:pt x="927" y="711"/>
                  </a:lnTo>
                  <a:lnTo>
                    <a:pt x="863" y="914"/>
                  </a:lnTo>
                  <a:close/>
                </a:path>
                <a:path w="3175" h="3175">
                  <a:moveTo>
                    <a:pt x="977" y="520"/>
                  </a:moveTo>
                  <a:close/>
                </a:path>
                <a:path w="3175" h="3175">
                  <a:moveTo>
                    <a:pt x="1054" y="2603"/>
                  </a:moveTo>
                  <a:lnTo>
                    <a:pt x="965" y="2057"/>
                  </a:lnTo>
                  <a:lnTo>
                    <a:pt x="368" y="2057"/>
                  </a:lnTo>
                  <a:lnTo>
                    <a:pt x="393" y="2603"/>
                  </a:lnTo>
                  <a:lnTo>
                    <a:pt x="406" y="2146"/>
                  </a:lnTo>
                  <a:lnTo>
                    <a:pt x="863" y="2057"/>
                  </a:lnTo>
                  <a:lnTo>
                    <a:pt x="939" y="2527"/>
                  </a:lnTo>
                  <a:lnTo>
                    <a:pt x="482" y="2603"/>
                  </a:lnTo>
                  <a:lnTo>
                    <a:pt x="1054" y="2603"/>
                  </a:lnTo>
                  <a:close/>
                </a:path>
                <a:path w="3175" h="3175">
                  <a:moveTo>
                    <a:pt x="1155" y="965"/>
                  </a:moveTo>
                  <a:lnTo>
                    <a:pt x="1117" y="774"/>
                  </a:lnTo>
                  <a:lnTo>
                    <a:pt x="1054" y="977"/>
                  </a:lnTo>
                  <a:close/>
                </a:path>
                <a:path w="3175" h="3175">
                  <a:moveTo>
                    <a:pt x="1219" y="762"/>
                  </a:moveTo>
                  <a:lnTo>
                    <a:pt x="1104" y="584"/>
                  </a:lnTo>
                  <a:lnTo>
                    <a:pt x="914" y="609"/>
                  </a:lnTo>
                  <a:lnTo>
                    <a:pt x="1104" y="698"/>
                  </a:lnTo>
                  <a:close/>
                </a:path>
                <a:path w="3175" h="3175">
                  <a:moveTo>
                    <a:pt x="1244" y="2578"/>
                  </a:moveTo>
                  <a:close/>
                </a:path>
                <a:path w="3175" h="3175">
                  <a:moveTo>
                    <a:pt x="1498" y="228"/>
                  </a:moveTo>
                  <a:close/>
                </a:path>
                <a:path w="3175" h="3175">
                  <a:moveTo>
                    <a:pt x="1625" y="406"/>
                  </a:moveTo>
                  <a:close/>
                </a:path>
                <a:path w="3175" h="3175">
                  <a:moveTo>
                    <a:pt x="1689" y="685"/>
                  </a:moveTo>
                  <a:lnTo>
                    <a:pt x="1651" y="495"/>
                  </a:lnTo>
                  <a:lnTo>
                    <a:pt x="1384" y="647"/>
                  </a:lnTo>
                  <a:lnTo>
                    <a:pt x="1549" y="520"/>
                  </a:lnTo>
                  <a:lnTo>
                    <a:pt x="1511" y="266"/>
                  </a:lnTo>
                  <a:lnTo>
                    <a:pt x="1358" y="165"/>
                  </a:lnTo>
                  <a:lnTo>
                    <a:pt x="1358" y="444"/>
                  </a:lnTo>
                  <a:lnTo>
                    <a:pt x="1155" y="393"/>
                  </a:lnTo>
                  <a:lnTo>
                    <a:pt x="1320" y="266"/>
                  </a:lnTo>
                  <a:lnTo>
                    <a:pt x="1358" y="444"/>
                  </a:lnTo>
                  <a:lnTo>
                    <a:pt x="1358" y="165"/>
                  </a:lnTo>
                  <a:lnTo>
                    <a:pt x="1028" y="215"/>
                  </a:lnTo>
                  <a:lnTo>
                    <a:pt x="1054" y="393"/>
                  </a:lnTo>
                  <a:lnTo>
                    <a:pt x="1206" y="660"/>
                  </a:lnTo>
                  <a:lnTo>
                    <a:pt x="1409" y="723"/>
                  </a:lnTo>
                  <a:lnTo>
                    <a:pt x="1587" y="685"/>
                  </a:lnTo>
                  <a:lnTo>
                    <a:pt x="1612" y="889"/>
                  </a:lnTo>
                  <a:lnTo>
                    <a:pt x="1689" y="685"/>
                  </a:lnTo>
                  <a:close/>
                </a:path>
                <a:path w="3175" h="3175">
                  <a:moveTo>
                    <a:pt x="2070" y="1854"/>
                  </a:moveTo>
                  <a:close/>
                </a:path>
                <a:path w="3175" h="3175">
                  <a:moveTo>
                    <a:pt x="2222" y="482"/>
                  </a:moveTo>
                  <a:lnTo>
                    <a:pt x="2171" y="215"/>
                  </a:lnTo>
                  <a:lnTo>
                    <a:pt x="1892" y="266"/>
                  </a:lnTo>
                  <a:lnTo>
                    <a:pt x="1930" y="533"/>
                  </a:lnTo>
                  <a:lnTo>
                    <a:pt x="2222" y="482"/>
                  </a:lnTo>
                  <a:close/>
                </a:path>
                <a:path w="3175" h="3175">
                  <a:moveTo>
                    <a:pt x="2260" y="2387"/>
                  </a:moveTo>
                  <a:close/>
                </a:path>
                <a:path w="3175" h="3175">
                  <a:moveTo>
                    <a:pt x="2438" y="647"/>
                  </a:moveTo>
                  <a:lnTo>
                    <a:pt x="2336" y="101"/>
                  </a:lnTo>
                  <a:lnTo>
                    <a:pt x="1739" y="101"/>
                  </a:lnTo>
                  <a:lnTo>
                    <a:pt x="1765" y="647"/>
                  </a:lnTo>
                  <a:lnTo>
                    <a:pt x="1790" y="190"/>
                  </a:lnTo>
                  <a:lnTo>
                    <a:pt x="2247" y="101"/>
                  </a:lnTo>
                  <a:lnTo>
                    <a:pt x="2324" y="571"/>
                  </a:lnTo>
                  <a:lnTo>
                    <a:pt x="1866" y="647"/>
                  </a:lnTo>
                  <a:lnTo>
                    <a:pt x="1790" y="774"/>
                  </a:lnTo>
                  <a:lnTo>
                    <a:pt x="2438" y="647"/>
                  </a:lnTo>
                  <a:close/>
                </a:path>
                <a:path w="3175" h="3175">
                  <a:moveTo>
                    <a:pt x="2501" y="2057"/>
                  </a:moveTo>
                  <a:lnTo>
                    <a:pt x="2032" y="2146"/>
                  </a:lnTo>
                  <a:lnTo>
                    <a:pt x="1879" y="2362"/>
                  </a:lnTo>
                  <a:lnTo>
                    <a:pt x="1841" y="2197"/>
                  </a:lnTo>
                  <a:lnTo>
                    <a:pt x="2324" y="1993"/>
                  </a:lnTo>
                  <a:lnTo>
                    <a:pt x="2425" y="1701"/>
                  </a:lnTo>
                  <a:lnTo>
                    <a:pt x="2260" y="1816"/>
                  </a:lnTo>
                  <a:lnTo>
                    <a:pt x="1905" y="1981"/>
                  </a:lnTo>
                  <a:lnTo>
                    <a:pt x="1739" y="2095"/>
                  </a:lnTo>
                  <a:lnTo>
                    <a:pt x="1562" y="2120"/>
                  </a:lnTo>
                  <a:lnTo>
                    <a:pt x="1587" y="1828"/>
                  </a:lnTo>
                  <a:lnTo>
                    <a:pt x="1511" y="2044"/>
                  </a:lnTo>
                  <a:lnTo>
                    <a:pt x="1346" y="2044"/>
                  </a:lnTo>
                  <a:lnTo>
                    <a:pt x="1168" y="2095"/>
                  </a:lnTo>
                  <a:lnTo>
                    <a:pt x="1117" y="2298"/>
                  </a:lnTo>
                  <a:lnTo>
                    <a:pt x="1231" y="2476"/>
                  </a:lnTo>
                  <a:lnTo>
                    <a:pt x="1422" y="2451"/>
                  </a:lnTo>
                  <a:lnTo>
                    <a:pt x="1689" y="2400"/>
                  </a:lnTo>
                  <a:lnTo>
                    <a:pt x="1765" y="2273"/>
                  </a:lnTo>
                  <a:lnTo>
                    <a:pt x="1701" y="2489"/>
                  </a:lnTo>
                  <a:lnTo>
                    <a:pt x="2082" y="2425"/>
                  </a:lnTo>
                  <a:lnTo>
                    <a:pt x="2197" y="2209"/>
                  </a:lnTo>
                  <a:lnTo>
                    <a:pt x="2451" y="2159"/>
                  </a:lnTo>
                  <a:close/>
                </a:path>
                <a:path w="3175" h="3175">
                  <a:moveTo>
                    <a:pt x="2501" y="1016"/>
                  </a:moveTo>
                  <a:lnTo>
                    <a:pt x="2476" y="825"/>
                  </a:lnTo>
                  <a:lnTo>
                    <a:pt x="2413" y="1041"/>
                  </a:lnTo>
                  <a:close/>
                </a:path>
                <a:path w="3175" h="3175">
                  <a:moveTo>
                    <a:pt x="2616" y="1689"/>
                  </a:moveTo>
                  <a:lnTo>
                    <a:pt x="2578" y="1485"/>
                  </a:lnTo>
                  <a:lnTo>
                    <a:pt x="2514" y="1117"/>
                  </a:lnTo>
                  <a:lnTo>
                    <a:pt x="2463" y="1308"/>
                  </a:lnTo>
                  <a:lnTo>
                    <a:pt x="2273" y="1333"/>
                  </a:lnTo>
                  <a:lnTo>
                    <a:pt x="2209" y="1524"/>
                  </a:lnTo>
                  <a:lnTo>
                    <a:pt x="2070" y="1295"/>
                  </a:lnTo>
                  <a:lnTo>
                    <a:pt x="2273" y="1333"/>
                  </a:lnTo>
                  <a:lnTo>
                    <a:pt x="2222" y="1092"/>
                  </a:lnTo>
                  <a:lnTo>
                    <a:pt x="2184" y="876"/>
                  </a:lnTo>
                  <a:lnTo>
                    <a:pt x="2133" y="1092"/>
                  </a:lnTo>
                  <a:lnTo>
                    <a:pt x="1981" y="812"/>
                  </a:lnTo>
                  <a:lnTo>
                    <a:pt x="1968" y="1295"/>
                  </a:lnTo>
                  <a:lnTo>
                    <a:pt x="1968" y="825"/>
                  </a:lnTo>
                  <a:lnTo>
                    <a:pt x="1955" y="1219"/>
                  </a:lnTo>
                  <a:lnTo>
                    <a:pt x="1841" y="1054"/>
                  </a:lnTo>
                  <a:lnTo>
                    <a:pt x="1955" y="1219"/>
                  </a:lnTo>
                  <a:lnTo>
                    <a:pt x="1955" y="825"/>
                  </a:lnTo>
                  <a:lnTo>
                    <a:pt x="1828" y="939"/>
                  </a:lnTo>
                  <a:lnTo>
                    <a:pt x="1638" y="977"/>
                  </a:lnTo>
                  <a:lnTo>
                    <a:pt x="1778" y="1219"/>
                  </a:lnTo>
                  <a:lnTo>
                    <a:pt x="1473" y="1193"/>
                  </a:lnTo>
                  <a:lnTo>
                    <a:pt x="1371" y="1041"/>
                  </a:lnTo>
                  <a:lnTo>
                    <a:pt x="1536" y="990"/>
                  </a:lnTo>
                  <a:lnTo>
                    <a:pt x="1346" y="927"/>
                  </a:lnTo>
                  <a:lnTo>
                    <a:pt x="1308" y="749"/>
                  </a:lnTo>
                  <a:lnTo>
                    <a:pt x="1244" y="927"/>
                  </a:lnTo>
                  <a:lnTo>
                    <a:pt x="1168" y="1066"/>
                  </a:lnTo>
                  <a:lnTo>
                    <a:pt x="1003" y="990"/>
                  </a:lnTo>
                  <a:lnTo>
                    <a:pt x="889" y="1117"/>
                  </a:lnTo>
                  <a:lnTo>
                    <a:pt x="914" y="1282"/>
                  </a:lnTo>
                  <a:lnTo>
                    <a:pt x="1104" y="1270"/>
                  </a:lnTo>
                  <a:lnTo>
                    <a:pt x="1054" y="1460"/>
                  </a:lnTo>
                  <a:lnTo>
                    <a:pt x="990" y="1663"/>
                  </a:lnTo>
                  <a:lnTo>
                    <a:pt x="850" y="1587"/>
                  </a:lnTo>
                  <a:lnTo>
                    <a:pt x="901" y="1778"/>
                  </a:lnTo>
                  <a:lnTo>
                    <a:pt x="1092" y="1739"/>
                  </a:lnTo>
                  <a:lnTo>
                    <a:pt x="1066" y="2133"/>
                  </a:lnTo>
                  <a:lnTo>
                    <a:pt x="1130" y="1917"/>
                  </a:lnTo>
                  <a:lnTo>
                    <a:pt x="1320" y="1905"/>
                  </a:lnTo>
                  <a:lnTo>
                    <a:pt x="1397" y="1739"/>
                  </a:lnTo>
                  <a:lnTo>
                    <a:pt x="1193" y="1727"/>
                  </a:lnTo>
                  <a:lnTo>
                    <a:pt x="1257" y="1524"/>
                  </a:lnTo>
                  <a:lnTo>
                    <a:pt x="1447" y="1587"/>
                  </a:lnTo>
                  <a:lnTo>
                    <a:pt x="1422" y="1384"/>
                  </a:lnTo>
                  <a:lnTo>
                    <a:pt x="1701" y="1333"/>
                  </a:lnTo>
                  <a:lnTo>
                    <a:pt x="1828" y="1511"/>
                  </a:lnTo>
                  <a:lnTo>
                    <a:pt x="1638" y="1549"/>
                  </a:lnTo>
                  <a:lnTo>
                    <a:pt x="1447" y="1587"/>
                  </a:lnTo>
                  <a:lnTo>
                    <a:pt x="1485" y="1765"/>
                  </a:lnTo>
                  <a:lnTo>
                    <a:pt x="1778" y="1803"/>
                  </a:lnTo>
                  <a:lnTo>
                    <a:pt x="1816" y="1981"/>
                  </a:lnTo>
                  <a:lnTo>
                    <a:pt x="1866" y="1803"/>
                  </a:lnTo>
                  <a:lnTo>
                    <a:pt x="2070" y="1676"/>
                  </a:lnTo>
                  <a:lnTo>
                    <a:pt x="2159" y="1816"/>
                  </a:lnTo>
                  <a:lnTo>
                    <a:pt x="2324" y="1663"/>
                  </a:lnTo>
                  <a:lnTo>
                    <a:pt x="2400" y="1524"/>
                  </a:lnTo>
                  <a:lnTo>
                    <a:pt x="2425" y="1701"/>
                  </a:lnTo>
                  <a:lnTo>
                    <a:pt x="2616" y="1689"/>
                  </a:lnTo>
                  <a:close/>
                </a:path>
                <a:path w="3175" h="3175">
                  <a:moveTo>
                    <a:pt x="2654" y="1943"/>
                  </a:moveTo>
                  <a:close/>
                </a:path>
                <a:path w="3175" h="3175">
                  <a:moveTo>
                    <a:pt x="2692" y="2133"/>
                  </a:moveTo>
                  <a:close/>
                </a:path>
                <a:path w="3175" h="3175">
                  <a:moveTo>
                    <a:pt x="2730" y="2298"/>
                  </a:moveTo>
                  <a:lnTo>
                    <a:pt x="2336" y="2273"/>
                  </a:lnTo>
                  <a:lnTo>
                    <a:pt x="2730" y="2298"/>
                  </a:lnTo>
                  <a:close/>
                </a:path>
              </a:pathLst>
            </a:custGeom>
            <a:solidFill>
              <a:srgbClr val="231F20"/>
            </a:solidFill>
          </p:spPr>
          <p:txBody>
            <a:bodyPr wrap="square" lIns="0" tIns="0" rIns="0" bIns="0" rtlCol="0"/>
            <a:lstStyle/>
            <a:p>
              <a:endParaRPr/>
            </a:p>
          </p:txBody>
        </p:sp>
        <p:sp>
          <p:nvSpPr>
            <p:cNvPr id="1480" name="object 1480"/>
            <p:cNvSpPr/>
            <p:nvPr/>
          </p:nvSpPr>
          <p:spPr>
            <a:xfrm>
              <a:off x="6887614" y="4843647"/>
              <a:ext cx="1270" cy="1270"/>
            </a:xfrm>
            <a:custGeom>
              <a:avLst/>
              <a:gdLst/>
              <a:ahLst/>
              <a:cxnLst/>
              <a:rect l="l" t="t" r="r" b="b"/>
              <a:pathLst>
                <a:path w="1270" h="1270">
                  <a:moveTo>
                    <a:pt x="660" y="0"/>
                  </a:moveTo>
                  <a:lnTo>
                    <a:pt x="0" y="114"/>
                  </a:lnTo>
                  <a:lnTo>
                    <a:pt x="114" y="723"/>
                  </a:lnTo>
                </a:path>
              </a:pathLst>
            </a:custGeom>
            <a:ln w="3175">
              <a:solidFill>
                <a:srgbClr val="939598"/>
              </a:solidFill>
            </a:ln>
          </p:spPr>
          <p:txBody>
            <a:bodyPr wrap="square" lIns="0" tIns="0" rIns="0" bIns="0" rtlCol="0"/>
            <a:lstStyle/>
            <a:p>
              <a:endParaRPr/>
            </a:p>
          </p:txBody>
        </p:sp>
        <p:sp>
          <p:nvSpPr>
            <p:cNvPr id="1481" name="object 1481"/>
            <p:cNvSpPr/>
            <p:nvPr/>
          </p:nvSpPr>
          <p:spPr>
            <a:xfrm>
              <a:off x="6890438" y="4843149"/>
              <a:ext cx="1270" cy="635"/>
            </a:xfrm>
            <a:custGeom>
              <a:avLst/>
              <a:gdLst/>
              <a:ahLst/>
              <a:cxnLst/>
              <a:rect l="l" t="t" r="r" b="b"/>
              <a:pathLst>
                <a:path w="1270" h="635">
                  <a:moveTo>
                    <a:pt x="774" y="609"/>
                  </a:moveTo>
                  <a:lnTo>
                    <a:pt x="660" y="0"/>
                  </a:lnTo>
                  <a:lnTo>
                    <a:pt x="0" y="114"/>
                  </a:lnTo>
                </a:path>
              </a:pathLst>
            </a:custGeom>
            <a:ln w="3175">
              <a:solidFill>
                <a:srgbClr val="939598"/>
              </a:solidFill>
            </a:ln>
          </p:spPr>
          <p:txBody>
            <a:bodyPr wrap="square" lIns="0" tIns="0" rIns="0" bIns="0" rtlCol="0"/>
            <a:lstStyle/>
            <a:p>
              <a:endParaRPr/>
            </a:p>
          </p:txBody>
        </p:sp>
        <p:sp>
          <p:nvSpPr>
            <p:cNvPr id="1482" name="object 1482"/>
            <p:cNvSpPr/>
            <p:nvPr/>
          </p:nvSpPr>
          <p:spPr>
            <a:xfrm>
              <a:off x="6891052" y="4845935"/>
              <a:ext cx="1270" cy="1270"/>
            </a:xfrm>
            <a:custGeom>
              <a:avLst/>
              <a:gdLst/>
              <a:ahLst/>
              <a:cxnLst/>
              <a:rect l="l" t="t" r="r" b="b"/>
              <a:pathLst>
                <a:path w="1270" h="1270">
                  <a:moveTo>
                    <a:pt x="0" y="812"/>
                  </a:moveTo>
                  <a:lnTo>
                    <a:pt x="660" y="685"/>
                  </a:lnTo>
                  <a:lnTo>
                    <a:pt x="546" y="0"/>
                  </a:lnTo>
                </a:path>
              </a:pathLst>
            </a:custGeom>
            <a:ln w="3175">
              <a:solidFill>
                <a:srgbClr val="939598"/>
              </a:solidFill>
            </a:ln>
          </p:spPr>
          <p:txBody>
            <a:bodyPr wrap="square" lIns="0" tIns="0" rIns="0" bIns="0" rtlCol="0"/>
            <a:lstStyle/>
            <a:p>
              <a:endParaRPr/>
            </a:p>
          </p:txBody>
        </p:sp>
        <p:sp>
          <p:nvSpPr>
            <p:cNvPr id="1483" name="object 1483"/>
            <p:cNvSpPr/>
            <p:nvPr/>
          </p:nvSpPr>
          <p:spPr>
            <a:xfrm>
              <a:off x="6888113" y="4846537"/>
              <a:ext cx="1270" cy="1270"/>
            </a:xfrm>
            <a:custGeom>
              <a:avLst/>
              <a:gdLst/>
              <a:ahLst/>
              <a:cxnLst/>
              <a:rect l="l" t="t" r="r" b="b"/>
              <a:pathLst>
                <a:path w="1270" h="1270">
                  <a:moveTo>
                    <a:pt x="0" y="0"/>
                  </a:moveTo>
                  <a:lnTo>
                    <a:pt x="127" y="711"/>
                  </a:lnTo>
                  <a:lnTo>
                    <a:pt x="787" y="584"/>
                  </a:lnTo>
                </a:path>
              </a:pathLst>
            </a:custGeom>
            <a:ln w="3175">
              <a:solidFill>
                <a:srgbClr val="939598"/>
              </a:solidFill>
            </a:ln>
          </p:spPr>
          <p:txBody>
            <a:bodyPr wrap="square" lIns="0" tIns="0" rIns="0" bIns="0" rtlCol="0"/>
            <a:lstStyle/>
            <a:p>
              <a:endParaRPr/>
            </a:p>
          </p:txBody>
        </p:sp>
        <p:sp>
          <p:nvSpPr>
            <p:cNvPr id="1484" name="object 1484"/>
            <p:cNvSpPr/>
            <p:nvPr/>
          </p:nvSpPr>
          <p:spPr>
            <a:xfrm>
              <a:off x="6854152" y="4818976"/>
              <a:ext cx="41910" cy="3810"/>
            </a:xfrm>
            <a:custGeom>
              <a:avLst/>
              <a:gdLst/>
              <a:ahLst/>
              <a:cxnLst/>
              <a:rect l="l" t="t" r="r" b="b"/>
              <a:pathLst>
                <a:path w="41909" h="3810">
                  <a:moveTo>
                    <a:pt x="41821" y="0"/>
                  </a:moveTo>
                  <a:lnTo>
                    <a:pt x="0" y="0"/>
                  </a:lnTo>
                  <a:lnTo>
                    <a:pt x="0" y="3416"/>
                  </a:lnTo>
                  <a:lnTo>
                    <a:pt x="41821" y="3416"/>
                  </a:lnTo>
                  <a:lnTo>
                    <a:pt x="41821" y="0"/>
                  </a:lnTo>
                  <a:close/>
                </a:path>
              </a:pathLst>
            </a:custGeom>
            <a:solidFill>
              <a:srgbClr val="6D6E71"/>
            </a:solidFill>
          </p:spPr>
          <p:txBody>
            <a:bodyPr wrap="square" lIns="0" tIns="0" rIns="0" bIns="0" rtlCol="0"/>
            <a:lstStyle/>
            <a:p>
              <a:endParaRPr/>
            </a:p>
          </p:txBody>
        </p:sp>
      </p:grpSp>
      <p:sp>
        <p:nvSpPr>
          <p:cNvPr id="1485" name="object 1485"/>
          <p:cNvSpPr txBox="1"/>
          <p:nvPr/>
        </p:nvSpPr>
        <p:spPr>
          <a:xfrm>
            <a:off x="6847967" y="4807025"/>
            <a:ext cx="5461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30" dirty="0">
                <a:solidFill>
                  <a:srgbClr val="FFFFFF"/>
                </a:solidFill>
                <a:latin typeface="Yu Gothic Medium"/>
                <a:cs typeface="Yu Gothic Medium"/>
              </a:rPr>
              <a:t>PC</a:t>
            </a:r>
            <a:r>
              <a:rPr sz="100" b="0" spc="-40" dirty="0">
                <a:solidFill>
                  <a:srgbClr val="FFFFFF"/>
                </a:solidFill>
                <a:latin typeface="Yu Gothic Medium"/>
                <a:cs typeface="Yu Gothic Medium"/>
              </a:rPr>
              <a:t>など</a:t>
            </a:r>
            <a:r>
              <a:rPr sz="100" b="0" spc="-30" dirty="0">
                <a:solidFill>
                  <a:srgbClr val="FFFFFF"/>
                </a:solidFill>
                <a:latin typeface="Yu Gothic Medium"/>
                <a:cs typeface="Yu Gothic Medium"/>
              </a:rPr>
              <a:t>QR</a:t>
            </a:r>
            <a:r>
              <a:rPr sz="100" b="0" spc="-40" dirty="0">
                <a:solidFill>
                  <a:srgbClr val="FFFFFF"/>
                </a:solidFill>
                <a:latin typeface="Yu Gothic Medium"/>
                <a:cs typeface="Yu Gothic Medium"/>
              </a:rPr>
              <a:t>コードの読めない端末の場合</a:t>
            </a:r>
            <a:endParaRPr sz="100">
              <a:latin typeface="Yu Gothic Medium"/>
              <a:cs typeface="Yu Gothic Medium"/>
            </a:endParaRPr>
          </a:p>
        </p:txBody>
      </p:sp>
      <p:sp>
        <p:nvSpPr>
          <p:cNvPr id="1486" name="object 1486"/>
          <p:cNvSpPr txBox="1"/>
          <p:nvPr/>
        </p:nvSpPr>
        <p:spPr>
          <a:xfrm>
            <a:off x="6788881" y="4810729"/>
            <a:ext cx="14097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D</a:t>
            </a:r>
            <a:r>
              <a:rPr sz="100" b="0" spc="-25" dirty="0">
                <a:solidFill>
                  <a:srgbClr val="231F20"/>
                </a:solidFill>
                <a:latin typeface="Yu Gothic Medium"/>
                <a:cs typeface="Yu Gothic Medium"/>
              </a:rPr>
              <a:t>a</a:t>
            </a:r>
            <a:r>
              <a:rPr sz="100" b="0" spc="-15" dirty="0">
                <a:solidFill>
                  <a:srgbClr val="231F20"/>
                </a:solidFill>
                <a:latin typeface="Yu Gothic Medium"/>
                <a:cs typeface="Yu Gothic Medium"/>
              </a:rPr>
              <a:t>t</a:t>
            </a:r>
            <a:r>
              <a:rPr sz="100" b="0" spc="-20" dirty="0">
                <a:solidFill>
                  <a:srgbClr val="231F20"/>
                </a:solidFill>
                <a:latin typeface="Yu Gothic Medium"/>
                <a:cs typeface="Yu Gothic Medium"/>
              </a:rPr>
              <a:t>e)           </a:t>
            </a:r>
            <a:r>
              <a:rPr sz="100" b="0" spc="-10" dirty="0">
                <a:solidFill>
                  <a:srgbClr val="231F20"/>
                </a:solidFill>
                <a:latin typeface="Yu Gothic Medium"/>
                <a:cs typeface="Yu Gothic Medium"/>
              </a:rPr>
              <a:t> </a:t>
            </a:r>
            <a:r>
              <a:rPr sz="100" b="0" spc="-40" dirty="0">
                <a:solidFill>
                  <a:srgbClr val="231F20"/>
                </a:solidFill>
                <a:latin typeface="Yu Gothic Medium"/>
                <a:cs typeface="Yu Gothic Medium"/>
              </a:rPr>
              <a:t>①ネットワーク設定で</a:t>
            </a:r>
            <a:r>
              <a:rPr sz="100" b="0" spc="-25" dirty="0">
                <a:solidFill>
                  <a:srgbClr val="231F20"/>
                </a:solidFill>
                <a:latin typeface="Yu Gothic Medium"/>
                <a:cs typeface="Yu Gothic Medium"/>
              </a:rPr>
              <a:t>SS</a:t>
            </a:r>
            <a:r>
              <a:rPr sz="100" b="0" spc="-20" dirty="0">
                <a:solidFill>
                  <a:srgbClr val="231F20"/>
                </a:solidFill>
                <a:latin typeface="Yu Gothic Medium"/>
                <a:cs typeface="Yu Gothic Medium"/>
              </a:rPr>
              <a:t>ID</a:t>
            </a:r>
            <a:r>
              <a:rPr sz="100" b="0" spc="-35" dirty="0">
                <a:solidFill>
                  <a:srgbClr val="231F20"/>
                </a:solidFill>
                <a:latin typeface="Yu Gothic Medium"/>
                <a:cs typeface="Yu Gothic Medium"/>
              </a:rPr>
              <a:t>選択•パスワード入力</a:t>
            </a:r>
            <a:endParaRPr sz="100">
              <a:latin typeface="Yu Gothic Medium"/>
              <a:cs typeface="Yu Gothic Medium"/>
            </a:endParaRPr>
          </a:p>
        </p:txBody>
      </p:sp>
      <p:sp>
        <p:nvSpPr>
          <p:cNvPr id="1487" name="object 1487"/>
          <p:cNvSpPr txBox="1"/>
          <p:nvPr/>
        </p:nvSpPr>
        <p:spPr>
          <a:xfrm>
            <a:off x="6842696" y="4814381"/>
            <a:ext cx="4127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②ブラウザアプリ等で</a:t>
            </a:r>
            <a:endParaRPr sz="100">
              <a:latin typeface="Yu Gothic Medium"/>
              <a:cs typeface="Yu Gothic Medium"/>
            </a:endParaRPr>
          </a:p>
        </p:txBody>
      </p:sp>
      <p:sp>
        <p:nvSpPr>
          <p:cNvPr id="1488" name="object 1488"/>
          <p:cNvSpPr txBox="1"/>
          <p:nvPr/>
        </p:nvSpPr>
        <p:spPr>
          <a:xfrm>
            <a:off x="6842075" y="4818490"/>
            <a:ext cx="34925"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algn="ctr">
              <a:lnSpc>
                <a:spcPct val="100000"/>
              </a:lnSpc>
            </a:pPr>
            <a:r>
              <a:rPr sz="100" b="0" spc="-25" dirty="0">
                <a:solidFill>
                  <a:srgbClr val="231F20"/>
                </a:solidFill>
                <a:latin typeface="Yu Gothic Medium"/>
                <a:cs typeface="Yu Gothic Medium"/>
              </a:rPr>
              <a:t>（qr24.jp</a:t>
            </a:r>
            <a:r>
              <a:rPr sz="100" b="0" spc="-40" dirty="0">
                <a:solidFill>
                  <a:srgbClr val="231F20"/>
                </a:solidFill>
                <a:latin typeface="Yu Gothic Medium"/>
                <a:cs typeface="Yu Gothic Medium"/>
              </a:rPr>
              <a:t>など）</a:t>
            </a:r>
            <a:endParaRPr sz="100">
              <a:latin typeface="Yu Gothic Medium"/>
              <a:cs typeface="Yu Gothic Medium"/>
            </a:endParaRPr>
          </a:p>
        </p:txBody>
      </p:sp>
      <p:sp>
        <p:nvSpPr>
          <p:cNvPr id="1489" name="object 1489"/>
          <p:cNvSpPr txBox="1"/>
          <p:nvPr/>
        </p:nvSpPr>
        <p:spPr>
          <a:xfrm>
            <a:off x="6842695" y="4820116"/>
            <a:ext cx="41275" cy="2984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pPr>
            <a:r>
              <a:rPr sz="100" b="0" spc="-40" dirty="0">
                <a:solidFill>
                  <a:srgbClr val="231F20"/>
                </a:solidFill>
                <a:latin typeface="Yu Gothic Medium"/>
                <a:cs typeface="Yu Gothic Medium"/>
              </a:rPr>
              <a:t>接続すると認証画面が</a:t>
            </a:r>
            <a:endParaRPr sz="100">
              <a:latin typeface="Yu Gothic Medium"/>
              <a:cs typeface="Yu Gothic Medium"/>
            </a:endParaRPr>
          </a:p>
          <a:p>
            <a:pPr marL="12700">
              <a:lnSpc>
                <a:spcPct val="100000"/>
              </a:lnSpc>
              <a:spcBef>
                <a:spcPts val="15"/>
              </a:spcBef>
            </a:pPr>
            <a:r>
              <a:rPr sz="100" b="0" spc="-40" dirty="0">
                <a:solidFill>
                  <a:srgbClr val="231F20"/>
                </a:solidFill>
                <a:latin typeface="Yu Gothic Medium"/>
                <a:cs typeface="Yu Gothic Medium"/>
              </a:rPr>
              <a:t>表示されます</a:t>
            </a:r>
            <a:endParaRPr sz="100">
              <a:latin typeface="Yu Gothic Medium"/>
              <a:cs typeface="Yu Gothic Medium"/>
            </a:endParaRPr>
          </a:p>
        </p:txBody>
      </p:sp>
      <p:grpSp>
        <p:nvGrpSpPr>
          <p:cNvPr id="1490" name="object 1490"/>
          <p:cNvGrpSpPr/>
          <p:nvPr/>
        </p:nvGrpSpPr>
        <p:grpSpPr>
          <a:xfrm>
            <a:off x="6847499" y="4821873"/>
            <a:ext cx="47625" cy="15875"/>
            <a:chOff x="6847499" y="4821873"/>
            <a:chExt cx="47625" cy="15875"/>
          </a:xfrm>
        </p:grpSpPr>
        <p:sp>
          <p:nvSpPr>
            <p:cNvPr id="1491" name="object 1491"/>
            <p:cNvSpPr/>
            <p:nvPr/>
          </p:nvSpPr>
          <p:spPr>
            <a:xfrm>
              <a:off x="6847817" y="4822191"/>
              <a:ext cx="6985" cy="2540"/>
            </a:xfrm>
            <a:custGeom>
              <a:avLst/>
              <a:gdLst/>
              <a:ahLst/>
              <a:cxnLst/>
              <a:rect l="l" t="t" r="r" b="b"/>
              <a:pathLst>
                <a:path w="6984" h="2539">
                  <a:moveTo>
                    <a:pt x="0" y="0"/>
                  </a:moveTo>
                  <a:lnTo>
                    <a:pt x="0" y="2197"/>
                  </a:lnTo>
                  <a:lnTo>
                    <a:pt x="6464" y="2197"/>
                  </a:lnTo>
                </a:path>
              </a:pathLst>
            </a:custGeom>
            <a:ln w="3175">
              <a:solidFill>
                <a:srgbClr val="00A9BE"/>
              </a:solidFill>
            </a:ln>
          </p:spPr>
          <p:txBody>
            <a:bodyPr wrap="square" lIns="0" tIns="0" rIns="0" bIns="0" rtlCol="0"/>
            <a:lstStyle/>
            <a:p>
              <a:endParaRPr/>
            </a:p>
          </p:txBody>
        </p:sp>
        <p:sp>
          <p:nvSpPr>
            <p:cNvPr id="1492" name="object 1492"/>
            <p:cNvSpPr/>
            <p:nvPr/>
          </p:nvSpPr>
          <p:spPr>
            <a:xfrm>
              <a:off x="6884536" y="4828134"/>
              <a:ext cx="9525" cy="5715"/>
            </a:xfrm>
            <a:custGeom>
              <a:avLst/>
              <a:gdLst/>
              <a:ahLst/>
              <a:cxnLst/>
              <a:rect l="l" t="t" r="r" b="b"/>
              <a:pathLst>
                <a:path w="9525" h="5714">
                  <a:moveTo>
                    <a:pt x="9372" y="0"/>
                  </a:moveTo>
                  <a:lnTo>
                    <a:pt x="127" y="0"/>
                  </a:lnTo>
                  <a:lnTo>
                    <a:pt x="0" y="139"/>
                  </a:lnTo>
                  <a:lnTo>
                    <a:pt x="0" y="5537"/>
                  </a:lnTo>
                  <a:lnTo>
                    <a:pt x="127" y="5689"/>
                  </a:lnTo>
                  <a:lnTo>
                    <a:pt x="9207" y="5689"/>
                  </a:lnTo>
                  <a:lnTo>
                    <a:pt x="9372" y="5689"/>
                  </a:lnTo>
                  <a:lnTo>
                    <a:pt x="9486" y="5537"/>
                  </a:lnTo>
                  <a:lnTo>
                    <a:pt x="9486" y="139"/>
                  </a:lnTo>
                  <a:lnTo>
                    <a:pt x="9372" y="0"/>
                  </a:lnTo>
                  <a:close/>
                </a:path>
              </a:pathLst>
            </a:custGeom>
            <a:solidFill>
              <a:srgbClr val="FFFFFF"/>
            </a:solidFill>
          </p:spPr>
          <p:txBody>
            <a:bodyPr wrap="square" lIns="0" tIns="0" rIns="0" bIns="0" rtlCol="0"/>
            <a:lstStyle/>
            <a:p>
              <a:endParaRPr/>
            </a:p>
          </p:txBody>
        </p:sp>
        <p:sp>
          <p:nvSpPr>
            <p:cNvPr id="1493" name="object 1493"/>
            <p:cNvSpPr/>
            <p:nvPr/>
          </p:nvSpPr>
          <p:spPr>
            <a:xfrm>
              <a:off x="6884962" y="4828514"/>
              <a:ext cx="8890" cy="5080"/>
            </a:xfrm>
            <a:custGeom>
              <a:avLst/>
              <a:gdLst/>
              <a:ahLst/>
              <a:cxnLst/>
              <a:rect l="l" t="t" r="r" b="b"/>
              <a:pathLst>
                <a:path w="8890"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1494" name="object 1494"/>
            <p:cNvSpPr/>
            <p:nvPr/>
          </p:nvSpPr>
          <p:spPr>
            <a:xfrm>
              <a:off x="6884540" y="4828134"/>
              <a:ext cx="6350" cy="5715"/>
            </a:xfrm>
            <a:custGeom>
              <a:avLst/>
              <a:gdLst/>
              <a:ahLst/>
              <a:cxnLst/>
              <a:rect l="l" t="t" r="r" b="b"/>
              <a:pathLst>
                <a:path w="6350" h="5714">
                  <a:moveTo>
                    <a:pt x="6223" y="0"/>
                  </a:moveTo>
                  <a:lnTo>
                    <a:pt x="127" y="0"/>
                  </a:lnTo>
                  <a:lnTo>
                    <a:pt x="0" y="139"/>
                  </a:lnTo>
                  <a:lnTo>
                    <a:pt x="0" y="5537"/>
                  </a:lnTo>
                  <a:lnTo>
                    <a:pt x="127" y="5689"/>
                  </a:lnTo>
                  <a:lnTo>
                    <a:pt x="2667" y="5689"/>
                  </a:lnTo>
                  <a:lnTo>
                    <a:pt x="6223" y="0"/>
                  </a:lnTo>
                  <a:close/>
                </a:path>
              </a:pathLst>
            </a:custGeom>
            <a:solidFill>
              <a:srgbClr val="FFFFFF">
                <a:alpha val="14999"/>
              </a:srgbClr>
            </a:solidFill>
          </p:spPr>
          <p:txBody>
            <a:bodyPr wrap="square" lIns="0" tIns="0" rIns="0" bIns="0" rtlCol="0"/>
            <a:lstStyle/>
            <a:p>
              <a:endParaRPr/>
            </a:p>
          </p:txBody>
        </p:sp>
        <p:sp>
          <p:nvSpPr>
            <p:cNvPr id="1495" name="object 1495"/>
            <p:cNvSpPr/>
            <p:nvPr/>
          </p:nvSpPr>
          <p:spPr>
            <a:xfrm>
              <a:off x="6883570" y="4833824"/>
              <a:ext cx="11430" cy="1905"/>
            </a:xfrm>
            <a:custGeom>
              <a:avLst/>
              <a:gdLst/>
              <a:ahLst/>
              <a:cxnLst/>
              <a:rect l="l" t="t" r="r" b="b"/>
              <a:pathLst>
                <a:path w="11429" h="1904">
                  <a:moveTo>
                    <a:pt x="10363" y="0"/>
                  </a:moveTo>
                  <a:lnTo>
                    <a:pt x="10210" y="0"/>
                  </a:lnTo>
                  <a:lnTo>
                    <a:pt x="1054" y="0"/>
                  </a:lnTo>
                  <a:lnTo>
                    <a:pt x="927" y="76"/>
                  </a:lnTo>
                  <a:lnTo>
                    <a:pt x="0" y="1587"/>
                  </a:lnTo>
                  <a:lnTo>
                    <a:pt x="11391" y="1638"/>
                  </a:lnTo>
                  <a:lnTo>
                    <a:pt x="10502" y="76"/>
                  </a:lnTo>
                  <a:lnTo>
                    <a:pt x="10363" y="0"/>
                  </a:lnTo>
                  <a:close/>
                </a:path>
              </a:pathLst>
            </a:custGeom>
            <a:solidFill>
              <a:srgbClr val="A7BEC5"/>
            </a:solidFill>
          </p:spPr>
          <p:txBody>
            <a:bodyPr wrap="square" lIns="0" tIns="0" rIns="0" bIns="0" rtlCol="0"/>
            <a:lstStyle/>
            <a:p>
              <a:endParaRPr/>
            </a:p>
          </p:txBody>
        </p:sp>
        <p:sp>
          <p:nvSpPr>
            <p:cNvPr id="1496" name="object 1496"/>
            <p:cNvSpPr/>
            <p:nvPr/>
          </p:nvSpPr>
          <p:spPr>
            <a:xfrm>
              <a:off x="6887799" y="4834766"/>
              <a:ext cx="3175" cy="635"/>
            </a:xfrm>
            <a:custGeom>
              <a:avLst/>
              <a:gdLst/>
              <a:ahLst/>
              <a:cxnLst/>
              <a:rect l="l" t="t" r="r" b="b"/>
              <a:pathLst>
                <a:path w="3175" h="635">
                  <a:moveTo>
                    <a:pt x="2794" y="0"/>
                  </a:moveTo>
                  <a:lnTo>
                    <a:pt x="177" y="0"/>
                  </a:lnTo>
                  <a:lnTo>
                    <a:pt x="0" y="558"/>
                  </a:lnTo>
                  <a:lnTo>
                    <a:pt x="2971" y="558"/>
                  </a:lnTo>
                  <a:lnTo>
                    <a:pt x="2794" y="0"/>
                  </a:lnTo>
                  <a:close/>
                </a:path>
              </a:pathLst>
            </a:custGeom>
            <a:solidFill>
              <a:srgbClr val="FFFFFF"/>
            </a:solidFill>
          </p:spPr>
          <p:txBody>
            <a:bodyPr wrap="square" lIns="0" tIns="0" rIns="0" bIns="0" rtlCol="0"/>
            <a:lstStyle/>
            <a:p>
              <a:endParaRPr/>
            </a:p>
          </p:txBody>
        </p:sp>
        <p:sp>
          <p:nvSpPr>
            <p:cNvPr id="1497" name="object 1497"/>
            <p:cNvSpPr/>
            <p:nvPr/>
          </p:nvSpPr>
          <p:spPr>
            <a:xfrm>
              <a:off x="6884632" y="4833924"/>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68"/>
                  </a:moveTo>
                  <a:lnTo>
                    <a:pt x="203" y="368"/>
                  </a:lnTo>
                  <a:lnTo>
                    <a:pt x="114" y="520"/>
                  </a:lnTo>
                  <a:lnTo>
                    <a:pt x="609" y="520"/>
                  </a:lnTo>
                  <a:lnTo>
                    <a:pt x="685" y="368"/>
                  </a:lnTo>
                  <a:close/>
                </a:path>
                <a:path w="9525" h="1270">
                  <a:moveTo>
                    <a:pt x="787" y="177"/>
                  </a:moveTo>
                  <a:lnTo>
                    <a:pt x="317" y="177"/>
                  </a:lnTo>
                  <a:lnTo>
                    <a:pt x="228" y="330"/>
                  </a:lnTo>
                  <a:lnTo>
                    <a:pt x="711" y="330"/>
                  </a:lnTo>
                  <a:lnTo>
                    <a:pt x="787" y="177"/>
                  </a:lnTo>
                  <a:close/>
                </a:path>
                <a:path w="9525" h="1270">
                  <a:moveTo>
                    <a:pt x="876" y="0"/>
                  </a:moveTo>
                  <a:lnTo>
                    <a:pt x="419" y="0"/>
                  </a:lnTo>
                  <a:lnTo>
                    <a:pt x="342" y="139"/>
                  </a:lnTo>
                  <a:lnTo>
                    <a:pt x="812" y="139"/>
                  </a:lnTo>
                  <a:lnTo>
                    <a:pt x="876" y="0"/>
                  </a:lnTo>
                  <a:close/>
                </a:path>
                <a:path w="9525" h="1270">
                  <a:moveTo>
                    <a:pt x="1244" y="571"/>
                  </a:moveTo>
                  <a:lnTo>
                    <a:pt x="749" y="571"/>
                  </a:lnTo>
                  <a:lnTo>
                    <a:pt x="673" y="723"/>
                  </a:lnTo>
                  <a:lnTo>
                    <a:pt x="1181" y="723"/>
                  </a:lnTo>
                  <a:lnTo>
                    <a:pt x="1244" y="571"/>
                  </a:lnTo>
                  <a:close/>
                </a:path>
                <a:path w="9525" h="1270">
                  <a:moveTo>
                    <a:pt x="1333" y="368"/>
                  </a:moveTo>
                  <a:lnTo>
                    <a:pt x="850" y="368"/>
                  </a:lnTo>
                  <a:lnTo>
                    <a:pt x="774" y="520"/>
                  </a:lnTo>
                  <a:lnTo>
                    <a:pt x="1270" y="520"/>
                  </a:lnTo>
                  <a:lnTo>
                    <a:pt x="1333" y="368"/>
                  </a:lnTo>
                  <a:close/>
                </a:path>
                <a:path w="9525" h="1270">
                  <a:moveTo>
                    <a:pt x="1422" y="177"/>
                  </a:moveTo>
                  <a:lnTo>
                    <a:pt x="939" y="177"/>
                  </a:lnTo>
                  <a:lnTo>
                    <a:pt x="876" y="330"/>
                  </a:lnTo>
                  <a:lnTo>
                    <a:pt x="1358" y="330"/>
                  </a:lnTo>
                  <a:lnTo>
                    <a:pt x="1422" y="177"/>
                  </a:lnTo>
                  <a:close/>
                </a:path>
                <a:path w="9525" h="1270">
                  <a:moveTo>
                    <a:pt x="1498" y="0"/>
                  </a:moveTo>
                  <a:lnTo>
                    <a:pt x="1028" y="0"/>
                  </a:lnTo>
                  <a:lnTo>
                    <a:pt x="965" y="139"/>
                  </a:lnTo>
                  <a:lnTo>
                    <a:pt x="1435" y="139"/>
                  </a:lnTo>
                  <a:lnTo>
                    <a:pt x="1498" y="0"/>
                  </a:lnTo>
                  <a:close/>
                </a:path>
                <a:path w="9525" h="1270">
                  <a:moveTo>
                    <a:pt x="1917" y="571"/>
                  </a:moveTo>
                  <a:lnTo>
                    <a:pt x="1422" y="571"/>
                  </a:lnTo>
                  <a:lnTo>
                    <a:pt x="1346" y="723"/>
                  </a:lnTo>
                  <a:lnTo>
                    <a:pt x="1854" y="723"/>
                  </a:lnTo>
                  <a:lnTo>
                    <a:pt x="1917" y="571"/>
                  </a:lnTo>
                  <a:close/>
                </a:path>
                <a:path w="9525" h="1270">
                  <a:moveTo>
                    <a:pt x="1981" y="368"/>
                  </a:moveTo>
                  <a:lnTo>
                    <a:pt x="1498" y="368"/>
                  </a:lnTo>
                  <a:lnTo>
                    <a:pt x="1435" y="520"/>
                  </a:lnTo>
                  <a:lnTo>
                    <a:pt x="1930" y="520"/>
                  </a:lnTo>
                  <a:lnTo>
                    <a:pt x="1981" y="368"/>
                  </a:lnTo>
                  <a:close/>
                </a:path>
                <a:path w="9525" h="1270">
                  <a:moveTo>
                    <a:pt x="2032" y="177"/>
                  </a:moveTo>
                  <a:lnTo>
                    <a:pt x="1562" y="177"/>
                  </a:lnTo>
                  <a:lnTo>
                    <a:pt x="1498" y="330"/>
                  </a:lnTo>
                  <a:lnTo>
                    <a:pt x="1981" y="330"/>
                  </a:lnTo>
                  <a:lnTo>
                    <a:pt x="2032" y="177"/>
                  </a:lnTo>
                  <a:close/>
                </a:path>
                <a:path w="9525" h="1270">
                  <a:moveTo>
                    <a:pt x="2095" y="0"/>
                  </a:moveTo>
                  <a:lnTo>
                    <a:pt x="1638" y="0"/>
                  </a:lnTo>
                  <a:lnTo>
                    <a:pt x="1574" y="139"/>
                  </a:lnTo>
                  <a:lnTo>
                    <a:pt x="2044" y="139"/>
                  </a:lnTo>
                  <a:lnTo>
                    <a:pt x="2095" y="0"/>
                  </a:lnTo>
                  <a:close/>
                </a:path>
                <a:path w="9525" h="1270">
                  <a:moveTo>
                    <a:pt x="2565" y="571"/>
                  </a:moveTo>
                  <a:lnTo>
                    <a:pt x="2070" y="571"/>
                  </a:lnTo>
                  <a:lnTo>
                    <a:pt x="2019" y="723"/>
                  </a:lnTo>
                  <a:lnTo>
                    <a:pt x="2527" y="723"/>
                  </a:lnTo>
                  <a:lnTo>
                    <a:pt x="2565" y="571"/>
                  </a:lnTo>
                  <a:close/>
                </a:path>
                <a:path w="9525" h="1270">
                  <a:moveTo>
                    <a:pt x="2616" y="368"/>
                  </a:moveTo>
                  <a:lnTo>
                    <a:pt x="2133" y="368"/>
                  </a:lnTo>
                  <a:lnTo>
                    <a:pt x="2082" y="520"/>
                  </a:lnTo>
                  <a:lnTo>
                    <a:pt x="2578" y="520"/>
                  </a:lnTo>
                  <a:lnTo>
                    <a:pt x="2616" y="368"/>
                  </a:lnTo>
                  <a:close/>
                </a:path>
                <a:path w="9525" h="1270">
                  <a:moveTo>
                    <a:pt x="2667" y="177"/>
                  </a:moveTo>
                  <a:lnTo>
                    <a:pt x="2197" y="177"/>
                  </a:lnTo>
                  <a:lnTo>
                    <a:pt x="2146" y="330"/>
                  </a:lnTo>
                  <a:lnTo>
                    <a:pt x="2628" y="330"/>
                  </a:lnTo>
                  <a:lnTo>
                    <a:pt x="2667" y="177"/>
                  </a:lnTo>
                  <a:close/>
                </a:path>
                <a:path w="9525" h="1270">
                  <a:moveTo>
                    <a:pt x="2717" y="0"/>
                  </a:moveTo>
                  <a:lnTo>
                    <a:pt x="2247"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68"/>
                  </a:moveTo>
                  <a:lnTo>
                    <a:pt x="2781" y="368"/>
                  </a:lnTo>
                  <a:lnTo>
                    <a:pt x="2743" y="520"/>
                  </a:lnTo>
                  <a:lnTo>
                    <a:pt x="3238" y="520"/>
                  </a:lnTo>
                  <a:lnTo>
                    <a:pt x="3263" y="368"/>
                  </a:lnTo>
                  <a:close/>
                </a:path>
                <a:path w="9525" h="1270">
                  <a:moveTo>
                    <a:pt x="3302" y="177"/>
                  </a:moveTo>
                  <a:lnTo>
                    <a:pt x="2819"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68"/>
                  </a:moveTo>
                  <a:lnTo>
                    <a:pt x="3429" y="368"/>
                  </a:lnTo>
                  <a:lnTo>
                    <a:pt x="3403" y="520"/>
                  </a:lnTo>
                  <a:lnTo>
                    <a:pt x="3898" y="520"/>
                  </a:lnTo>
                  <a:lnTo>
                    <a:pt x="3911" y="368"/>
                  </a:lnTo>
                  <a:close/>
                </a:path>
                <a:path w="9525" h="1270">
                  <a:moveTo>
                    <a:pt x="3924" y="177"/>
                  </a:moveTo>
                  <a:lnTo>
                    <a:pt x="3454" y="177"/>
                  </a:lnTo>
                  <a:lnTo>
                    <a:pt x="3429" y="330"/>
                  </a:lnTo>
                  <a:lnTo>
                    <a:pt x="3911" y="330"/>
                  </a:lnTo>
                  <a:lnTo>
                    <a:pt x="3924" y="177"/>
                  </a:lnTo>
                  <a:close/>
                </a:path>
                <a:path w="9525" h="1270">
                  <a:moveTo>
                    <a:pt x="3949" y="0"/>
                  </a:moveTo>
                  <a:lnTo>
                    <a:pt x="3479" y="0"/>
                  </a:lnTo>
                  <a:lnTo>
                    <a:pt x="3467" y="139"/>
                  </a:lnTo>
                  <a:lnTo>
                    <a:pt x="3937" y="139"/>
                  </a:lnTo>
                  <a:lnTo>
                    <a:pt x="3949" y="0"/>
                  </a:lnTo>
                  <a:close/>
                </a:path>
                <a:path w="9525" h="1270">
                  <a:moveTo>
                    <a:pt x="4559" y="368"/>
                  </a:moveTo>
                  <a:lnTo>
                    <a:pt x="4076" y="368"/>
                  </a:lnTo>
                  <a:lnTo>
                    <a:pt x="4064" y="520"/>
                  </a:lnTo>
                  <a:lnTo>
                    <a:pt x="4559" y="520"/>
                  </a:lnTo>
                  <a:lnTo>
                    <a:pt x="4559" y="368"/>
                  </a:lnTo>
                  <a:close/>
                </a:path>
                <a:path w="9525" h="1270">
                  <a:moveTo>
                    <a:pt x="4559" y="177"/>
                  </a:moveTo>
                  <a:lnTo>
                    <a:pt x="4089" y="177"/>
                  </a:lnTo>
                  <a:lnTo>
                    <a:pt x="4076" y="330"/>
                  </a:lnTo>
                  <a:lnTo>
                    <a:pt x="4559" y="330"/>
                  </a:lnTo>
                  <a:lnTo>
                    <a:pt x="4559" y="177"/>
                  </a:lnTo>
                  <a:close/>
                </a:path>
                <a:path w="9525" h="1270">
                  <a:moveTo>
                    <a:pt x="4559" y="0"/>
                  </a:moveTo>
                  <a:lnTo>
                    <a:pt x="4102" y="0"/>
                  </a:lnTo>
                  <a:lnTo>
                    <a:pt x="4089" y="139"/>
                  </a:lnTo>
                  <a:lnTo>
                    <a:pt x="4559" y="139"/>
                  </a:lnTo>
                  <a:lnTo>
                    <a:pt x="4559" y="0"/>
                  </a:lnTo>
                  <a:close/>
                </a:path>
                <a:path w="9525" h="1270">
                  <a:moveTo>
                    <a:pt x="5181" y="0"/>
                  </a:moveTo>
                  <a:lnTo>
                    <a:pt x="4711" y="0"/>
                  </a:lnTo>
                  <a:lnTo>
                    <a:pt x="4711" y="139"/>
                  </a:lnTo>
                  <a:lnTo>
                    <a:pt x="5181" y="139"/>
                  </a:lnTo>
                  <a:lnTo>
                    <a:pt x="5181" y="0"/>
                  </a:lnTo>
                  <a:close/>
                </a:path>
                <a:path w="9525" h="1270">
                  <a:moveTo>
                    <a:pt x="5194" y="330"/>
                  </a:moveTo>
                  <a:lnTo>
                    <a:pt x="5181" y="177"/>
                  </a:lnTo>
                  <a:lnTo>
                    <a:pt x="4699" y="177"/>
                  </a:lnTo>
                  <a:lnTo>
                    <a:pt x="4711" y="330"/>
                  </a:lnTo>
                  <a:lnTo>
                    <a:pt x="5194" y="330"/>
                  </a:lnTo>
                  <a:close/>
                </a:path>
                <a:path w="9525" h="1270">
                  <a:moveTo>
                    <a:pt x="5207" y="520"/>
                  </a:moveTo>
                  <a:lnTo>
                    <a:pt x="5194" y="368"/>
                  </a:lnTo>
                  <a:lnTo>
                    <a:pt x="4711" y="368"/>
                  </a:lnTo>
                  <a:lnTo>
                    <a:pt x="4711" y="520"/>
                  </a:lnTo>
                  <a:lnTo>
                    <a:pt x="5207" y="520"/>
                  </a:lnTo>
                  <a:close/>
                </a:path>
                <a:path w="9525" h="1270">
                  <a:moveTo>
                    <a:pt x="5803" y="139"/>
                  </a:moveTo>
                  <a:lnTo>
                    <a:pt x="5778" y="0"/>
                  </a:lnTo>
                  <a:lnTo>
                    <a:pt x="5321" y="0"/>
                  </a:lnTo>
                  <a:lnTo>
                    <a:pt x="5334" y="139"/>
                  </a:lnTo>
                  <a:lnTo>
                    <a:pt x="5803" y="139"/>
                  </a:lnTo>
                  <a:close/>
                </a:path>
                <a:path w="9525" h="1270">
                  <a:moveTo>
                    <a:pt x="5829" y="330"/>
                  </a:moveTo>
                  <a:lnTo>
                    <a:pt x="5816" y="177"/>
                  </a:lnTo>
                  <a:lnTo>
                    <a:pt x="5334" y="177"/>
                  </a:lnTo>
                  <a:lnTo>
                    <a:pt x="5346" y="330"/>
                  </a:lnTo>
                  <a:lnTo>
                    <a:pt x="5829" y="330"/>
                  </a:lnTo>
                  <a:close/>
                </a:path>
                <a:path w="9525" h="1270">
                  <a:moveTo>
                    <a:pt x="5867" y="520"/>
                  </a:moveTo>
                  <a:lnTo>
                    <a:pt x="5842" y="368"/>
                  </a:lnTo>
                  <a:lnTo>
                    <a:pt x="5359" y="368"/>
                  </a:lnTo>
                  <a:lnTo>
                    <a:pt x="5372" y="520"/>
                  </a:lnTo>
                  <a:lnTo>
                    <a:pt x="5867" y="520"/>
                  </a:lnTo>
                  <a:close/>
                </a:path>
                <a:path w="9525" h="1270">
                  <a:moveTo>
                    <a:pt x="5892" y="723"/>
                  </a:moveTo>
                  <a:lnTo>
                    <a:pt x="5867" y="571"/>
                  </a:lnTo>
                  <a:lnTo>
                    <a:pt x="3390" y="571"/>
                  </a:lnTo>
                  <a:lnTo>
                    <a:pt x="3365" y="723"/>
                  </a:lnTo>
                  <a:lnTo>
                    <a:pt x="5892" y="723"/>
                  </a:lnTo>
                  <a:close/>
                </a:path>
                <a:path w="9525" h="1270">
                  <a:moveTo>
                    <a:pt x="6426" y="139"/>
                  </a:moveTo>
                  <a:lnTo>
                    <a:pt x="6400" y="0"/>
                  </a:lnTo>
                  <a:lnTo>
                    <a:pt x="5930" y="0"/>
                  </a:lnTo>
                  <a:lnTo>
                    <a:pt x="5956" y="139"/>
                  </a:lnTo>
                  <a:lnTo>
                    <a:pt x="6426" y="139"/>
                  </a:lnTo>
                  <a:close/>
                </a:path>
                <a:path w="9525" h="1270">
                  <a:moveTo>
                    <a:pt x="6477" y="330"/>
                  </a:moveTo>
                  <a:lnTo>
                    <a:pt x="6438" y="177"/>
                  </a:lnTo>
                  <a:lnTo>
                    <a:pt x="5969" y="177"/>
                  </a:lnTo>
                  <a:lnTo>
                    <a:pt x="5994" y="330"/>
                  </a:lnTo>
                  <a:lnTo>
                    <a:pt x="6477" y="330"/>
                  </a:lnTo>
                  <a:close/>
                </a:path>
                <a:path w="9525" h="1270">
                  <a:moveTo>
                    <a:pt x="6527" y="520"/>
                  </a:moveTo>
                  <a:lnTo>
                    <a:pt x="6489" y="368"/>
                  </a:lnTo>
                  <a:lnTo>
                    <a:pt x="6007" y="368"/>
                  </a:lnTo>
                  <a:lnTo>
                    <a:pt x="6032" y="520"/>
                  </a:lnTo>
                  <a:lnTo>
                    <a:pt x="6527" y="520"/>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124" y="330"/>
                  </a:moveTo>
                  <a:lnTo>
                    <a:pt x="7073" y="177"/>
                  </a:lnTo>
                  <a:lnTo>
                    <a:pt x="6604" y="177"/>
                  </a:lnTo>
                  <a:lnTo>
                    <a:pt x="6642" y="330"/>
                  </a:lnTo>
                  <a:lnTo>
                    <a:pt x="7124" y="330"/>
                  </a:lnTo>
                  <a:close/>
                </a:path>
                <a:path w="9525" h="1270">
                  <a:moveTo>
                    <a:pt x="7188" y="520"/>
                  </a:moveTo>
                  <a:lnTo>
                    <a:pt x="7137" y="368"/>
                  </a:lnTo>
                  <a:lnTo>
                    <a:pt x="6654" y="368"/>
                  </a:lnTo>
                  <a:lnTo>
                    <a:pt x="6692" y="520"/>
                  </a:lnTo>
                  <a:lnTo>
                    <a:pt x="7188" y="520"/>
                  </a:lnTo>
                  <a:close/>
                </a:path>
                <a:path w="9525" h="1270">
                  <a:moveTo>
                    <a:pt x="7251" y="723"/>
                  </a:moveTo>
                  <a:lnTo>
                    <a:pt x="7200" y="571"/>
                  </a:lnTo>
                  <a:lnTo>
                    <a:pt x="6705" y="571"/>
                  </a:lnTo>
                  <a:lnTo>
                    <a:pt x="6743" y="723"/>
                  </a:lnTo>
                  <a:lnTo>
                    <a:pt x="7251" y="723"/>
                  </a:lnTo>
                  <a:close/>
                </a:path>
                <a:path w="9525" h="1270">
                  <a:moveTo>
                    <a:pt x="7683" y="139"/>
                  </a:moveTo>
                  <a:lnTo>
                    <a:pt x="7632" y="0"/>
                  </a:lnTo>
                  <a:lnTo>
                    <a:pt x="7162" y="0"/>
                  </a:lnTo>
                  <a:lnTo>
                    <a:pt x="7213" y="139"/>
                  </a:lnTo>
                  <a:lnTo>
                    <a:pt x="7683" y="139"/>
                  </a:lnTo>
                  <a:close/>
                </a:path>
                <a:path w="9525" h="1270">
                  <a:moveTo>
                    <a:pt x="7759" y="330"/>
                  </a:moveTo>
                  <a:lnTo>
                    <a:pt x="7708" y="177"/>
                  </a:lnTo>
                  <a:lnTo>
                    <a:pt x="7226" y="177"/>
                  </a:lnTo>
                  <a:lnTo>
                    <a:pt x="7277" y="330"/>
                  </a:lnTo>
                  <a:lnTo>
                    <a:pt x="7759" y="330"/>
                  </a:lnTo>
                  <a:close/>
                </a:path>
                <a:path w="9525" h="1270">
                  <a:moveTo>
                    <a:pt x="7835" y="520"/>
                  </a:moveTo>
                  <a:lnTo>
                    <a:pt x="7772" y="368"/>
                  </a:lnTo>
                  <a:lnTo>
                    <a:pt x="7289" y="368"/>
                  </a:lnTo>
                  <a:lnTo>
                    <a:pt x="7340" y="520"/>
                  </a:lnTo>
                  <a:lnTo>
                    <a:pt x="7835" y="520"/>
                  </a:lnTo>
                  <a:close/>
                </a:path>
                <a:path w="9525" h="1270">
                  <a:moveTo>
                    <a:pt x="7924" y="723"/>
                  </a:moveTo>
                  <a:lnTo>
                    <a:pt x="7848" y="571"/>
                  </a:lnTo>
                  <a:lnTo>
                    <a:pt x="7353" y="571"/>
                  </a:lnTo>
                  <a:lnTo>
                    <a:pt x="7416" y="723"/>
                  </a:lnTo>
                  <a:lnTo>
                    <a:pt x="7924" y="723"/>
                  </a:lnTo>
                  <a:close/>
                </a:path>
                <a:path w="9525" h="1270">
                  <a:moveTo>
                    <a:pt x="8318" y="139"/>
                  </a:moveTo>
                  <a:lnTo>
                    <a:pt x="8242" y="0"/>
                  </a:lnTo>
                  <a:lnTo>
                    <a:pt x="7785" y="0"/>
                  </a:lnTo>
                  <a:lnTo>
                    <a:pt x="7848" y="139"/>
                  </a:lnTo>
                  <a:lnTo>
                    <a:pt x="8318" y="139"/>
                  </a:lnTo>
                  <a:close/>
                </a:path>
                <a:path w="9525" h="1270">
                  <a:moveTo>
                    <a:pt x="8394" y="330"/>
                  </a:moveTo>
                  <a:lnTo>
                    <a:pt x="8318" y="177"/>
                  </a:lnTo>
                  <a:lnTo>
                    <a:pt x="7848" y="177"/>
                  </a:lnTo>
                  <a:lnTo>
                    <a:pt x="7912" y="330"/>
                  </a:lnTo>
                  <a:lnTo>
                    <a:pt x="8394" y="330"/>
                  </a:lnTo>
                  <a:close/>
                </a:path>
                <a:path w="9525" h="1270">
                  <a:moveTo>
                    <a:pt x="8496" y="520"/>
                  </a:moveTo>
                  <a:lnTo>
                    <a:pt x="8420" y="368"/>
                  </a:lnTo>
                  <a:lnTo>
                    <a:pt x="7937" y="368"/>
                  </a:lnTo>
                  <a:lnTo>
                    <a:pt x="8001" y="520"/>
                  </a:lnTo>
                  <a:lnTo>
                    <a:pt x="8496" y="520"/>
                  </a:lnTo>
                  <a:close/>
                </a:path>
                <a:path w="9525" h="1270">
                  <a:moveTo>
                    <a:pt x="8597" y="723"/>
                  </a:moveTo>
                  <a:lnTo>
                    <a:pt x="8521" y="571"/>
                  </a:lnTo>
                  <a:lnTo>
                    <a:pt x="8013" y="571"/>
                  </a:lnTo>
                  <a:lnTo>
                    <a:pt x="8089" y="723"/>
                  </a:lnTo>
                  <a:lnTo>
                    <a:pt x="8597" y="723"/>
                  </a:lnTo>
                  <a:close/>
                </a:path>
                <a:path w="9525" h="1270">
                  <a:moveTo>
                    <a:pt x="8928" y="139"/>
                  </a:moveTo>
                  <a:lnTo>
                    <a:pt x="8851" y="0"/>
                  </a:lnTo>
                  <a:lnTo>
                    <a:pt x="8382" y="0"/>
                  </a:lnTo>
                  <a:lnTo>
                    <a:pt x="8458" y="139"/>
                  </a:lnTo>
                  <a:lnTo>
                    <a:pt x="8928" y="139"/>
                  </a:lnTo>
                  <a:close/>
                </a:path>
                <a:path w="9525" h="1270">
                  <a:moveTo>
                    <a:pt x="9156" y="520"/>
                  </a:moveTo>
                  <a:lnTo>
                    <a:pt x="8953" y="177"/>
                  </a:lnTo>
                  <a:lnTo>
                    <a:pt x="8483" y="177"/>
                  </a:lnTo>
                  <a:lnTo>
                    <a:pt x="8661" y="520"/>
                  </a:lnTo>
                  <a:lnTo>
                    <a:pt x="9156" y="520"/>
                  </a:lnTo>
                  <a:close/>
                </a:path>
                <a:path w="9525" h="1270">
                  <a:moveTo>
                    <a:pt x="9271" y="723"/>
                  </a:moveTo>
                  <a:lnTo>
                    <a:pt x="9182" y="571"/>
                  </a:lnTo>
                  <a:lnTo>
                    <a:pt x="8686" y="571"/>
                  </a:lnTo>
                  <a:lnTo>
                    <a:pt x="8763" y="723"/>
                  </a:lnTo>
                  <a:lnTo>
                    <a:pt x="9271" y="723"/>
                  </a:lnTo>
                  <a:close/>
                </a:path>
              </a:pathLst>
            </a:custGeom>
            <a:solidFill>
              <a:srgbClr val="FFFFFF">
                <a:alpha val="50000"/>
              </a:srgbClr>
            </a:solidFill>
          </p:spPr>
          <p:txBody>
            <a:bodyPr wrap="square" lIns="0" tIns="0" rIns="0" bIns="0" rtlCol="0"/>
            <a:lstStyle/>
            <a:p>
              <a:endParaRPr/>
            </a:p>
          </p:txBody>
        </p:sp>
        <p:sp>
          <p:nvSpPr>
            <p:cNvPr id="1498" name="object 1498"/>
            <p:cNvSpPr/>
            <p:nvPr/>
          </p:nvSpPr>
          <p:spPr>
            <a:xfrm>
              <a:off x="6885127" y="4828755"/>
              <a:ext cx="8890" cy="4445"/>
            </a:xfrm>
            <a:custGeom>
              <a:avLst/>
              <a:gdLst/>
              <a:ahLst/>
              <a:cxnLst/>
              <a:rect l="l" t="t" r="r" b="b"/>
              <a:pathLst>
                <a:path w="8890" h="4445">
                  <a:moveTo>
                    <a:pt x="8305" y="0"/>
                  </a:moveTo>
                  <a:lnTo>
                    <a:pt x="0" y="0"/>
                  </a:lnTo>
                  <a:lnTo>
                    <a:pt x="0" y="4419"/>
                  </a:lnTo>
                  <a:lnTo>
                    <a:pt x="8305" y="4419"/>
                  </a:lnTo>
                  <a:lnTo>
                    <a:pt x="8305" y="0"/>
                  </a:lnTo>
                  <a:close/>
                </a:path>
              </a:pathLst>
            </a:custGeom>
            <a:solidFill>
              <a:srgbClr val="FFFFFF"/>
            </a:solidFill>
          </p:spPr>
          <p:txBody>
            <a:bodyPr wrap="square" lIns="0" tIns="0" rIns="0" bIns="0" rtlCol="0"/>
            <a:lstStyle/>
            <a:p>
              <a:endParaRPr/>
            </a:p>
          </p:txBody>
        </p:sp>
        <p:sp>
          <p:nvSpPr>
            <p:cNvPr id="1499" name="object 1499"/>
            <p:cNvSpPr/>
            <p:nvPr/>
          </p:nvSpPr>
          <p:spPr>
            <a:xfrm>
              <a:off x="6888124" y="4829263"/>
              <a:ext cx="2540" cy="1905"/>
            </a:xfrm>
            <a:custGeom>
              <a:avLst/>
              <a:gdLst/>
              <a:ahLst/>
              <a:cxnLst/>
              <a:rect l="l" t="t" r="r" b="b"/>
              <a:pathLst>
                <a:path w="2540" h="1904">
                  <a:moveTo>
                    <a:pt x="1358" y="1460"/>
                  </a:moveTo>
                  <a:lnTo>
                    <a:pt x="1104" y="1384"/>
                  </a:lnTo>
                  <a:lnTo>
                    <a:pt x="1028" y="1549"/>
                  </a:lnTo>
                  <a:lnTo>
                    <a:pt x="1117" y="1714"/>
                  </a:lnTo>
                  <a:lnTo>
                    <a:pt x="1295" y="1714"/>
                  </a:lnTo>
                  <a:lnTo>
                    <a:pt x="1358" y="1460"/>
                  </a:lnTo>
                  <a:close/>
                </a:path>
                <a:path w="2540" h="1904">
                  <a:moveTo>
                    <a:pt x="1625" y="1143"/>
                  </a:moveTo>
                  <a:lnTo>
                    <a:pt x="1409" y="952"/>
                  </a:lnTo>
                  <a:lnTo>
                    <a:pt x="1270" y="914"/>
                  </a:lnTo>
                  <a:lnTo>
                    <a:pt x="952" y="965"/>
                  </a:lnTo>
                  <a:lnTo>
                    <a:pt x="749" y="1193"/>
                  </a:lnTo>
                  <a:lnTo>
                    <a:pt x="901" y="1320"/>
                  </a:lnTo>
                  <a:lnTo>
                    <a:pt x="990" y="1193"/>
                  </a:lnTo>
                  <a:lnTo>
                    <a:pt x="1244" y="1143"/>
                  </a:lnTo>
                  <a:lnTo>
                    <a:pt x="1485" y="1308"/>
                  </a:lnTo>
                  <a:lnTo>
                    <a:pt x="1612" y="1206"/>
                  </a:lnTo>
                  <a:close/>
                </a:path>
                <a:path w="2540" h="1904">
                  <a:moveTo>
                    <a:pt x="1968" y="889"/>
                  </a:moveTo>
                  <a:lnTo>
                    <a:pt x="1879" y="736"/>
                  </a:lnTo>
                  <a:lnTo>
                    <a:pt x="1638" y="546"/>
                  </a:lnTo>
                  <a:lnTo>
                    <a:pt x="1435" y="469"/>
                  </a:lnTo>
                  <a:lnTo>
                    <a:pt x="1104" y="469"/>
                  </a:lnTo>
                  <a:lnTo>
                    <a:pt x="901" y="495"/>
                  </a:lnTo>
                  <a:lnTo>
                    <a:pt x="711" y="558"/>
                  </a:lnTo>
                  <a:lnTo>
                    <a:pt x="495" y="1003"/>
                  </a:lnTo>
                  <a:lnTo>
                    <a:pt x="660" y="863"/>
                  </a:lnTo>
                  <a:lnTo>
                    <a:pt x="927" y="698"/>
                  </a:lnTo>
                  <a:lnTo>
                    <a:pt x="1143" y="647"/>
                  </a:lnTo>
                  <a:lnTo>
                    <a:pt x="1549" y="736"/>
                  </a:lnTo>
                  <a:lnTo>
                    <a:pt x="1727" y="863"/>
                  </a:lnTo>
                  <a:lnTo>
                    <a:pt x="1841" y="1016"/>
                  </a:lnTo>
                  <a:lnTo>
                    <a:pt x="1968" y="889"/>
                  </a:lnTo>
                  <a:close/>
                </a:path>
                <a:path w="2540" h="1904">
                  <a:moveTo>
                    <a:pt x="2349" y="571"/>
                  </a:moveTo>
                  <a:lnTo>
                    <a:pt x="2133" y="342"/>
                  </a:lnTo>
                  <a:lnTo>
                    <a:pt x="1968" y="228"/>
                  </a:lnTo>
                  <a:lnTo>
                    <a:pt x="1663" y="50"/>
                  </a:lnTo>
                  <a:lnTo>
                    <a:pt x="1435" y="0"/>
                  </a:lnTo>
                  <a:lnTo>
                    <a:pt x="1092" y="0"/>
                  </a:lnTo>
                  <a:lnTo>
                    <a:pt x="0" y="609"/>
                  </a:lnTo>
                  <a:lnTo>
                    <a:pt x="165" y="736"/>
                  </a:lnTo>
                  <a:lnTo>
                    <a:pt x="393" y="469"/>
                  </a:lnTo>
                  <a:lnTo>
                    <a:pt x="558" y="355"/>
                  </a:lnTo>
                  <a:lnTo>
                    <a:pt x="927" y="228"/>
                  </a:lnTo>
                  <a:lnTo>
                    <a:pt x="1397" y="228"/>
                  </a:lnTo>
                  <a:lnTo>
                    <a:pt x="1625" y="266"/>
                  </a:lnTo>
                  <a:lnTo>
                    <a:pt x="1803" y="355"/>
                  </a:lnTo>
                  <a:lnTo>
                    <a:pt x="2095" y="596"/>
                  </a:lnTo>
                  <a:lnTo>
                    <a:pt x="2197" y="723"/>
                  </a:lnTo>
                  <a:lnTo>
                    <a:pt x="2349" y="609"/>
                  </a:lnTo>
                  <a:close/>
                </a:path>
              </a:pathLst>
            </a:custGeom>
            <a:solidFill>
              <a:srgbClr val="00A9BE">
                <a:alpha val="39999"/>
              </a:srgbClr>
            </a:solidFill>
          </p:spPr>
          <p:txBody>
            <a:bodyPr wrap="square" lIns="0" tIns="0" rIns="0" bIns="0" rtlCol="0"/>
            <a:lstStyle/>
            <a:p>
              <a:endParaRPr/>
            </a:p>
          </p:txBody>
        </p:sp>
        <p:sp>
          <p:nvSpPr>
            <p:cNvPr id="1500" name="object 1500"/>
            <p:cNvSpPr/>
            <p:nvPr/>
          </p:nvSpPr>
          <p:spPr>
            <a:xfrm>
              <a:off x="6882544" y="4830240"/>
              <a:ext cx="1270" cy="2540"/>
            </a:xfrm>
            <a:custGeom>
              <a:avLst/>
              <a:gdLst/>
              <a:ahLst/>
              <a:cxnLst/>
              <a:rect l="l" t="t" r="r" b="b"/>
              <a:pathLst>
                <a:path w="1270" h="2539">
                  <a:moveTo>
                    <a:pt x="0" y="0"/>
                  </a:moveTo>
                  <a:lnTo>
                    <a:pt x="0" y="2108"/>
                  </a:lnTo>
                  <a:lnTo>
                    <a:pt x="1054" y="1054"/>
                  </a:lnTo>
                  <a:lnTo>
                    <a:pt x="0" y="0"/>
                  </a:lnTo>
                  <a:close/>
                </a:path>
              </a:pathLst>
            </a:custGeom>
            <a:solidFill>
              <a:srgbClr val="FFF200">
                <a:alpha val="59999"/>
              </a:srgbClr>
            </a:solidFill>
          </p:spPr>
          <p:txBody>
            <a:bodyPr wrap="square" lIns="0" tIns="0" rIns="0" bIns="0" rtlCol="0"/>
            <a:lstStyle/>
            <a:p>
              <a:endParaRPr/>
            </a:p>
          </p:txBody>
        </p:sp>
        <p:sp>
          <p:nvSpPr>
            <p:cNvPr id="1501" name="object 1501"/>
            <p:cNvSpPr/>
            <p:nvPr/>
          </p:nvSpPr>
          <p:spPr>
            <a:xfrm>
              <a:off x="6871972" y="4828134"/>
              <a:ext cx="9525" cy="5715"/>
            </a:xfrm>
            <a:custGeom>
              <a:avLst/>
              <a:gdLst/>
              <a:ahLst/>
              <a:cxnLst/>
              <a:rect l="l" t="t" r="r" b="b"/>
              <a:pathLst>
                <a:path w="9525" h="5714">
                  <a:moveTo>
                    <a:pt x="9385" y="0"/>
                  </a:moveTo>
                  <a:lnTo>
                    <a:pt x="139" y="0"/>
                  </a:lnTo>
                  <a:lnTo>
                    <a:pt x="0" y="139"/>
                  </a:lnTo>
                  <a:lnTo>
                    <a:pt x="0" y="5537"/>
                  </a:lnTo>
                  <a:lnTo>
                    <a:pt x="139" y="5689"/>
                  </a:lnTo>
                  <a:lnTo>
                    <a:pt x="9220" y="5689"/>
                  </a:lnTo>
                  <a:lnTo>
                    <a:pt x="9385" y="5689"/>
                  </a:lnTo>
                  <a:lnTo>
                    <a:pt x="9499" y="5537"/>
                  </a:lnTo>
                  <a:lnTo>
                    <a:pt x="9499" y="139"/>
                  </a:lnTo>
                  <a:lnTo>
                    <a:pt x="9385" y="0"/>
                  </a:lnTo>
                  <a:close/>
                </a:path>
              </a:pathLst>
            </a:custGeom>
            <a:solidFill>
              <a:srgbClr val="FFFFFF"/>
            </a:solidFill>
          </p:spPr>
          <p:txBody>
            <a:bodyPr wrap="square" lIns="0" tIns="0" rIns="0" bIns="0" rtlCol="0"/>
            <a:lstStyle/>
            <a:p>
              <a:endParaRPr/>
            </a:p>
          </p:txBody>
        </p:sp>
        <p:sp>
          <p:nvSpPr>
            <p:cNvPr id="1502" name="object 1502"/>
            <p:cNvSpPr/>
            <p:nvPr/>
          </p:nvSpPr>
          <p:spPr>
            <a:xfrm>
              <a:off x="6872402" y="4828514"/>
              <a:ext cx="8890" cy="5080"/>
            </a:xfrm>
            <a:custGeom>
              <a:avLst/>
              <a:gdLst/>
              <a:ahLst/>
              <a:cxnLst/>
              <a:rect l="l" t="t" r="r" b="b"/>
              <a:pathLst>
                <a:path w="8890" h="5079">
                  <a:moveTo>
                    <a:pt x="8648" y="0"/>
                  </a:moveTo>
                  <a:lnTo>
                    <a:pt x="0" y="0"/>
                  </a:lnTo>
                  <a:lnTo>
                    <a:pt x="0" y="4914"/>
                  </a:lnTo>
                  <a:lnTo>
                    <a:pt x="8648" y="4914"/>
                  </a:lnTo>
                  <a:lnTo>
                    <a:pt x="8648" y="0"/>
                  </a:lnTo>
                  <a:close/>
                </a:path>
              </a:pathLst>
            </a:custGeom>
            <a:solidFill>
              <a:srgbClr val="364B5C"/>
            </a:solidFill>
          </p:spPr>
          <p:txBody>
            <a:bodyPr wrap="square" lIns="0" tIns="0" rIns="0" bIns="0" rtlCol="0"/>
            <a:lstStyle/>
            <a:p>
              <a:endParaRPr/>
            </a:p>
          </p:txBody>
        </p:sp>
        <p:sp>
          <p:nvSpPr>
            <p:cNvPr id="1503" name="object 1503"/>
            <p:cNvSpPr/>
            <p:nvPr/>
          </p:nvSpPr>
          <p:spPr>
            <a:xfrm>
              <a:off x="6871976" y="4828134"/>
              <a:ext cx="6350" cy="5715"/>
            </a:xfrm>
            <a:custGeom>
              <a:avLst/>
              <a:gdLst/>
              <a:ahLst/>
              <a:cxnLst/>
              <a:rect l="l" t="t" r="r" b="b"/>
              <a:pathLst>
                <a:path w="6350" h="5714">
                  <a:moveTo>
                    <a:pt x="6223" y="0"/>
                  </a:moveTo>
                  <a:lnTo>
                    <a:pt x="139" y="0"/>
                  </a:lnTo>
                  <a:lnTo>
                    <a:pt x="0" y="139"/>
                  </a:lnTo>
                  <a:lnTo>
                    <a:pt x="0" y="5537"/>
                  </a:lnTo>
                  <a:lnTo>
                    <a:pt x="139" y="5689"/>
                  </a:lnTo>
                  <a:lnTo>
                    <a:pt x="2679" y="5689"/>
                  </a:lnTo>
                  <a:lnTo>
                    <a:pt x="6223" y="0"/>
                  </a:lnTo>
                  <a:close/>
                </a:path>
              </a:pathLst>
            </a:custGeom>
            <a:solidFill>
              <a:srgbClr val="FFFFFF">
                <a:alpha val="14999"/>
              </a:srgbClr>
            </a:solidFill>
          </p:spPr>
          <p:txBody>
            <a:bodyPr wrap="square" lIns="0" tIns="0" rIns="0" bIns="0" rtlCol="0"/>
            <a:lstStyle/>
            <a:p>
              <a:endParaRPr/>
            </a:p>
          </p:txBody>
        </p:sp>
        <p:sp>
          <p:nvSpPr>
            <p:cNvPr id="1504" name="object 1504"/>
            <p:cNvSpPr/>
            <p:nvPr/>
          </p:nvSpPr>
          <p:spPr>
            <a:xfrm>
              <a:off x="6871018" y="4833824"/>
              <a:ext cx="11430" cy="1905"/>
            </a:xfrm>
            <a:custGeom>
              <a:avLst/>
              <a:gdLst/>
              <a:ahLst/>
              <a:cxnLst/>
              <a:rect l="l" t="t" r="r" b="b"/>
              <a:pathLst>
                <a:path w="11429" h="1904">
                  <a:moveTo>
                    <a:pt x="10363" y="0"/>
                  </a:moveTo>
                  <a:lnTo>
                    <a:pt x="10210" y="0"/>
                  </a:lnTo>
                  <a:lnTo>
                    <a:pt x="1054" y="0"/>
                  </a:lnTo>
                  <a:lnTo>
                    <a:pt x="914" y="76"/>
                  </a:lnTo>
                  <a:lnTo>
                    <a:pt x="0" y="1587"/>
                  </a:lnTo>
                  <a:lnTo>
                    <a:pt x="11391" y="1638"/>
                  </a:lnTo>
                  <a:lnTo>
                    <a:pt x="10502" y="76"/>
                  </a:lnTo>
                  <a:lnTo>
                    <a:pt x="10363" y="0"/>
                  </a:lnTo>
                  <a:close/>
                </a:path>
              </a:pathLst>
            </a:custGeom>
            <a:solidFill>
              <a:srgbClr val="A7BEC5"/>
            </a:solidFill>
          </p:spPr>
          <p:txBody>
            <a:bodyPr wrap="square" lIns="0" tIns="0" rIns="0" bIns="0" rtlCol="0"/>
            <a:lstStyle/>
            <a:p>
              <a:endParaRPr/>
            </a:p>
          </p:txBody>
        </p:sp>
        <p:sp>
          <p:nvSpPr>
            <p:cNvPr id="1505" name="object 1505"/>
            <p:cNvSpPr/>
            <p:nvPr/>
          </p:nvSpPr>
          <p:spPr>
            <a:xfrm>
              <a:off x="6875248" y="4834766"/>
              <a:ext cx="3175" cy="635"/>
            </a:xfrm>
            <a:custGeom>
              <a:avLst/>
              <a:gdLst/>
              <a:ahLst/>
              <a:cxnLst/>
              <a:rect l="l" t="t" r="r" b="b"/>
              <a:pathLst>
                <a:path w="3175" h="635">
                  <a:moveTo>
                    <a:pt x="2794" y="0"/>
                  </a:moveTo>
                  <a:lnTo>
                    <a:pt x="177" y="0"/>
                  </a:lnTo>
                  <a:lnTo>
                    <a:pt x="0" y="558"/>
                  </a:lnTo>
                  <a:lnTo>
                    <a:pt x="2959" y="558"/>
                  </a:lnTo>
                  <a:lnTo>
                    <a:pt x="2794" y="0"/>
                  </a:lnTo>
                  <a:close/>
                </a:path>
              </a:pathLst>
            </a:custGeom>
            <a:solidFill>
              <a:srgbClr val="FFFFFF"/>
            </a:solidFill>
          </p:spPr>
          <p:txBody>
            <a:bodyPr wrap="square" lIns="0" tIns="0" rIns="0" bIns="0" rtlCol="0"/>
            <a:lstStyle/>
            <a:p>
              <a:endParaRPr/>
            </a:p>
          </p:txBody>
        </p:sp>
        <p:sp>
          <p:nvSpPr>
            <p:cNvPr id="1506" name="object 1506"/>
            <p:cNvSpPr/>
            <p:nvPr/>
          </p:nvSpPr>
          <p:spPr>
            <a:xfrm>
              <a:off x="6872084" y="4833924"/>
              <a:ext cx="9525" cy="1270"/>
            </a:xfrm>
            <a:custGeom>
              <a:avLst/>
              <a:gdLst/>
              <a:ahLst/>
              <a:cxnLst/>
              <a:rect l="l" t="t" r="r" b="b"/>
              <a:pathLst>
                <a:path w="9525" h="1270">
                  <a:moveTo>
                    <a:pt x="584" y="571"/>
                  </a:moveTo>
                  <a:lnTo>
                    <a:pt x="88" y="571"/>
                  </a:lnTo>
                  <a:lnTo>
                    <a:pt x="0" y="723"/>
                  </a:lnTo>
                  <a:lnTo>
                    <a:pt x="508" y="723"/>
                  </a:lnTo>
                  <a:lnTo>
                    <a:pt x="584" y="571"/>
                  </a:lnTo>
                  <a:close/>
                </a:path>
                <a:path w="9525" h="1270">
                  <a:moveTo>
                    <a:pt x="685" y="368"/>
                  </a:moveTo>
                  <a:lnTo>
                    <a:pt x="203" y="368"/>
                  </a:lnTo>
                  <a:lnTo>
                    <a:pt x="114" y="520"/>
                  </a:lnTo>
                  <a:lnTo>
                    <a:pt x="609" y="520"/>
                  </a:lnTo>
                  <a:lnTo>
                    <a:pt x="685" y="368"/>
                  </a:lnTo>
                  <a:close/>
                </a:path>
                <a:path w="9525" h="1270">
                  <a:moveTo>
                    <a:pt x="787" y="177"/>
                  </a:moveTo>
                  <a:lnTo>
                    <a:pt x="317" y="177"/>
                  </a:lnTo>
                  <a:lnTo>
                    <a:pt x="228" y="330"/>
                  </a:lnTo>
                  <a:lnTo>
                    <a:pt x="711" y="330"/>
                  </a:lnTo>
                  <a:lnTo>
                    <a:pt x="787" y="177"/>
                  </a:lnTo>
                  <a:close/>
                </a:path>
                <a:path w="9525" h="1270">
                  <a:moveTo>
                    <a:pt x="863" y="0"/>
                  </a:moveTo>
                  <a:lnTo>
                    <a:pt x="406" y="0"/>
                  </a:lnTo>
                  <a:lnTo>
                    <a:pt x="330" y="139"/>
                  </a:lnTo>
                  <a:lnTo>
                    <a:pt x="800" y="139"/>
                  </a:lnTo>
                  <a:lnTo>
                    <a:pt x="863" y="0"/>
                  </a:lnTo>
                  <a:close/>
                </a:path>
                <a:path w="9525" h="1270">
                  <a:moveTo>
                    <a:pt x="1244" y="571"/>
                  </a:moveTo>
                  <a:lnTo>
                    <a:pt x="749" y="571"/>
                  </a:lnTo>
                  <a:lnTo>
                    <a:pt x="673" y="723"/>
                  </a:lnTo>
                  <a:lnTo>
                    <a:pt x="1181" y="723"/>
                  </a:lnTo>
                  <a:lnTo>
                    <a:pt x="1244" y="571"/>
                  </a:lnTo>
                  <a:close/>
                </a:path>
                <a:path w="9525" h="1270">
                  <a:moveTo>
                    <a:pt x="1333" y="368"/>
                  </a:moveTo>
                  <a:lnTo>
                    <a:pt x="850" y="368"/>
                  </a:lnTo>
                  <a:lnTo>
                    <a:pt x="774" y="520"/>
                  </a:lnTo>
                  <a:lnTo>
                    <a:pt x="1270" y="520"/>
                  </a:lnTo>
                  <a:lnTo>
                    <a:pt x="1333" y="368"/>
                  </a:lnTo>
                  <a:close/>
                </a:path>
                <a:path w="9525" h="1270">
                  <a:moveTo>
                    <a:pt x="1397" y="177"/>
                  </a:moveTo>
                  <a:lnTo>
                    <a:pt x="927" y="177"/>
                  </a:lnTo>
                  <a:lnTo>
                    <a:pt x="863" y="330"/>
                  </a:lnTo>
                  <a:lnTo>
                    <a:pt x="1346" y="330"/>
                  </a:lnTo>
                  <a:lnTo>
                    <a:pt x="1397" y="177"/>
                  </a:lnTo>
                  <a:close/>
                </a:path>
                <a:path w="9525" h="1270">
                  <a:moveTo>
                    <a:pt x="1485" y="0"/>
                  </a:moveTo>
                  <a:lnTo>
                    <a:pt x="1016" y="0"/>
                  </a:lnTo>
                  <a:lnTo>
                    <a:pt x="952" y="139"/>
                  </a:lnTo>
                  <a:lnTo>
                    <a:pt x="1422" y="139"/>
                  </a:lnTo>
                  <a:lnTo>
                    <a:pt x="1485" y="0"/>
                  </a:lnTo>
                  <a:close/>
                </a:path>
                <a:path w="9525" h="1270">
                  <a:moveTo>
                    <a:pt x="1905" y="571"/>
                  </a:moveTo>
                  <a:lnTo>
                    <a:pt x="1397" y="571"/>
                  </a:lnTo>
                  <a:lnTo>
                    <a:pt x="1333" y="723"/>
                  </a:lnTo>
                  <a:lnTo>
                    <a:pt x="1841" y="723"/>
                  </a:lnTo>
                  <a:lnTo>
                    <a:pt x="1905" y="571"/>
                  </a:lnTo>
                  <a:close/>
                </a:path>
                <a:path w="9525" h="1270">
                  <a:moveTo>
                    <a:pt x="1968" y="368"/>
                  </a:moveTo>
                  <a:lnTo>
                    <a:pt x="1485" y="368"/>
                  </a:lnTo>
                  <a:lnTo>
                    <a:pt x="1422" y="520"/>
                  </a:lnTo>
                  <a:lnTo>
                    <a:pt x="1917" y="520"/>
                  </a:lnTo>
                  <a:lnTo>
                    <a:pt x="1968" y="368"/>
                  </a:lnTo>
                  <a:close/>
                </a:path>
                <a:path w="9525" h="1270">
                  <a:moveTo>
                    <a:pt x="2032" y="177"/>
                  </a:moveTo>
                  <a:lnTo>
                    <a:pt x="1562" y="177"/>
                  </a:lnTo>
                  <a:lnTo>
                    <a:pt x="1498" y="330"/>
                  </a:lnTo>
                  <a:lnTo>
                    <a:pt x="1981" y="330"/>
                  </a:lnTo>
                  <a:lnTo>
                    <a:pt x="2032" y="177"/>
                  </a:lnTo>
                  <a:close/>
                </a:path>
                <a:path w="9525" h="1270">
                  <a:moveTo>
                    <a:pt x="2095" y="0"/>
                  </a:moveTo>
                  <a:lnTo>
                    <a:pt x="1638" y="0"/>
                  </a:lnTo>
                  <a:lnTo>
                    <a:pt x="1574" y="139"/>
                  </a:lnTo>
                  <a:lnTo>
                    <a:pt x="2044" y="139"/>
                  </a:lnTo>
                  <a:lnTo>
                    <a:pt x="2095" y="0"/>
                  </a:lnTo>
                  <a:close/>
                </a:path>
                <a:path w="9525" h="1270">
                  <a:moveTo>
                    <a:pt x="2565" y="571"/>
                  </a:moveTo>
                  <a:lnTo>
                    <a:pt x="2070" y="571"/>
                  </a:lnTo>
                  <a:lnTo>
                    <a:pt x="2019" y="723"/>
                  </a:lnTo>
                  <a:lnTo>
                    <a:pt x="2527" y="723"/>
                  </a:lnTo>
                  <a:lnTo>
                    <a:pt x="2565" y="571"/>
                  </a:lnTo>
                  <a:close/>
                </a:path>
                <a:path w="9525" h="1270">
                  <a:moveTo>
                    <a:pt x="2616" y="368"/>
                  </a:moveTo>
                  <a:lnTo>
                    <a:pt x="2133" y="368"/>
                  </a:lnTo>
                  <a:lnTo>
                    <a:pt x="2082" y="520"/>
                  </a:lnTo>
                  <a:lnTo>
                    <a:pt x="2578" y="520"/>
                  </a:lnTo>
                  <a:lnTo>
                    <a:pt x="2616" y="368"/>
                  </a:lnTo>
                  <a:close/>
                </a:path>
                <a:path w="9525" h="1270">
                  <a:moveTo>
                    <a:pt x="2667" y="177"/>
                  </a:moveTo>
                  <a:lnTo>
                    <a:pt x="2197" y="177"/>
                  </a:lnTo>
                  <a:lnTo>
                    <a:pt x="2146" y="330"/>
                  </a:lnTo>
                  <a:lnTo>
                    <a:pt x="2628" y="330"/>
                  </a:lnTo>
                  <a:lnTo>
                    <a:pt x="2667" y="177"/>
                  </a:lnTo>
                  <a:close/>
                </a:path>
                <a:path w="9525" h="1270">
                  <a:moveTo>
                    <a:pt x="2717" y="0"/>
                  </a:moveTo>
                  <a:lnTo>
                    <a:pt x="2247" y="0"/>
                  </a:lnTo>
                  <a:lnTo>
                    <a:pt x="2209" y="139"/>
                  </a:lnTo>
                  <a:lnTo>
                    <a:pt x="2679" y="139"/>
                  </a:lnTo>
                  <a:lnTo>
                    <a:pt x="2717" y="0"/>
                  </a:lnTo>
                  <a:close/>
                </a:path>
                <a:path w="9525" h="1270">
                  <a:moveTo>
                    <a:pt x="3225" y="571"/>
                  </a:moveTo>
                  <a:lnTo>
                    <a:pt x="2730" y="571"/>
                  </a:lnTo>
                  <a:lnTo>
                    <a:pt x="2692" y="723"/>
                  </a:lnTo>
                  <a:lnTo>
                    <a:pt x="3200" y="723"/>
                  </a:lnTo>
                  <a:lnTo>
                    <a:pt x="3225" y="571"/>
                  </a:lnTo>
                  <a:close/>
                </a:path>
                <a:path w="9525" h="1270">
                  <a:moveTo>
                    <a:pt x="3263" y="368"/>
                  </a:moveTo>
                  <a:lnTo>
                    <a:pt x="2781" y="368"/>
                  </a:lnTo>
                  <a:lnTo>
                    <a:pt x="2743" y="520"/>
                  </a:lnTo>
                  <a:lnTo>
                    <a:pt x="3238" y="520"/>
                  </a:lnTo>
                  <a:lnTo>
                    <a:pt x="3263" y="368"/>
                  </a:lnTo>
                  <a:close/>
                </a:path>
                <a:path w="9525" h="1270">
                  <a:moveTo>
                    <a:pt x="3302" y="177"/>
                  </a:moveTo>
                  <a:lnTo>
                    <a:pt x="2819" y="177"/>
                  </a:lnTo>
                  <a:lnTo>
                    <a:pt x="2794" y="330"/>
                  </a:lnTo>
                  <a:lnTo>
                    <a:pt x="3276" y="330"/>
                  </a:lnTo>
                  <a:lnTo>
                    <a:pt x="3302" y="177"/>
                  </a:lnTo>
                  <a:close/>
                </a:path>
                <a:path w="9525" h="1270">
                  <a:moveTo>
                    <a:pt x="3327" y="0"/>
                  </a:moveTo>
                  <a:lnTo>
                    <a:pt x="2870" y="0"/>
                  </a:lnTo>
                  <a:lnTo>
                    <a:pt x="2832" y="139"/>
                  </a:lnTo>
                  <a:lnTo>
                    <a:pt x="3302" y="139"/>
                  </a:lnTo>
                  <a:lnTo>
                    <a:pt x="3327" y="0"/>
                  </a:lnTo>
                  <a:close/>
                </a:path>
                <a:path w="9525" h="1270">
                  <a:moveTo>
                    <a:pt x="3911" y="368"/>
                  </a:moveTo>
                  <a:lnTo>
                    <a:pt x="3429" y="368"/>
                  </a:lnTo>
                  <a:lnTo>
                    <a:pt x="3403" y="520"/>
                  </a:lnTo>
                  <a:lnTo>
                    <a:pt x="3898" y="520"/>
                  </a:lnTo>
                  <a:lnTo>
                    <a:pt x="3911" y="368"/>
                  </a:lnTo>
                  <a:close/>
                </a:path>
                <a:path w="9525" h="1270">
                  <a:moveTo>
                    <a:pt x="3924" y="177"/>
                  </a:moveTo>
                  <a:lnTo>
                    <a:pt x="3454" y="177"/>
                  </a:lnTo>
                  <a:lnTo>
                    <a:pt x="3429" y="330"/>
                  </a:lnTo>
                  <a:lnTo>
                    <a:pt x="3911" y="330"/>
                  </a:lnTo>
                  <a:lnTo>
                    <a:pt x="3924" y="177"/>
                  </a:lnTo>
                  <a:close/>
                </a:path>
                <a:path w="9525" h="1270">
                  <a:moveTo>
                    <a:pt x="3937" y="0"/>
                  </a:moveTo>
                  <a:lnTo>
                    <a:pt x="3467" y="0"/>
                  </a:lnTo>
                  <a:lnTo>
                    <a:pt x="3454" y="139"/>
                  </a:lnTo>
                  <a:lnTo>
                    <a:pt x="3924" y="139"/>
                  </a:lnTo>
                  <a:lnTo>
                    <a:pt x="3937" y="0"/>
                  </a:lnTo>
                  <a:close/>
                </a:path>
                <a:path w="9525" h="1270">
                  <a:moveTo>
                    <a:pt x="4546" y="368"/>
                  </a:moveTo>
                  <a:lnTo>
                    <a:pt x="4064" y="368"/>
                  </a:lnTo>
                  <a:lnTo>
                    <a:pt x="4051" y="520"/>
                  </a:lnTo>
                  <a:lnTo>
                    <a:pt x="4546" y="520"/>
                  </a:lnTo>
                  <a:lnTo>
                    <a:pt x="4546" y="368"/>
                  </a:lnTo>
                  <a:close/>
                </a:path>
                <a:path w="9525" h="1270">
                  <a:moveTo>
                    <a:pt x="4546" y="177"/>
                  </a:moveTo>
                  <a:lnTo>
                    <a:pt x="4076" y="177"/>
                  </a:lnTo>
                  <a:lnTo>
                    <a:pt x="4064" y="330"/>
                  </a:lnTo>
                  <a:lnTo>
                    <a:pt x="4546" y="330"/>
                  </a:lnTo>
                  <a:lnTo>
                    <a:pt x="4546" y="177"/>
                  </a:lnTo>
                  <a:close/>
                </a:path>
                <a:path w="9525" h="1270">
                  <a:moveTo>
                    <a:pt x="4546" y="0"/>
                  </a:moveTo>
                  <a:lnTo>
                    <a:pt x="4089" y="0"/>
                  </a:lnTo>
                  <a:lnTo>
                    <a:pt x="4076" y="139"/>
                  </a:lnTo>
                  <a:lnTo>
                    <a:pt x="4546" y="139"/>
                  </a:lnTo>
                  <a:lnTo>
                    <a:pt x="4546" y="0"/>
                  </a:lnTo>
                  <a:close/>
                </a:path>
                <a:path w="9525" h="1270">
                  <a:moveTo>
                    <a:pt x="5181" y="0"/>
                  </a:moveTo>
                  <a:lnTo>
                    <a:pt x="4711" y="0"/>
                  </a:lnTo>
                  <a:lnTo>
                    <a:pt x="4711" y="139"/>
                  </a:lnTo>
                  <a:lnTo>
                    <a:pt x="5181" y="139"/>
                  </a:lnTo>
                  <a:lnTo>
                    <a:pt x="5181" y="0"/>
                  </a:lnTo>
                  <a:close/>
                </a:path>
                <a:path w="9525" h="1270">
                  <a:moveTo>
                    <a:pt x="5194" y="330"/>
                  </a:moveTo>
                  <a:lnTo>
                    <a:pt x="5181" y="177"/>
                  </a:lnTo>
                  <a:lnTo>
                    <a:pt x="4699" y="177"/>
                  </a:lnTo>
                  <a:lnTo>
                    <a:pt x="4711" y="330"/>
                  </a:lnTo>
                  <a:lnTo>
                    <a:pt x="5194" y="330"/>
                  </a:lnTo>
                  <a:close/>
                </a:path>
                <a:path w="9525" h="1270">
                  <a:moveTo>
                    <a:pt x="5207" y="520"/>
                  </a:moveTo>
                  <a:lnTo>
                    <a:pt x="5194" y="368"/>
                  </a:lnTo>
                  <a:lnTo>
                    <a:pt x="4711" y="368"/>
                  </a:lnTo>
                  <a:lnTo>
                    <a:pt x="4711" y="520"/>
                  </a:lnTo>
                  <a:lnTo>
                    <a:pt x="5207" y="520"/>
                  </a:lnTo>
                  <a:close/>
                </a:path>
                <a:path w="9525" h="1270">
                  <a:moveTo>
                    <a:pt x="5803" y="139"/>
                  </a:moveTo>
                  <a:lnTo>
                    <a:pt x="5778" y="0"/>
                  </a:lnTo>
                  <a:lnTo>
                    <a:pt x="5321" y="0"/>
                  </a:lnTo>
                  <a:lnTo>
                    <a:pt x="5334" y="139"/>
                  </a:lnTo>
                  <a:lnTo>
                    <a:pt x="5803" y="139"/>
                  </a:lnTo>
                  <a:close/>
                </a:path>
                <a:path w="9525" h="1270">
                  <a:moveTo>
                    <a:pt x="5829" y="330"/>
                  </a:moveTo>
                  <a:lnTo>
                    <a:pt x="5803" y="177"/>
                  </a:lnTo>
                  <a:lnTo>
                    <a:pt x="5334" y="177"/>
                  </a:lnTo>
                  <a:lnTo>
                    <a:pt x="5346" y="330"/>
                  </a:lnTo>
                  <a:lnTo>
                    <a:pt x="5829" y="330"/>
                  </a:lnTo>
                  <a:close/>
                </a:path>
                <a:path w="9525" h="1270">
                  <a:moveTo>
                    <a:pt x="5867" y="520"/>
                  </a:moveTo>
                  <a:lnTo>
                    <a:pt x="5842" y="368"/>
                  </a:lnTo>
                  <a:lnTo>
                    <a:pt x="5359" y="368"/>
                  </a:lnTo>
                  <a:lnTo>
                    <a:pt x="5372" y="520"/>
                  </a:lnTo>
                  <a:lnTo>
                    <a:pt x="5867" y="520"/>
                  </a:lnTo>
                  <a:close/>
                </a:path>
                <a:path w="9525" h="1270">
                  <a:moveTo>
                    <a:pt x="5892" y="723"/>
                  </a:moveTo>
                  <a:lnTo>
                    <a:pt x="5867" y="571"/>
                  </a:lnTo>
                  <a:lnTo>
                    <a:pt x="3390" y="571"/>
                  </a:lnTo>
                  <a:lnTo>
                    <a:pt x="3365" y="723"/>
                  </a:lnTo>
                  <a:lnTo>
                    <a:pt x="5892" y="723"/>
                  </a:lnTo>
                  <a:close/>
                </a:path>
                <a:path w="9525" h="1270">
                  <a:moveTo>
                    <a:pt x="6426" y="139"/>
                  </a:moveTo>
                  <a:lnTo>
                    <a:pt x="6400" y="0"/>
                  </a:lnTo>
                  <a:lnTo>
                    <a:pt x="5930" y="0"/>
                  </a:lnTo>
                  <a:lnTo>
                    <a:pt x="5956" y="139"/>
                  </a:lnTo>
                  <a:lnTo>
                    <a:pt x="6426" y="139"/>
                  </a:lnTo>
                  <a:close/>
                </a:path>
                <a:path w="9525" h="1270">
                  <a:moveTo>
                    <a:pt x="6477" y="330"/>
                  </a:moveTo>
                  <a:lnTo>
                    <a:pt x="6438" y="177"/>
                  </a:lnTo>
                  <a:lnTo>
                    <a:pt x="5969" y="177"/>
                  </a:lnTo>
                  <a:lnTo>
                    <a:pt x="5994" y="330"/>
                  </a:lnTo>
                  <a:lnTo>
                    <a:pt x="6477" y="330"/>
                  </a:lnTo>
                  <a:close/>
                </a:path>
                <a:path w="9525" h="1270">
                  <a:moveTo>
                    <a:pt x="6527" y="520"/>
                  </a:moveTo>
                  <a:lnTo>
                    <a:pt x="6489" y="368"/>
                  </a:lnTo>
                  <a:lnTo>
                    <a:pt x="6007" y="368"/>
                  </a:lnTo>
                  <a:lnTo>
                    <a:pt x="6032" y="520"/>
                  </a:lnTo>
                  <a:lnTo>
                    <a:pt x="6527" y="520"/>
                  </a:lnTo>
                  <a:close/>
                </a:path>
                <a:path w="9525" h="1270">
                  <a:moveTo>
                    <a:pt x="6578" y="723"/>
                  </a:moveTo>
                  <a:lnTo>
                    <a:pt x="6540" y="571"/>
                  </a:lnTo>
                  <a:lnTo>
                    <a:pt x="6045" y="571"/>
                  </a:lnTo>
                  <a:lnTo>
                    <a:pt x="6070" y="723"/>
                  </a:lnTo>
                  <a:lnTo>
                    <a:pt x="6578" y="723"/>
                  </a:lnTo>
                  <a:close/>
                </a:path>
                <a:path w="9525" h="1270">
                  <a:moveTo>
                    <a:pt x="7061" y="139"/>
                  </a:moveTo>
                  <a:lnTo>
                    <a:pt x="7010" y="0"/>
                  </a:lnTo>
                  <a:lnTo>
                    <a:pt x="6553" y="0"/>
                  </a:lnTo>
                  <a:lnTo>
                    <a:pt x="6591" y="139"/>
                  </a:lnTo>
                  <a:lnTo>
                    <a:pt x="7061" y="139"/>
                  </a:lnTo>
                  <a:close/>
                </a:path>
                <a:path w="9525" h="1270">
                  <a:moveTo>
                    <a:pt x="7099" y="330"/>
                  </a:moveTo>
                  <a:lnTo>
                    <a:pt x="7061" y="177"/>
                  </a:lnTo>
                  <a:lnTo>
                    <a:pt x="6591" y="177"/>
                  </a:lnTo>
                  <a:lnTo>
                    <a:pt x="6629" y="330"/>
                  </a:lnTo>
                  <a:lnTo>
                    <a:pt x="7099" y="330"/>
                  </a:lnTo>
                  <a:close/>
                </a:path>
                <a:path w="9525" h="1270">
                  <a:moveTo>
                    <a:pt x="7175" y="520"/>
                  </a:moveTo>
                  <a:lnTo>
                    <a:pt x="7124" y="368"/>
                  </a:lnTo>
                  <a:lnTo>
                    <a:pt x="6642" y="368"/>
                  </a:lnTo>
                  <a:lnTo>
                    <a:pt x="6680" y="520"/>
                  </a:lnTo>
                  <a:lnTo>
                    <a:pt x="7175" y="520"/>
                  </a:lnTo>
                  <a:close/>
                </a:path>
                <a:path w="9525" h="1270">
                  <a:moveTo>
                    <a:pt x="7239" y="723"/>
                  </a:moveTo>
                  <a:lnTo>
                    <a:pt x="7188" y="571"/>
                  </a:lnTo>
                  <a:lnTo>
                    <a:pt x="6692" y="571"/>
                  </a:lnTo>
                  <a:lnTo>
                    <a:pt x="6731" y="723"/>
                  </a:lnTo>
                  <a:lnTo>
                    <a:pt x="7239" y="723"/>
                  </a:lnTo>
                  <a:close/>
                </a:path>
                <a:path w="9525" h="1270">
                  <a:moveTo>
                    <a:pt x="7670" y="139"/>
                  </a:moveTo>
                  <a:lnTo>
                    <a:pt x="7620" y="0"/>
                  </a:lnTo>
                  <a:lnTo>
                    <a:pt x="7150" y="0"/>
                  </a:lnTo>
                  <a:lnTo>
                    <a:pt x="7200" y="139"/>
                  </a:lnTo>
                  <a:lnTo>
                    <a:pt x="7670" y="139"/>
                  </a:lnTo>
                  <a:close/>
                </a:path>
                <a:path w="9525" h="1270">
                  <a:moveTo>
                    <a:pt x="7747" y="330"/>
                  </a:moveTo>
                  <a:lnTo>
                    <a:pt x="7696" y="177"/>
                  </a:lnTo>
                  <a:lnTo>
                    <a:pt x="7213" y="177"/>
                  </a:lnTo>
                  <a:lnTo>
                    <a:pt x="7264" y="330"/>
                  </a:lnTo>
                  <a:lnTo>
                    <a:pt x="7747" y="330"/>
                  </a:lnTo>
                  <a:close/>
                </a:path>
                <a:path w="9525" h="1270">
                  <a:moveTo>
                    <a:pt x="7835" y="520"/>
                  </a:moveTo>
                  <a:lnTo>
                    <a:pt x="7772" y="368"/>
                  </a:lnTo>
                  <a:lnTo>
                    <a:pt x="7289" y="368"/>
                  </a:lnTo>
                  <a:lnTo>
                    <a:pt x="7340" y="520"/>
                  </a:lnTo>
                  <a:lnTo>
                    <a:pt x="7835" y="520"/>
                  </a:lnTo>
                  <a:close/>
                </a:path>
                <a:path w="9525" h="1270">
                  <a:moveTo>
                    <a:pt x="7924" y="723"/>
                  </a:moveTo>
                  <a:lnTo>
                    <a:pt x="7848" y="571"/>
                  </a:lnTo>
                  <a:lnTo>
                    <a:pt x="7353" y="571"/>
                  </a:lnTo>
                  <a:lnTo>
                    <a:pt x="7404" y="723"/>
                  </a:lnTo>
                  <a:lnTo>
                    <a:pt x="7924" y="723"/>
                  </a:lnTo>
                  <a:close/>
                </a:path>
                <a:path w="9525" h="1270">
                  <a:moveTo>
                    <a:pt x="8293" y="139"/>
                  </a:moveTo>
                  <a:lnTo>
                    <a:pt x="8229" y="0"/>
                  </a:lnTo>
                  <a:lnTo>
                    <a:pt x="7772" y="0"/>
                  </a:lnTo>
                  <a:lnTo>
                    <a:pt x="7835" y="139"/>
                  </a:lnTo>
                  <a:lnTo>
                    <a:pt x="8293" y="139"/>
                  </a:lnTo>
                  <a:close/>
                </a:path>
                <a:path w="9525" h="1270">
                  <a:moveTo>
                    <a:pt x="8394" y="330"/>
                  </a:moveTo>
                  <a:lnTo>
                    <a:pt x="8318" y="177"/>
                  </a:lnTo>
                  <a:lnTo>
                    <a:pt x="7848" y="177"/>
                  </a:lnTo>
                  <a:lnTo>
                    <a:pt x="7912" y="330"/>
                  </a:lnTo>
                  <a:lnTo>
                    <a:pt x="8394" y="330"/>
                  </a:lnTo>
                  <a:close/>
                </a:path>
                <a:path w="9525" h="1270">
                  <a:moveTo>
                    <a:pt x="8496" y="520"/>
                  </a:moveTo>
                  <a:lnTo>
                    <a:pt x="8420" y="368"/>
                  </a:lnTo>
                  <a:lnTo>
                    <a:pt x="7924" y="368"/>
                  </a:lnTo>
                  <a:lnTo>
                    <a:pt x="8001" y="520"/>
                  </a:lnTo>
                  <a:lnTo>
                    <a:pt x="8496" y="520"/>
                  </a:lnTo>
                  <a:close/>
                </a:path>
                <a:path w="9525" h="1270">
                  <a:moveTo>
                    <a:pt x="8597" y="723"/>
                  </a:moveTo>
                  <a:lnTo>
                    <a:pt x="8521" y="571"/>
                  </a:lnTo>
                  <a:lnTo>
                    <a:pt x="8013" y="571"/>
                  </a:lnTo>
                  <a:lnTo>
                    <a:pt x="8089" y="723"/>
                  </a:lnTo>
                  <a:lnTo>
                    <a:pt x="8597" y="723"/>
                  </a:lnTo>
                  <a:close/>
                </a:path>
                <a:path w="9525" h="1270">
                  <a:moveTo>
                    <a:pt x="8928" y="139"/>
                  </a:moveTo>
                  <a:lnTo>
                    <a:pt x="8851" y="0"/>
                  </a:lnTo>
                  <a:lnTo>
                    <a:pt x="8382" y="0"/>
                  </a:lnTo>
                  <a:lnTo>
                    <a:pt x="8458" y="139"/>
                  </a:lnTo>
                  <a:lnTo>
                    <a:pt x="8928" y="139"/>
                  </a:lnTo>
                  <a:close/>
                </a:path>
                <a:path w="9525" h="1270">
                  <a:moveTo>
                    <a:pt x="9156" y="520"/>
                  </a:moveTo>
                  <a:lnTo>
                    <a:pt x="8953" y="177"/>
                  </a:lnTo>
                  <a:lnTo>
                    <a:pt x="8483" y="177"/>
                  </a:lnTo>
                  <a:lnTo>
                    <a:pt x="8661" y="520"/>
                  </a:lnTo>
                  <a:lnTo>
                    <a:pt x="9156" y="520"/>
                  </a:lnTo>
                  <a:close/>
                </a:path>
                <a:path w="9525" h="1270">
                  <a:moveTo>
                    <a:pt x="9258" y="723"/>
                  </a:moveTo>
                  <a:lnTo>
                    <a:pt x="9169" y="571"/>
                  </a:lnTo>
                  <a:lnTo>
                    <a:pt x="8674" y="571"/>
                  </a:lnTo>
                  <a:lnTo>
                    <a:pt x="8750" y="723"/>
                  </a:lnTo>
                  <a:lnTo>
                    <a:pt x="9258" y="723"/>
                  </a:lnTo>
                  <a:close/>
                </a:path>
              </a:pathLst>
            </a:custGeom>
            <a:solidFill>
              <a:srgbClr val="FFFFFF">
                <a:alpha val="50000"/>
              </a:srgbClr>
            </a:solidFill>
          </p:spPr>
          <p:txBody>
            <a:bodyPr wrap="square" lIns="0" tIns="0" rIns="0" bIns="0" rtlCol="0"/>
            <a:lstStyle/>
            <a:p>
              <a:endParaRPr/>
            </a:p>
          </p:txBody>
        </p:sp>
        <p:sp>
          <p:nvSpPr>
            <p:cNvPr id="1507" name="object 1507"/>
            <p:cNvSpPr/>
            <p:nvPr/>
          </p:nvSpPr>
          <p:spPr>
            <a:xfrm>
              <a:off x="6871324" y="4833557"/>
              <a:ext cx="5080" cy="4445"/>
            </a:xfrm>
            <a:custGeom>
              <a:avLst/>
              <a:gdLst/>
              <a:ahLst/>
              <a:cxnLst/>
              <a:rect l="l" t="t" r="r" b="b"/>
              <a:pathLst>
                <a:path w="5079" h="4445">
                  <a:moveTo>
                    <a:pt x="4475" y="0"/>
                  </a:moveTo>
                  <a:lnTo>
                    <a:pt x="4195" y="254"/>
                  </a:lnTo>
                  <a:lnTo>
                    <a:pt x="3890" y="546"/>
                  </a:lnTo>
                  <a:lnTo>
                    <a:pt x="4144" y="266"/>
                  </a:lnTo>
                  <a:lnTo>
                    <a:pt x="3928" y="63"/>
                  </a:lnTo>
                  <a:lnTo>
                    <a:pt x="3433" y="469"/>
                  </a:lnTo>
                  <a:lnTo>
                    <a:pt x="3192" y="609"/>
                  </a:lnTo>
                  <a:lnTo>
                    <a:pt x="2506" y="1206"/>
                  </a:lnTo>
                  <a:lnTo>
                    <a:pt x="1985" y="1752"/>
                  </a:lnTo>
                  <a:lnTo>
                    <a:pt x="2379" y="1155"/>
                  </a:lnTo>
                  <a:lnTo>
                    <a:pt x="2785" y="723"/>
                  </a:lnTo>
                  <a:lnTo>
                    <a:pt x="2938" y="533"/>
                  </a:lnTo>
                  <a:lnTo>
                    <a:pt x="3090" y="317"/>
                  </a:lnTo>
                  <a:lnTo>
                    <a:pt x="3141" y="139"/>
                  </a:lnTo>
                  <a:lnTo>
                    <a:pt x="2506" y="546"/>
                  </a:lnTo>
                  <a:lnTo>
                    <a:pt x="2214" y="876"/>
                  </a:lnTo>
                  <a:lnTo>
                    <a:pt x="1439" y="1574"/>
                  </a:lnTo>
                  <a:lnTo>
                    <a:pt x="1185" y="2095"/>
                  </a:lnTo>
                  <a:lnTo>
                    <a:pt x="0" y="4164"/>
                  </a:lnTo>
                  <a:lnTo>
                    <a:pt x="2281" y="4164"/>
                  </a:lnTo>
                  <a:lnTo>
                    <a:pt x="2493" y="3962"/>
                  </a:lnTo>
                  <a:lnTo>
                    <a:pt x="2836" y="3784"/>
                  </a:lnTo>
                  <a:lnTo>
                    <a:pt x="3179" y="3632"/>
                  </a:lnTo>
                  <a:lnTo>
                    <a:pt x="3382" y="3441"/>
                  </a:lnTo>
                  <a:lnTo>
                    <a:pt x="3674" y="3365"/>
                  </a:lnTo>
                  <a:lnTo>
                    <a:pt x="4297" y="3340"/>
                  </a:lnTo>
                  <a:lnTo>
                    <a:pt x="4170" y="3225"/>
                  </a:lnTo>
                  <a:lnTo>
                    <a:pt x="3916" y="2959"/>
                  </a:lnTo>
                  <a:lnTo>
                    <a:pt x="3649" y="2946"/>
                  </a:lnTo>
                  <a:lnTo>
                    <a:pt x="3408" y="2946"/>
                  </a:lnTo>
                  <a:lnTo>
                    <a:pt x="2925" y="3251"/>
                  </a:lnTo>
                  <a:lnTo>
                    <a:pt x="3636" y="2247"/>
                  </a:lnTo>
                  <a:lnTo>
                    <a:pt x="4462" y="1257"/>
                  </a:lnTo>
                  <a:lnTo>
                    <a:pt x="4576" y="1054"/>
                  </a:lnTo>
                  <a:lnTo>
                    <a:pt x="4678" y="838"/>
                  </a:lnTo>
                  <a:lnTo>
                    <a:pt x="4538" y="711"/>
                  </a:lnTo>
                  <a:lnTo>
                    <a:pt x="4030" y="1206"/>
                  </a:lnTo>
                  <a:lnTo>
                    <a:pt x="3433" y="1828"/>
                  </a:lnTo>
                  <a:lnTo>
                    <a:pt x="2684" y="2463"/>
                  </a:lnTo>
                  <a:lnTo>
                    <a:pt x="4017" y="1155"/>
                  </a:lnTo>
                  <a:lnTo>
                    <a:pt x="4195" y="889"/>
                  </a:lnTo>
                  <a:lnTo>
                    <a:pt x="4398" y="609"/>
                  </a:lnTo>
                  <a:lnTo>
                    <a:pt x="4729" y="279"/>
                  </a:lnTo>
                  <a:lnTo>
                    <a:pt x="4614" y="139"/>
                  </a:lnTo>
                  <a:lnTo>
                    <a:pt x="4475" y="0"/>
                  </a:lnTo>
                  <a:close/>
                </a:path>
              </a:pathLst>
            </a:custGeom>
            <a:solidFill>
              <a:srgbClr val="F1C9BB"/>
            </a:solidFill>
          </p:spPr>
          <p:txBody>
            <a:bodyPr wrap="square" lIns="0" tIns="0" rIns="0" bIns="0" rtlCol="0"/>
            <a:lstStyle/>
            <a:p>
              <a:endParaRPr/>
            </a:p>
          </p:txBody>
        </p:sp>
        <p:pic>
          <p:nvPicPr>
            <p:cNvPr id="1508" name="object 1508"/>
            <p:cNvPicPr/>
            <p:nvPr/>
          </p:nvPicPr>
          <p:blipFill>
            <a:blip r:embed="rId4" cstate="print"/>
            <a:stretch>
              <a:fillRect/>
            </a:stretch>
          </p:blipFill>
          <p:spPr>
            <a:xfrm>
              <a:off x="6873544" y="4833638"/>
              <a:ext cx="6350" cy="1872"/>
            </a:xfrm>
            <a:prstGeom prst="rect">
              <a:avLst/>
            </a:prstGeom>
          </p:spPr>
        </p:pic>
        <p:sp>
          <p:nvSpPr>
            <p:cNvPr id="1509" name="object 1509"/>
            <p:cNvSpPr/>
            <p:nvPr/>
          </p:nvSpPr>
          <p:spPr>
            <a:xfrm>
              <a:off x="6877425" y="4833557"/>
              <a:ext cx="5080" cy="4445"/>
            </a:xfrm>
            <a:custGeom>
              <a:avLst/>
              <a:gdLst/>
              <a:ahLst/>
              <a:cxnLst/>
              <a:rect l="l" t="t" r="r" b="b"/>
              <a:pathLst>
                <a:path w="5079" h="4445">
                  <a:moveTo>
                    <a:pt x="1271" y="2946"/>
                  </a:moveTo>
                  <a:lnTo>
                    <a:pt x="763" y="2959"/>
                  </a:lnTo>
                  <a:lnTo>
                    <a:pt x="382" y="3340"/>
                  </a:lnTo>
                  <a:lnTo>
                    <a:pt x="1004" y="3365"/>
                  </a:lnTo>
                  <a:lnTo>
                    <a:pt x="1296" y="3441"/>
                  </a:lnTo>
                  <a:lnTo>
                    <a:pt x="1500" y="3632"/>
                  </a:lnTo>
                  <a:lnTo>
                    <a:pt x="2198" y="3962"/>
                  </a:lnTo>
                  <a:lnTo>
                    <a:pt x="2405" y="4164"/>
                  </a:lnTo>
                  <a:lnTo>
                    <a:pt x="4679" y="4164"/>
                  </a:lnTo>
                  <a:lnTo>
                    <a:pt x="4156" y="3251"/>
                  </a:lnTo>
                  <a:lnTo>
                    <a:pt x="1754" y="3251"/>
                  </a:lnTo>
                  <a:lnTo>
                    <a:pt x="1271" y="2946"/>
                  </a:lnTo>
                  <a:close/>
                </a:path>
                <a:path w="5079" h="4445">
                  <a:moveTo>
                    <a:pt x="141" y="711"/>
                  </a:moveTo>
                  <a:lnTo>
                    <a:pt x="21" y="876"/>
                  </a:lnTo>
                  <a:lnTo>
                    <a:pt x="217" y="1257"/>
                  </a:lnTo>
                  <a:lnTo>
                    <a:pt x="887" y="2095"/>
                  </a:lnTo>
                  <a:lnTo>
                    <a:pt x="1754" y="3251"/>
                  </a:lnTo>
                  <a:lnTo>
                    <a:pt x="4156" y="3251"/>
                  </a:lnTo>
                  <a:lnTo>
                    <a:pt x="3705" y="2463"/>
                  </a:lnTo>
                  <a:lnTo>
                    <a:pt x="2008" y="2463"/>
                  </a:lnTo>
                  <a:lnTo>
                    <a:pt x="1172" y="1752"/>
                  </a:lnTo>
                  <a:lnTo>
                    <a:pt x="141" y="711"/>
                  </a:lnTo>
                  <a:close/>
                </a:path>
                <a:path w="5079" h="4445">
                  <a:moveTo>
                    <a:pt x="204" y="0"/>
                  </a:moveTo>
                  <a:lnTo>
                    <a:pt x="84" y="139"/>
                  </a:lnTo>
                  <a:lnTo>
                    <a:pt x="0" y="317"/>
                  </a:lnTo>
                  <a:lnTo>
                    <a:pt x="280" y="609"/>
                  </a:lnTo>
                  <a:lnTo>
                    <a:pt x="674" y="1155"/>
                  </a:lnTo>
                  <a:lnTo>
                    <a:pt x="2008" y="2463"/>
                  </a:lnTo>
                  <a:lnTo>
                    <a:pt x="3705" y="2463"/>
                  </a:lnTo>
                  <a:lnTo>
                    <a:pt x="3326" y="1752"/>
                  </a:lnTo>
                  <a:lnTo>
                    <a:pt x="2693" y="1752"/>
                  </a:lnTo>
                  <a:lnTo>
                    <a:pt x="2097" y="1155"/>
                  </a:lnTo>
                  <a:lnTo>
                    <a:pt x="1487" y="609"/>
                  </a:lnTo>
                  <a:lnTo>
                    <a:pt x="788" y="546"/>
                  </a:lnTo>
                  <a:lnTo>
                    <a:pt x="204" y="0"/>
                  </a:lnTo>
                  <a:close/>
                </a:path>
                <a:path w="5079" h="4445">
                  <a:moveTo>
                    <a:pt x="1538" y="139"/>
                  </a:moveTo>
                  <a:lnTo>
                    <a:pt x="1588" y="279"/>
                  </a:lnTo>
                  <a:lnTo>
                    <a:pt x="1884" y="711"/>
                  </a:lnTo>
                  <a:lnTo>
                    <a:pt x="2300" y="1155"/>
                  </a:lnTo>
                  <a:lnTo>
                    <a:pt x="2693" y="1752"/>
                  </a:lnTo>
                  <a:lnTo>
                    <a:pt x="3326" y="1752"/>
                  </a:lnTo>
                  <a:lnTo>
                    <a:pt x="3239" y="1574"/>
                  </a:lnTo>
                  <a:lnTo>
                    <a:pt x="2431" y="838"/>
                  </a:lnTo>
                  <a:lnTo>
                    <a:pt x="2173" y="546"/>
                  </a:lnTo>
                  <a:lnTo>
                    <a:pt x="1538" y="139"/>
                  </a:lnTo>
                  <a:close/>
                </a:path>
                <a:path w="5079" h="4445">
                  <a:moveTo>
                    <a:pt x="750" y="63"/>
                  </a:moveTo>
                  <a:lnTo>
                    <a:pt x="581" y="317"/>
                  </a:lnTo>
                  <a:lnTo>
                    <a:pt x="788" y="546"/>
                  </a:lnTo>
                  <a:lnTo>
                    <a:pt x="1383" y="546"/>
                  </a:lnTo>
                  <a:lnTo>
                    <a:pt x="750" y="63"/>
                  </a:lnTo>
                  <a:close/>
                </a:path>
              </a:pathLst>
            </a:custGeom>
            <a:solidFill>
              <a:srgbClr val="F1C9BB"/>
            </a:solidFill>
          </p:spPr>
          <p:txBody>
            <a:bodyPr wrap="square" lIns="0" tIns="0" rIns="0" bIns="0" rtlCol="0"/>
            <a:lstStyle/>
            <a:p>
              <a:endParaRPr/>
            </a:p>
          </p:txBody>
        </p:sp>
        <p:sp>
          <p:nvSpPr>
            <p:cNvPr id="1510" name="object 1510"/>
            <p:cNvSpPr/>
            <p:nvPr/>
          </p:nvSpPr>
          <p:spPr>
            <a:xfrm>
              <a:off x="6872592" y="4828755"/>
              <a:ext cx="8890" cy="4445"/>
            </a:xfrm>
            <a:custGeom>
              <a:avLst/>
              <a:gdLst/>
              <a:ahLst/>
              <a:cxnLst/>
              <a:rect l="l" t="t" r="r" b="b"/>
              <a:pathLst>
                <a:path w="8890" h="4445">
                  <a:moveTo>
                    <a:pt x="8318" y="0"/>
                  </a:moveTo>
                  <a:lnTo>
                    <a:pt x="0" y="0"/>
                  </a:lnTo>
                  <a:lnTo>
                    <a:pt x="0" y="4419"/>
                  </a:lnTo>
                  <a:lnTo>
                    <a:pt x="8318" y="4419"/>
                  </a:lnTo>
                  <a:lnTo>
                    <a:pt x="8318" y="0"/>
                  </a:lnTo>
                  <a:close/>
                </a:path>
              </a:pathLst>
            </a:custGeom>
            <a:solidFill>
              <a:srgbClr val="FFFFFF"/>
            </a:solidFill>
          </p:spPr>
          <p:txBody>
            <a:bodyPr wrap="square" lIns="0" tIns="0" rIns="0" bIns="0" rtlCol="0"/>
            <a:lstStyle/>
            <a:p>
              <a:endParaRPr/>
            </a:p>
          </p:txBody>
        </p:sp>
        <p:sp>
          <p:nvSpPr>
            <p:cNvPr id="1511" name="object 1511"/>
            <p:cNvSpPr/>
            <p:nvPr/>
          </p:nvSpPr>
          <p:spPr>
            <a:xfrm>
              <a:off x="6872897" y="4830343"/>
              <a:ext cx="8255" cy="1905"/>
            </a:xfrm>
            <a:custGeom>
              <a:avLst/>
              <a:gdLst/>
              <a:ahLst/>
              <a:cxnLst/>
              <a:rect l="l" t="t" r="r" b="b"/>
              <a:pathLst>
                <a:path w="8254" h="1904">
                  <a:moveTo>
                    <a:pt x="7670" y="0"/>
                  </a:moveTo>
                  <a:lnTo>
                    <a:pt x="0" y="0"/>
                  </a:lnTo>
                  <a:lnTo>
                    <a:pt x="0" y="1295"/>
                  </a:lnTo>
                  <a:lnTo>
                    <a:pt x="7670" y="1295"/>
                  </a:lnTo>
                  <a:lnTo>
                    <a:pt x="7670" y="0"/>
                  </a:lnTo>
                  <a:close/>
                </a:path>
              </a:pathLst>
            </a:custGeom>
            <a:solidFill>
              <a:srgbClr val="FFFFFF"/>
            </a:solidFill>
          </p:spPr>
          <p:txBody>
            <a:bodyPr wrap="square" lIns="0" tIns="0" rIns="0" bIns="0" rtlCol="0"/>
            <a:lstStyle/>
            <a:p>
              <a:endParaRPr/>
            </a:p>
          </p:txBody>
        </p:sp>
        <p:sp>
          <p:nvSpPr>
            <p:cNvPr id="1512" name="object 1512"/>
            <p:cNvSpPr/>
            <p:nvPr/>
          </p:nvSpPr>
          <p:spPr>
            <a:xfrm>
              <a:off x="6872897" y="4830343"/>
              <a:ext cx="8255" cy="1905"/>
            </a:xfrm>
            <a:custGeom>
              <a:avLst/>
              <a:gdLst/>
              <a:ahLst/>
              <a:cxnLst/>
              <a:rect l="l" t="t" r="r" b="b"/>
              <a:pathLst>
                <a:path w="8254" h="1904">
                  <a:moveTo>
                    <a:pt x="7670" y="1295"/>
                  </a:moveTo>
                  <a:lnTo>
                    <a:pt x="0" y="1295"/>
                  </a:lnTo>
                  <a:lnTo>
                    <a:pt x="0" y="0"/>
                  </a:lnTo>
                  <a:lnTo>
                    <a:pt x="7670" y="0"/>
                  </a:lnTo>
                  <a:lnTo>
                    <a:pt x="7670" y="1295"/>
                  </a:lnTo>
                  <a:close/>
                </a:path>
              </a:pathLst>
            </a:custGeom>
            <a:ln w="3175">
              <a:solidFill>
                <a:srgbClr val="808285"/>
              </a:solidFill>
            </a:ln>
          </p:spPr>
          <p:txBody>
            <a:bodyPr wrap="square" lIns="0" tIns="0" rIns="0" bIns="0" rtlCol="0"/>
            <a:lstStyle/>
            <a:p>
              <a:endParaRPr/>
            </a:p>
          </p:txBody>
        </p:sp>
      </p:grpSp>
      <p:sp>
        <p:nvSpPr>
          <p:cNvPr id="1513" name="object 1513"/>
          <p:cNvSpPr txBox="1"/>
          <p:nvPr/>
        </p:nvSpPr>
        <p:spPr>
          <a:xfrm>
            <a:off x="6788881" y="4817790"/>
            <a:ext cx="142240" cy="273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38100">
              <a:lnSpc>
                <a:spcPct val="100000"/>
              </a:lnSpc>
            </a:pPr>
            <a:r>
              <a:rPr sz="100" b="0" spc="-30" dirty="0">
                <a:solidFill>
                  <a:srgbClr val="231F20"/>
                </a:solidFill>
                <a:latin typeface="Yu Gothic Medium"/>
                <a:cs typeface="Yu Gothic Medium"/>
              </a:rPr>
              <a:t>T</a:t>
            </a:r>
            <a:r>
              <a:rPr sz="100" b="0" spc="-25" dirty="0">
                <a:solidFill>
                  <a:srgbClr val="231F20"/>
                </a:solidFill>
                <a:latin typeface="Yu Gothic Medium"/>
                <a:cs typeface="Yu Gothic Medium"/>
              </a:rPr>
              <a:t>erm</a:t>
            </a:r>
            <a:r>
              <a:rPr sz="100" b="0" spc="-20" dirty="0">
                <a:solidFill>
                  <a:srgbClr val="231F20"/>
                </a:solidFill>
                <a:latin typeface="Yu Gothic Medium"/>
                <a:cs typeface="Yu Gothic Medium"/>
              </a:rPr>
              <a:t>(</a:t>
            </a:r>
            <a:r>
              <a:rPr sz="100" b="0" spc="-30" dirty="0">
                <a:solidFill>
                  <a:srgbClr val="231F20"/>
                </a:solidFill>
                <a:latin typeface="Yu Gothic Medium"/>
                <a:cs typeface="Yu Gothic Medium"/>
              </a:rPr>
              <a:t>T</a:t>
            </a:r>
            <a:r>
              <a:rPr sz="100" b="0" spc="-15" dirty="0">
                <a:solidFill>
                  <a:srgbClr val="231F20"/>
                </a:solidFill>
                <a:latin typeface="Yu Gothic Medium"/>
                <a:cs typeface="Yu Gothic Medium"/>
              </a:rPr>
              <a:t>i</a:t>
            </a:r>
            <a:r>
              <a:rPr sz="100" b="0" spc="-35" dirty="0">
                <a:solidFill>
                  <a:srgbClr val="231F20"/>
                </a:solidFill>
                <a:latin typeface="Yu Gothic Medium"/>
                <a:cs typeface="Yu Gothic Medium"/>
              </a:rPr>
              <a:t>m</a:t>
            </a:r>
            <a:r>
              <a:rPr sz="100" b="0" spc="-20" dirty="0">
                <a:solidFill>
                  <a:srgbClr val="231F20"/>
                </a:solidFill>
                <a:latin typeface="Yu Gothic Medium"/>
                <a:cs typeface="Yu Gothic Medium"/>
              </a:rPr>
              <a:t>e)          </a:t>
            </a:r>
            <a:r>
              <a:rPr sz="100" b="0" spc="5" dirty="0">
                <a:solidFill>
                  <a:srgbClr val="231F20"/>
                </a:solidFill>
                <a:latin typeface="Yu Gothic Medium"/>
                <a:cs typeface="Yu Gothic Medium"/>
              </a:rPr>
              <a:t> </a:t>
            </a:r>
            <a:r>
              <a:rPr sz="100" b="0" spc="-25" dirty="0">
                <a:solidFill>
                  <a:srgbClr val="231F20"/>
                </a:solidFill>
                <a:latin typeface="Yu Gothic Medium"/>
                <a:cs typeface="Yu Gothic Medium"/>
              </a:rPr>
              <a:t>h</a:t>
            </a:r>
            <a:r>
              <a:rPr sz="100" b="0" spc="-15" dirty="0">
                <a:solidFill>
                  <a:srgbClr val="231F20"/>
                </a:solidFill>
                <a:latin typeface="Yu Gothic Medium"/>
                <a:cs typeface="Yu Gothic Medium"/>
              </a:rPr>
              <a:t>tt</a:t>
            </a:r>
            <a:r>
              <a:rPr sz="100" b="0" spc="-25" dirty="0">
                <a:solidFill>
                  <a:srgbClr val="231F20"/>
                </a:solidFill>
                <a:latin typeface="Yu Gothic Medium"/>
                <a:cs typeface="Yu Gothic Medium"/>
              </a:rPr>
              <a:t>p</a:t>
            </a:r>
            <a:r>
              <a:rPr sz="100" b="0" spc="-40" dirty="0">
                <a:solidFill>
                  <a:srgbClr val="231F20"/>
                </a:solidFill>
                <a:latin typeface="Yu Gothic Medium"/>
                <a:cs typeface="Yu Gothic Medium"/>
              </a:rPr>
              <a:t>サイトに</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0" spc="-25" dirty="0">
                <a:solidFill>
                  <a:srgbClr val="231F20"/>
                </a:solidFill>
                <a:latin typeface="Yu Gothic Medium"/>
                <a:cs typeface="Yu Gothic Medium"/>
              </a:rPr>
              <a:t>q</a:t>
            </a:r>
            <a:r>
              <a:rPr sz="100" b="0" spc="-20" dirty="0">
                <a:solidFill>
                  <a:srgbClr val="231F20"/>
                </a:solidFill>
                <a:latin typeface="Yu Gothic Medium"/>
                <a:cs typeface="Yu Gothic Medium"/>
              </a:rPr>
              <a:t>r24.</a:t>
            </a:r>
            <a:r>
              <a:rPr sz="100" b="0" spc="-15" dirty="0">
                <a:solidFill>
                  <a:srgbClr val="231F20"/>
                </a:solidFill>
                <a:latin typeface="Yu Gothic Medium"/>
                <a:cs typeface="Yu Gothic Medium"/>
              </a:rPr>
              <a:t>j</a:t>
            </a:r>
            <a:r>
              <a:rPr sz="100" b="0" spc="-25" dirty="0">
                <a:solidFill>
                  <a:srgbClr val="231F20"/>
                </a:solidFill>
                <a:latin typeface="Yu Gothic Medium"/>
                <a:cs typeface="Yu Gothic Medium"/>
              </a:rPr>
              <a:t>p</a:t>
            </a:r>
            <a:r>
              <a:rPr sz="100" b="0" dirty="0">
                <a:solidFill>
                  <a:srgbClr val="231F20"/>
                </a:solidFill>
                <a:latin typeface="Yu Gothic Medium"/>
                <a:cs typeface="Yu Gothic Medium"/>
              </a:rPr>
              <a:t>   </a:t>
            </a:r>
            <a:r>
              <a:rPr sz="100" b="0" spc="5" dirty="0">
                <a:solidFill>
                  <a:srgbClr val="231F20"/>
                </a:solidFill>
                <a:latin typeface="Yu Gothic Medium"/>
                <a:cs typeface="Yu Gothic Medium"/>
              </a:rPr>
              <a:t> </a:t>
            </a:r>
            <a:r>
              <a:rPr sz="100" b="0" spc="-40" dirty="0">
                <a:solidFill>
                  <a:srgbClr val="231F20"/>
                </a:solidFill>
                <a:latin typeface="Yu Gothic Medium"/>
                <a:cs typeface="Yu Gothic Medium"/>
              </a:rPr>
              <a:t>W</a:t>
            </a:r>
            <a:r>
              <a:rPr sz="100" b="0" spc="-20" dirty="0">
                <a:solidFill>
                  <a:srgbClr val="231F20"/>
                </a:solidFill>
                <a:latin typeface="Yu Gothic Medium"/>
                <a:cs typeface="Yu Gothic Medium"/>
              </a:rPr>
              <a:t>i-Fi</a:t>
            </a:r>
            <a:r>
              <a:rPr sz="100" b="0" spc="-40" dirty="0">
                <a:solidFill>
                  <a:srgbClr val="231F20"/>
                </a:solidFill>
                <a:latin typeface="Yu Gothic Medium"/>
                <a:cs typeface="Yu Gothic Medium"/>
              </a:rPr>
              <a:t>認証</a:t>
            </a:r>
            <a:endParaRPr sz="100">
              <a:latin typeface="Yu Gothic Medium"/>
              <a:cs typeface="Yu Gothic Medium"/>
            </a:endParaRPr>
          </a:p>
        </p:txBody>
      </p:sp>
      <p:grpSp>
        <p:nvGrpSpPr>
          <p:cNvPr id="1514" name="object 1514"/>
          <p:cNvGrpSpPr/>
          <p:nvPr/>
        </p:nvGrpSpPr>
        <p:grpSpPr>
          <a:xfrm>
            <a:off x="6723373" y="4766674"/>
            <a:ext cx="172720" cy="71120"/>
            <a:chOff x="6723373" y="4766674"/>
            <a:chExt cx="172720" cy="71120"/>
          </a:xfrm>
        </p:grpSpPr>
        <p:sp>
          <p:nvSpPr>
            <p:cNvPr id="1515" name="object 1515"/>
            <p:cNvSpPr/>
            <p:nvPr/>
          </p:nvSpPr>
          <p:spPr>
            <a:xfrm>
              <a:off x="6854151" y="4818976"/>
              <a:ext cx="41910" cy="19050"/>
            </a:xfrm>
            <a:custGeom>
              <a:avLst/>
              <a:gdLst/>
              <a:ahLst/>
              <a:cxnLst/>
              <a:rect l="l" t="t" r="r" b="b"/>
              <a:pathLst>
                <a:path w="41909" h="19050">
                  <a:moveTo>
                    <a:pt x="41821" y="0"/>
                  </a:moveTo>
                  <a:lnTo>
                    <a:pt x="0" y="0"/>
                  </a:lnTo>
                  <a:lnTo>
                    <a:pt x="0" y="18745"/>
                  </a:lnTo>
                  <a:lnTo>
                    <a:pt x="41821" y="18745"/>
                  </a:lnTo>
                  <a:lnTo>
                    <a:pt x="41821" y="18567"/>
                  </a:lnTo>
                  <a:lnTo>
                    <a:pt x="177" y="18567"/>
                  </a:lnTo>
                  <a:lnTo>
                    <a:pt x="177" y="177"/>
                  </a:lnTo>
                  <a:lnTo>
                    <a:pt x="41821" y="177"/>
                  </a:lnTo>
                  <a:lnTo>
                    <a:pt x="41821" y="0"/>
                  </a:lnTo>
                  <a:close/>
                </a:path>
                <a:path w="41909" h="19050">
                  <a:moveTo>
                    <a:pt x="41821" y="177"/>
                  </a:moveTo>
                  <a:lnTo>
                    <a:pt x="41655" y="177"/>
                  </a:lnTo>
                  <a:lnTo>
                    <a:pt x="41655" y="18567"/>
                  </a:lnTo>
                  <a:lnTo>
                    <a:pt x="41821" y="18567"/>
                  </a:lnTo>
                  <a:lnTo>
                    <a:pt x="41821" y="177"/>
                  </a:lnTo>
                  <a:close/>
                </a:path>
              </a:pathLst>
            </a:custGeom>
            <a:solidFill>
              <a:srgbClr val="6D6E71"/>
            </a:solidFill>
          </p:spPr>
          <p:txBody>
            <a:bodyPr wrap="square" lIns="0" tIns="0" rIns="0" bIns="0" rtlCol="0"/>
            <a:lstStyle/>
            <a:p>
              <a:endParaRPr/>
            </a:p>
          </p:txBody>
        </p:sp>
        <p:sp>
          <p:nvSpPr>
            <p:cNvPr id="1516" name="object 1516"/>
            <p:cNvSpPr/>
            <p:nvPr/>
          </p:nvSpPr>
          <p:spPr>
            <a:xfrm>
              <a:off x="6805040" y="4821174"/>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1517" name="object 1517"/>
            <p:cNvSpPr/>
            <p:nvPr/>
          </p:nvSpPr>
          <p:spPr>
            <a:xfrm>
              <a:off x="6806730" y="4822977"/>
              <a:ext cx="10795" cy="10795"/>
            </a:xfrm>
            <a:custGeom>
              <a:avLst/>
              <a:gdLst/>
              <a:ahLst/>
              <a:cxnLst/>
              <a:rect l="l" t="t" r="r" b="b"/>
              <a:pathLst>
                <a:path w="10795" h="10795">
                  <a:moveTo>
                    <a:pt x="2120" y="8407"/>
                  </a:moveTo>
                  <a:lnTo>
                    <a:pt x="850" y="8407"/>
                  </a:lnTo>
                  <a:lnTo>
                    <a:pt x="850" y="9677"/>
                  </a:lnTo>
                  <a:lnTo>
                    <a:pt x="2120" y="9677"/>
                  </a:lnTo>
                  <a:lnTo>
                    <a:pt x="2120" y="8407"/>
                  </a:lnTo>
                  <a:close/>
                </a:path>
                <a:path w="10795" h="10795">
                  <a:moveTo>
                    <a:pt x="2120" y="838"/>
                  </a:moveTo>
                  <a:lnTo>
                    <a:pt x="850" y="838"/>
                  </a:lnTo>
                  <a:lnTo>
                    <a:pt x="850" y="2095"/>
                  </a:lnTo>
                  <a:lnTo>
                    <a:pt x="2120" y="2095"/>
                  </a:lnTo>
                  <a:lnTo>
                    <a:pt x="2120" y="838"/>
                  </a:lnTo>
                  <a:close/>
                </a:path>
                <a:path w="10795" h="10795">
                  <a:moveTo>
                    <a:pt x="2946" y="6743"/>
                  </a:moveTo>
                  <a:lnTo>
                    <a:pt x="2108" y="6743"/>
                  </a:lnTo>
                  <a:lnTo>
                    <a:pt x="2108" y="5473"/>
                  </a:lnTo>
                  <a:lnTo>
                    <a:pt x="1689" y="5473"/>
                  </a:lnTo>
                  <a:lnTo>
                    <a:pt x="1689" y="7162"/>
                  </a:lnTo>
                  <a:lnTo>
                    <a:pt x="2946" y="7162"/>
                  </a:lnTo>
                  <a:lnTo>
                    <a:pt x="2946" y="6743"/>
                  </a:lnTo>
                  <a:close/>
                </a:path>
                <a:path w="10795" h="10795">
                  <a:moveTo>
                    <a:pt x="2959" y="7581"/>
                  </a:moveTo>
                  <a:lnTo>
                    <a:pt x="2540" y="7581"/>
                  </a:lnTo>
                  <a:lnTo>
                    <a:pt x="2540" y="8001"/>
                  </a:lnTo>
                  <a:lnTo>
                    <a:pt x="2540" y="10109"/>
                  </a:lnTo>
                  <a:lnTo>
                    <a:pt x="431" y="10109"/>
                  </a:lnTo>
                  <a:lnTo>
                    <a:pt x="431" y="8001"/>
                  </a:lnTo>
                  <a:lnTo>
                    <a:pt x="2540" y="8001"/>
                  </a:lnTo>
                  <a:lnTo>
                    <a:pt x="2540" y="7581"/>
                  </a:lnTo>
                  <a:lnTo>
                    <a:pt x="12" y="7581"/>
                  </a:lnTo>
                  <a:lnTo>
                    <a:pt x="12" y="10528"/>
                  </a:lnTo>
                  <a:lnTo>
                    <a:pt x="2959" y="10528"/>
                  </a:lnTo>
                  <a:lnTo>
                    <a:pt x="2959" y="10109"/>
                  </a:lnTo>
                  <a:lnTo>
                    <a:pt x="2959" y="8001"/>
                  </a:lnTo>
                  <a:lnTo>
                    <a:pt x="2959" y="7581"/>
                  </a:lnTo>
                  <a:close/>
                </a:path>
                <a:path w="10795" h="10795">
                  <a:moveTo>
                    <a:pt x="2959" y="3352"/>
                  </a:moveTo>
                  <a:lnTo>
                    <a:pt x="2120" y="3352"/>
                  </a:lnTo>
                  <a:lnTo>
                    <a:pt x="2120" y="3771"/>
                  </a:lnTo>
                  <a:lnTo>
                    <a:pt x="2959" y="3771"/>
                  </a:lnTo>
                  <a:lnTo>
                    <a:pt x="2959" y="3352"/>
                  </a:lnTo>
                  <a:close/>
                </a:path>
                <a:path w="10795" h="10795">
                  <a:moveTo>
                    <a:pt x="2959" y="0"/>
                  </a:moveTo>
                  <a:lnTo>
                    <a:pt x="2540" y="0"/>
                  </a:lnTo>
                  <a:lnTo>
                    <a:pt x="2540" y="419"/>
                  </a:lnTo>
                  <a:lnTo>
                    <a:pt x="2540" y="2514"/>
                  </a:lnTo>
                  <a:lnTo>
                    <a:pt x="431" y="2514"/>
                  </a:lnTo>
                  <a:lnTo>
                    <a:pt x="431" y="419"/>
                  </a:lnTo>
                  <a:lnTo>
                    <a:pt x="2540" y="419"/>
                  </a:lnTo>
                  <a:lnTo>
                    <a:pt x="2540" y="0"/>
                  </a:lnTo>
                  <a:lnTo>
                    <a:pt x="12" y="0"/>
                  </a:lnTo>
                  <a:lnTo>
                    <a:pt x="12" y="2933"/>
                  </a:lnTo>
                  <a:lnTo>
                    <a:pt x="2959" y="2933"/>
                  </a:lnTo>
                  <a:lnTo>
                    <a:pt x="2959" y="2514"/>
                  </a:lnTo>
                  <a:lnTo>
                    <a:pt x="2959" y="419"/>
                  </a:lnTo>
                  <a:lnTo>
                    <a:pt x="2959" y="0"/>
                  </a:lnTo>
                  <a:close/>
                </a:path>
                <a:path w="10795" h="10795">
                  <a:moveTo>
                    <a:pt x="3378" y="5054"/>
                  </a:moveTo>
                  <a:lnTo>
                    <a:pt x="2540" y="5054"/>
                  </a:lnTo>
                  <a:lnTo>
                    <a:pt x="2540" y="4635"/>
                  </a:lnTo>
                  <a:lnTo>
                    <a:pt x="2959" y="4635"/>
                  </a:lnTo>
                  <a:lnTo>
                    <a:pt x="2959" y="4216"/>
                  </a:lnTo>
                  <a:lnTo>
                    <a:pt x="2108" y="4216"/>
                  </a:lnTo>
                  <a:lnTo>
                    <a:pt x="2108" y="3784"/>
                  </a:lnTo>
                  <a:lnTo>
                    <a:pt x="1689" y="3784"/>
                  </a:lnTo>
                  <a:lnTo>
                    <a:pt x="1689" y="3365"/>
                  </a:lnTo>
                  <a:lnTo>
                    <a:pt x="1270" y="3365"/>
                  </a:lnTo>
                  <a:lnTo>
                    <a:pt x="1270" y="3784"/>
                  </a:lnTo>
                  <a:lnTo>
                    <a:pt x="838" y="3784"/>
                  </a:lnTo>
                  <a:lnTo>
                    <a:pt x="838" y="3365"/>
                  </a:lnTo>
                  <a:lnTo>
                    <a:pt x="0" y="3365"/>
                  </a:lnTo>
                  <a:lnTo>
                    <a:pt x="0" y="3784"/>
                  </a:lnTo>
                  <a:lnTo>
                    <a:pt x="431" y="3784"/>
                  </a:lnTo>
                  <a:lnTo>
                    <a:pt x="431" y="4635"/>
                  </a:lnTo>
                  <a:lnTo>
                    <a:pt x="850" y="4635"/>
                  </a:lnTo>
                  <a:lnTo>
                    <a:pt x="850" y="5892"/>
                  </a:lnTo>
                  <a:lnTo>
                    <a:pt x="431" y="5892"/>
                  </a:lnTo>
                  <a:lnTo>
                    <a:pt x="431" y="5054"/>
                  </a:lnTo>
                  <a:lnTo>
                    <a:pt x="0" y="5054"/>
                  </a:lnTo>
                  <a:lnTo>
                    <a:pt x="0" y="6743"/>
                  </a:lnTo>
                  <a:lnTo>
                    <a:pt x="431" y="6743"/>
                  </a:lnTo>
                  <a:lnTo>
                    <a:pt x="431" y="6324"/>
                  </a:lnTo>
                  <a:lnTo>
                    <a:pt x="850" y="6324"/>
                  </a:lnTo>
                  <a:lnTo>
                    <a:pt x="850" y="7162"/>
                  </a:lnTo>
                  <a:lnTo>
                    <a:pt x="1270" y="7162"/>
                  </a:lnTo>
                  <a:lnTo>
                    <a:pt x="1270" y="5473"/>
                  </a:lnTo>
                  <a:lnTo>
                    <a:pt x="1689" y="5473"/>
                  </a:lnTo>
                  <a:lnTo>
                    <a:pt x="1689" y="5054"/>
                  </a:lnTo>
                  <a:lnTo>
                    <a:pt x="1270" y="5054"/>
                  </a:lnTo>
                  <a:lnTo>
                    <a:pt x="1270" y="4216"/>
                  </a:lnTo>
                  <a:lnTo>
                    <a:pt x="1689" y="4216"/>
                  </a:lnTo>
                  <a:lnTo>
                    <a:pt x="1689" y="4635"/>
                  </a:lnTo>
                  <a:lnTo>
                    <a:pt x="2108" y="4635"/>
                  </a:lnTo>
                  <a:lnTo>
                    <a:pt x="2108" y="5473"/>
                  </a:lnTo>
                  <a:lnTo>
                    <a:pt x="3378" y="5473"/>
                  </a:lnTo>
                  <a:lnTo>
                    <a:pt x="3378" y="5054"/>
                  </a:lnTo>
                  <a:close/>
                </a:path>
                <a:path w="10795" h="10795">
                  <a:moveTo>
                    <a:pt x="3797" y="10109"/>
                  </a:moveTo>
                  <a:lnTo>
                    <a:pt x="3378" y="10109"/>
                  </a:lnTo>
                  <a:lnTo>
                    <a:pt x="3378" y="10528"/>
                  </a:lnTo>
                  <a:lnTo>
                    <a:pt x="3797" y="10528"/>
                  </a:lnTo>
                  <a:lnTo>
                    <a:pt x="3797" y="10109"/>
                  </a:lnTo>
                  <a:close/>
                </a:path>
                <a:path w="10795" h="10795">
                  <a:moveTo>
                    <a:pt x="3810" y="2095"/>
                  </a:moveTo>
                  <a:lnTo>
                    <a:pt x="3390" y="2095"/>
                  </a:lnTo>
                  <a:lnTo>
                    <a:pt x="3390" y="2946"/>
                  </a:lnTo>
                  <a:lnTo>
                    <a:pt x="3810" y="2946"/>
                  </a:lnTo>
                  <a:lnTo>
                    <a:pt x="3810" y="2095"/>
                  </a:lnTo>
                  <a:close/>
                </a:path>
                <a:path w="10795" h="10795">
                  <a:moveTo>
                    <a:pt x="4229" y="838"/>
                  </a:moveTo>
                  <a:lnTo>
                    <a:pt x="3810" y="838"/>
                  </a:lnTo>
                  <a:lnTo>
                    <a:pt x="3810" y="1257"/>
                  </a:lnTo>
                  <a:lnTo>
                    <a:pt x="4229" y="1257"/>
                  </a:lnTo>
                  <a:lnTo>
                    <a:pt x="4229" y="838"/>
                  </a:lnTo>
                  <a:close/>
                </a:path>
                <a:path w="10795" h="10795">
                  <a:moveTo>
                    <a:pt x="4229" y="0"/>
                  </a:moveTo>
                  <a:lnTo>
                    <a:pt x="3810" y="0"/>
                  </a:lnTo>
                  <a:lnTo>
                    <a:pt x="3810" y="419"/>
                  </a:lnTo>
                  <a:lnTo>
                    <a:pt x="4229" y="419"/>
                  </a:lnTo>
                  <a:lnTo>
                    <a:pt x="4229" y="0"/>
                  </a:lnTo>
                  <a:close/>
                </a:path>
                <a:path w="10795" h="10795">
                  <a:moveTo>
                    <a:pt x="4648" y="1676"/>
                  </a:moveTo>
                  <a:lnTo>
                    <a:pt x="3810" y="1676"/>
                  </a:lnTo>
                  <a:lnTo>
                    <a:pt x="3810" y="2095"/>
                  </a:lnTo>
                  <a:lnTo>
                    <a:pt x="4648" y="2095"/>
                  </a:lnTo>
                  <a:lnTo>
                    <a:pt x="4648" y="1676"/>
                  </a:lnTo>
                  <a:close/>
                </a:path>
                <a:path w="10795" h="10795">
                  <a:moveTo>
                    <a:pt x="5918" y="7581"/>
                  </a:moveTo>
                  <a:lnTo>
                    <a:pt x="5499" y="7581"/>
                  </a:lnTo>
                  <a:lnTo>
                    <a:pt x="5499" y="8420"/>
                  </a:lnTo>
                  <a:lnTo>
                    <a:pt x="5918" y="8420"/>
                  </a:lnTo>
                  <a:lnTo>
                    <a:pt x="5918" y="7581"/>
                  </a:lnTo>
                  <a:close/>
                </a:path>
                <a:path w="10795" h="10795">
                  <a:moveTo>
                    <a:pt x="6324" y="8420"/>
                  </a:moveTo>
                  <a:lnTo>
                    <a:pt x="5918" y="8420"/>
                  </a:lnTo>
                  <a:lnTo>
                    <a:pt x="5918" y="8839"/>
                  </a:lnTo>
                  <a:lnTo>
                    <a:pt x="6324" y="8839"/>
                  </a:lnTo>
                  <a:lnTo>
                    <a:pt x="6324" y="8420"/>
                  </a:lnTo>
                  <a:close/>
                </a:path>
                <a:path w="10795" h="10795">
                  <a:moveTo>
                    <a:pt x="7162" y="838"/>
                  </a:moveTo>
                  <a:lnTo>
                    <a:pt x="6743" y="838"/>
                  </a:lnTo>
                  <a:lnTo>
                    <a:pt x="6743" y="1257"/>
                  </a:lnTo>
                  <a:lnTo>
                    <a:pt x="7162" y="1257"/>
                  </a:lnTo>
                  <a:lnTo>
                    <a:pt x="7162" y="838"/>
                  </a:lnTo>
                  <a:close/>
                </a:path>
                <a:path w="10795" h="10795">
                  <a:moveTo>
                    <a:pt x="8013" y="7569"/>
                  </a:moveTo>
                  <a:lnTo>
                    <a:pt x="7594" y="7569"/>
                  </a:lnTo>
                  <a:lnTo>
                    <a:pt x="7594" y="7988"/>
                  </a:lnTo>
                  <a:lnTo>
                    <a:pt x="8013" y="7988"/>
                  </a:lnTo>
                  <a:lnTo>
                    <a:pt x="8013" y="7569"/>
                  </a:lnTo>
                  <a:close/>
                </a:path>
                <a:path w="10795" h="10795">
                  <a:moveTo>
                    <a:pt x="9702" y="9258"/>
                  </a:moveTo>
                  <a:lnTo>
                    <a:pt x="7594" y="9258"/>
                  </a:lnTo>
                  <a:lnTo>
                    <a:pt x="7594" y="9677"/>
                  </a:lnTo>
                  <a:lnTo>
                    <a:pt x="7162" y="9677"/>
                  </a:lnTo>
                  <a:lnTo>
                    <a:pt x="7162" y="10109"/>
                  </a:lnTo>
                  <a:lnTo>
                    <a:pt x="6743" y="10109"/>
                  </a:lnTo>
                  <a:lnTo>
                    <a:pt x="6743" y="9677"/>
                  </a:lnTo>
                  <a:lnTo>
                    <a:pt x="6743" y="8839"/>
                  </a:lnTo>
                  <a:lnTo>
                    <a:pt x="6324" y="8839"/>
                  </a:lnTo>
                  <a:lnTo>
                    <a:pt x="6324" y="9258"/>
                  </a:lnTo>
                  <a:lnTo>
                    <a:pt x="5918" y="9258"/>
                  </a:lnTo>
                  <a:lnTo>
                    <a:pt x="5918" y="8839"/>
                  </a:lnTo>
                  <a:lnTo>
                    <a:pt x="5499" y="8839"/>
                  </a:lnTo>
                  <a:lnTo>
                    <a:pt x="5499" y="8420"/>
                  </a:lnTo>
                  <a:lnTo>
                    <a:pt x="5067" y="8420"/>
                  </a:lnTo>
                  <a:lnTo>
                    <a:pt x="5067" y="8001"/>
                  </a:lnTo>
                  <a:lnTo>
                    <a:pt x="4648" y="8001"/>
                  </a:lnTo>
                  <a:lnTo>
                    <a:pt x="4648" y="8420"/>
                  </a:lnTo>
                  <a:lnTo>
                    <a:pt x="4648" y="8839"/>
                  </a:lnTo>
                  <a:lnTo>
                    <a:pt x="4648" y="9258"/>
                  </a:lnTo>
                  <a:lnTo>
                    <a:pt x="4216" y="9258"/>
                  </a:lnTo>
                  <a:lnTo>
                    <a:pt x="4216" y="8839"/>
                  </a:lnTo>
                  <a:lnTo>
                    <a:pt x="4648" y="8839"/>
                  </a:lnTo>
                  <a:lnTo>
                    <a:pt x="4648" y="8420"/>
                  </a:lnTo>
                  <a:lnTo>
                    <a:pt x="3810" y="8420"/>
                  </a:lnTo>
                  <a:lnTo>
                    <a:pt x="3810" y="8839"/>
                  </a:lnTo>
                  <a:lnTo>
                    <a:pt x="3378" y="8839"/>
                  </a:lnTo>
                  <a:lnTo>
                    <a:pt x="3378" y="9258"/>
                  </a:lnTo>
                  <a:lnTo>
                    <a:pt x="3810" y="9258"/>
                  </a:lnTo>
                  <a:lnTo>
                    <a:pt x="3810" y="10109"/>
                  </a:lnTo>
                  <a:lnTo>
                    <a:pt x="4648" y="10109"/>
                  </a:lnTo>
                  <a:lnTo>
                    <a:pt x="4648" y="10528"/>
                  </a:lnTo>
                  <a:lnTo>
                    <a:pt x="5067" y="10528"/>
                  </a:lnTo>
                  <a:lnTo>
                    <a:pt x="5067" y="10109"/>
                  </a:lnTo>
                  <a:lnTo>
                    <a:pt x="5918" y="10109"/>
                  </a:lnTo>
                  <a:lnTo>
                    <a:pt x="5918" y="9677"/>
                  </a:lnTo>
                  <a:lnTo>
                    <a:pt x="6324" y="9677"/>
                  </a:lnTo>
                  <a:lnTo>
                    <a:pt x="6324" y="10109"/>
                  </a:lnTo>
                  <a:lnTo>
                    <a:pt x="5918" y="10109"/>
                  </a:lnTo>
                  <a:lnTo>
                    <a:pt x="5918" y="10528"/>
                  </a:lnTo>
                  <a:lnTo>
                    <a:pt x="7594" y="10528"/>
                  </a:lnTo>
                  <a:lnTo>
                    <a:pt x="7594" y="10109"/>
                  </a:lnTo>
                  <a:lnTo>
                    <a:pt x="8001" y="10109"/>
                  </a:lnTo>
                  <a:lnTo>
                    <a:pt x="8001" y="10541"/>
                  </a:lnTo>
                  <a:lnTo>
                    <a:pt x="8432" y="10541"/>
                  </a:lnTo>
                  <a:lnTo>
                    <a:pt x="8432" y="10109"/>
                  </a:lnTo>
                  <a:lnTo>
                    <a:pt x="8013" y="10109"/>
                  </a:lnTo>
                  <a:lnTo>
                    <a:pt x="8013" y="9677"/>
                  </a:lnTo>
                  <a:lnTo>
                    <a:pt x="9702" y="9677"/>
                  </a:lnTo>
                  <a:lnTo>
                    <a:pt x="9702" y="9258"/>
                  </a:lnTo>
                  <a:close/>
                </a:path>
                <a:path w="10795" h="10795">
                  <a:moveTo>
                    <a:pt x="9702" y="838"/>
                  </a:moveTo>
                  <a:lnTo>
                    <a:pt x="8432" y="838"/>
                  </a:lnTo>
                  <a:lnTo>
                    <a:pt x="8432" y="2095"/>
                  </a:lnTo>
                  <a:lnTo>
                    <a:pt x="9702" y="2095"/>
                  </a:lnTo>
                  <a:lnTo>
                    <a:pt x="9702" y="838"/>
                  </a:lnTo>
                  <a:close/>
                </a:path>
                <a:path w="10795" h="10795">
                  <a:moveTo>
                    <a:pt x="10541" y="10109"/>
                  </a:moveTo>
                  <a:lnTo>
                    <a:pt x="8851" y="10109"/>
                  </a:lnTo>
                  <a:lnTo>
                    <a:pt x="8851" y="10528"/>
                  </a:lnTo>
                  <a:lnTo>
                    <a:pt x="10541" y="10528"/>
                  </a:lnTo>
                  <a:lnTo>
                    <a:pt x="10541" y="10109"/>
                  </a:lnTo>
                  <a:close/>
                </a:path>
                <a:path w="10795" h="10795">
                  <a:moveTo>
                    <a:pt x="10541" y="9258"/>
                  </a:moveTo>
                  <a:lnTo>
                    <a:pt x="10121" y="9258"/>
                  </a:lnTo>
                  <a:lnTo>
                    <a:pt x="10121" y="9677"/>
                  </a:lnTo>
                  <a:lnTo>
                    <a:pt x="10541" y="9677"/>
                  </a:lnTo>
                  <a:lnTo>
                    <a:pt x="10541" y="9258"/>
                  </a:lnTo>
                  <a:close/>
                </a:path>
                <a:path w="10795" h="10795">
                  <a:moveTo>
                    <a:pt x="10541" y="8420"/>
                  </a:moveTo>
                  <a:lnTo>
                    <a:pt x="10121" y="8420"/>
                  </a:lnTo>
                  <a:lnTo>
                    <a:pt x="10121" y="8839"/>
                  </a:lnTo>
                  <a:lnTo>
                    <a:pt x="10541" y="8839"/>
                  </a:lnTo>
                  <a:lnTo>
                    <a:pt x="10541" y="8420"/>
                  </a:lnTo>
                  <a:close/>
                </a:path>
                <a:path w="10795" h="10795">
                  <a:moveTo>
                    <a:pt x="10541" y="5041"/>
                  </a:moveTo>
                  <a:lnTo>
                    <a:pt x="10121" y="5041"/>
                  </a:lnTo>
                  <a:lnTo>
                    <a:pt x="10121" y="5892"/>
                  </a:lnTo>
                  <a:lnTo>
                    <a:pt x="9271" y="5892"/>
                  </a:lnTo>
                  <a:lnTo>
                    <a:pt x="9271" y="5461"/>
                  </a:lnTo>
                  <a:lnTo>
                    <a:pt x="9271" y="4622"/>
                  </a:lnTo>
                  <a:lnTo>
                    <a:pt x="9271" y="3771"/>
                  </a:lnTo>
                  <a:lnTo>
                    <a:pt x="8851" y="3771"/>
                  </a:lnTo>
                  <a:lnTo>
                    <a:pt x="8851" y="4622"/>
                  </a:lnTo>
                  <a:lnTo>
                    <a:pt x="8851" y="5461"/>
                  </a:lnTo>
                  <a:lnTo>
                    <a:pt x="8851" y="6731"/>
                  </a:lnTo>
                  <a:lnTo>
                    <a:pt x="8432" y="6731"/>
                  </a:lnTo>
                  <a:lnTo>
                    <a:pt x="8432" y="7150"/>
                  </a:lnTo>
                  <a:lnTo>
                    <a:pt x="8432" y="8420"/>
                  </a:lnTo>
                  <a:lnTo>
                    <a:pt x="7150" y="8420"/>
                  </a:lnTo>
                  <a:lnTo>
                    <a:pt x="7150" y="7150"/>
                  </a:lnTo>
                  <a:lnTo>
                    <a:pt x="8432" y="7150"/>
                  </a:lnTo>
                  <a:lnTo>
                    <a:pt x="8432" y="6731"/>
                  </a:lnTo>
                  <a:lnTo>
                    <a:pt x="8432" y="5461"/>
                  </a:lnTo>
                  <a:lnTo>
                    <a:pt x="8851" y="5461"/>
                  </a:lnTo>
                  <a:lnTo>
                    <a:pt x="8851" y="4622"/>
                  </a:lnTo>
                  <a:lnTo>
                    <a:pt x="8432" y="4622"/>
                  </a:lnTo>
                  <a:lnTo>
                    <a:pt x="8432" y="3352"/>
                  </a:lnTo>
                  <a:lnTo>
                    <a:pt x="8013" y="3352"/>
                  </a:lnTo>
                  <a:lnTo>
                    <a:pt x="8013" y="5892"/>
                  </a:lnTo>
                  <a:lnTo>
                    <a:pt x="7594" y="5892"/>
                  </a:lnTo>
                  <a:lnTo>
                    <a:pt x="7594" y="6311"/>
                  </a:lnTo>
                  <a:lnTo>
                    <a:pt x="7594" y="6731"/>
                  </a:lnTo>
                  <a:lnTo>
                    <a:pt x="7162" y="6731"/>
                  </a:lnTo>
                  <a:lnTo>
                    <a:pt x="7162" y="6311"/>
                  </a:lnTo>
                  <a:lnTo>
                    <a:pt x="6324" y="6311"/>
                  </a:lnTo>
                  <a:lnTo>
                    <a:pt x="6324" y="5892"/>
                  </a:lnTo>
                  <a:lnTo>
                    <a:pt x="5918" y="5892"/>
                  </a:lnTo>
                  <a:lnTo>
                    <a:pt x="5918" y="6311"/>
                  </a:lnTo>
                  <a:lnTo>
                    <a:pt x="5499" y="6311"/>
                  </a:lnTo>
                  <a:lnTo>
                    <a:pt x="5499" y="5892"/>
                  </a:lnTo>
                  <a:lnTo>
                    <a:pt x="5499" y="5435"/>
                  </a:lnTo>
                  <a:lnTo>
                    <a:pt x="6743" y="5435"/>
                  </a:lnTo>
                  <a:lnTo>
                    <a:pt x="6743" y="5892"/>
                  </a:lnTo>
                  <a:lnTo>
                    <a:pt x="7162" y="5892"/>
                  </a:lnTo>
                  <a:lnTo>
                    <a:pt x="7162" y="6311"/>
                  </a:lnTo>
                  <a:lnTo>
                    <a:pt x="7594" y="6311"/>
                  </a:lnTo>
                  <a:lnTo>
                    <a:pt x="7594" y="5892"/>
                  </a:lnTo>
                  <a:lnTo>
                    <a:pt x="7594" y="5461"/>
                  </a:lnTo>
                  <a:lnTo>
                    <a:pt x="8013" y="5461"/>
                  </a:lnTo>
                  <a:lnTo>
                    <a:pt x="8013" y="5041"/>
                  </a:lnTo>
                  <a:lnTo>
                    <a:pt x="7594" y="5041"/>
                  </a:lnTo>
                  <a:lnTo>
                    <a:pt x="7594" y="4203"/>
                  </a:lnTo>
                  <a:lnTo>
                    <a:pt x="8013" y="4203"/>
                  </a:lnTo>
                  <a:lnTo>
                    <a:pt x="8013" y="3771"/>
                  </a:lnTo>
                  <a:lnTo>
                    <a:pt x="7594" y="3771"/>
                  </a:lnTo>
                  <a:lnTo>
                    <a:pt x="7594" y="3352"/>
                  </a:lnTo>
                  <a:lnTo>
                    <a:pt x="7162" y="3352"/>
                  </a:lnTo>
                  <a:lnTo>
                    <a:pt x="7162" y="3771"/>
                  </a:lnTo>
                  <a:lnTo>
                    <a:pt x="6324" y="3771"/>
                  </a:lnTo>
                  <a:lnTo>
                    <a:pt x="6324" y="4203"/>
                  </a:lnTo>
                  <a:lnTo>
                    <a:pt x="7162" y="4203"/>
                  </a:lnTo>
                  <a:lnTo>
                    <a:pt x="7162" y="5041"/>
                  </a:lnTo>
                  <a:lnTo>
                    <a:pt x="6743" y="5041"/>
                  </a:lnTo>
                  <a:lnTo>
                    <a:pt x="6743" y="4622"/>
                  </a:lnTo>
                  <a:lnTo>
                    <a:pt x="5918" y="4622"/>
                  </a:lnTo>
                  <a:lnTo>
                    <a:pt x="5918" y="4203"/>
                  </a:lnTo>
                  <a:lnTo>
                    <a:pt x="5499" y="4203"/>
                  </a:lnTo>
                  <a:lnTo>
                    <a:pt x="5499" y="3771"/>
                  </a:lnTo>
                  <a:lnTo>
                    <a:pt x="6324" y="3771"/>
                  </a:lnTo>
                  <a:lnTo>
                    <a:pt x="6324" y="3352"/>
                  </a:lnTo>
                  <a:lnTo>
                    <a:pt x="5499" y="3352"/>
                  </a:lnTo>
                  <a:lnTo>
                    <a:pt x="5499" y="2514"/>
                  </a:lnTo>
                  <a:lnTo>
                    <a:pt x="5905" y="2514"/>
                  </a:lnTo>
                  <a:lnTo>
                    <a:pt x="5905" y="2933"/>
                  </a:lnTo>
                  <a:lnTo>
                    <a:pt x="6324" y="2933"/>
                  </a:lnTo>
                  <a:lnTo>
                    <a:pt x="6324" y="2514"/>
                  </a:lnTo>
                  <a:lnTo>
                    <a:pt x="6743" y="2514"/>
                  </a:lnTo>
                  <a:lnTo>
                    <a:pt x="6743" y="3352"/>
                  </a:lnTo>
                  <a:lnTo>
                    <a:pt x="7162" y="3352"/>
                  </a:lnTo>
                  <a:lnTo>
                    <a:pt x="7162" y="1663"/>
                  </a:lnTo>
                  <a:lnTo>
                    <a:pt x="6743" y="1663"/>
                  </a:lnTo>
                  <a:lnTo>
                    <a:pt x="6743" y="2095"/>
                  </a:lnTo>
                  <a:lnTo>
                    <a:pt x="5905" y="2095"/>
                  </a:lnTo>
                  <a:lnTo>
                    <a:pt x="5905" y="1663"/>
                  </a:lnTo>
                  <a:lnTo>
                    <a:pt x="6743" y="1663"/>
                  </a:lnTo>
                  <a:lnTo>
                    <a:pt x="6743" y="1257"/>
                  </a:lnTo>
                  <a:lnTo>
                    <a:pt x="6324" y="1257"/>
                  </a:lnTo>
                  <a:lnTo>
                    <a:pt x="6324" y="838"/>
                  </a:lnTo>
                  <a:lnTo>
                    <a:pt x="6743" y="838"/>
                  </a:lnTo>
                  <a:lnTo>
                    <a:pt x="6743" y="419"/>
                  </a:lnTo>
                  <a:lnTo>
                    <a:pt x="6324" y="419"/>
                  </a:lnTo>
                  <a:lnTo>
                    <a:pt x="6324" y="0"/>
                  </a:lnTo>
                  <a:lnTo>
                    <a:pt x="5905" y="0"/>
                  </a:lnTo>
                  <a:lnTo>
                    <a:pt x="5905" y="419"/>
                  </a:lnTo>
                  <a:lnTo>
                    <a:pt x="5905" y="1257"/>
                  </a:lnTo>
                  <a:lnTo>
                    <a:pt x="5486" y="1257"/>
                  </a:lnTo>
                  <a:lnTo>
                    <a:pt x="5486" y="838"/>
                  </a:lnTo>
                  <a:lnTo>
                    <a:pt x="5067" y="838"/>
                  </a:lnTo>
                  <a:lnTo>
                    <a:pt x="5067" y="419"/>
                  </a:lnTo>
                  <a:lnTo>
                    <a:pt x="5905" y="419"/>
                  </a:lnTo>
                  <a:lnTo>
                    <a:pt x="5905" y="0"/>
                  </a:lnTo>
                  <a:lnTo>
                    <a:pt x="4648" y="0"/>
                  </a:lnTo>
                  <a:lnTo>
                    <a:pt x="4648" y="1219"/>
                  </a:lnTo>
                  <a:lnTo>
                    <a:pt x="5067" y="1219"/>
                  </a:lnTo>
                  <a:lnTo>
                    <a:pt x="5067" y="2095"/>
                  </a:lnTo>
                  <a:lnTo>
                    <a:pt x="5486" y="2095"/>
                  </a:lnTo>
                  <a:lnTo>
                    <a:pt x="5486" y="2514"/>
                  </a:lnTo>
                  <a:lnTo>
                    <a:pt x="5067" y="2514"/>
                  </a:lnTo>
                  <a:lnTo>
                    <a:pt x="5067" y="3352"/>
                  </a:lnTo>
                  <a:lnTo>
                    <a:pt x="4648" y="3352"/>
                  </a:lnTo>
                  <a:lnTo>
                    <a:pt x="4648" y="3771"/>
                  </a:lnTo>
                  <a:lnTo>
                    <a:pt x="5067" y="3771"/>
                  </a:lnTo>
                  <a:lnTo>
                    <a:pt x="5067" y="4203"/>
                  </a:lnTo>
                  <a:lnTo>
                    <a:pt x="4648" y="4203"/>
                  </a:lnTo>
                  <a:lnTo>
                    <a:pt x="4648" y="3771"/>
                  </a:lnTo>
                  <a:lnTo>
                    <a:pt x="4229" y="3771"/>
                  </a:lnTo>
                  <a:lnTo>
                    <a:pt x="4229" y="3352"/>
                  </a:lnTo>
                  <a:lnTo>
                    <a:pt x="4648" y="3352"/>
                  </a:lnTo>
                  <a:lnTo>
                    <a:pt x="4648" y="2527"/>
                  </a:lnTo>
                  <a:lnTo>
                    <a:pt x="5067" y="2527"/>
                  </a:lnTo>
                  <a:lnTo>
                    <a:pt x="5067" y="2095"/>
                  </a:lnTo>
                  <a:lnTo>
                    <a:pt x="4648" y="2095"/>
                  </a:lnTo>
                  <a:lnTo>
                    <a:pt x="4648" y="2514"/>
                  </a:lnTo>
                  <a:lnTo>
                    <a:pt x="4216" y="2514"/>
                  </a:lnTo>
                  <a:lnTo>
                    <a:pt x="4216" y="3352"/>
                  </a:lnTo>
                  <a:lnTo>
                    <a:pt x="3378" y="3352"/>
                  </a:lnTo>
                  <a:lnTo>
                    <a:pt x="3378" y="3771"/>
                  </a:lnTo>
                  <a:lnTo>
                    <a:pt x="3810" y="3771"/>
                  </a:lnTo>
                  <a:lnTo>
                    <a:pt x="3810" y="4203"/>
                  </a:lnTo>
                  <a:lnTo>
                    <a:pt x="3378" y="4203"/>
                  </a:lnTo>
                  <a:lnTo>
                    <a:pt x="3378" y="4622"/>
                  </a:lnTo>
                  <a:lnTo>
                    <a:pt x="3810" y="4622"/>
                  </a:lnTo>
                  <a:lnTo>
                    <a:pt x="3810" y="5041"/>
                  </a:lnTo>
                  <a:lnTo>
                    <a:pt x="4229" y="5041"/>
                  </a:lnTo>
                  <a:lnTo>
                    <a:pt x="4229" y="4622"/>
                  </a:lnTo>
                  <a:lnTo>
                    <a:pt x="4648" y="4622"/>
                  </a:lnTo>
                  <a:lnTo>
                    <a:pt x="4648" y="5041"/>
                  </a:lnTo>
                  <a:lnTo>
                    <a:pt x="4229" y="5041"/>
                  </a:lnTo>
                  <a:lnTo>
                    <a:pt x="4229" y="5461"/>
                  </a:lnTo>
                  <a:lnTo>
                    <a:pt x="3810" y="5461"/>
                  </a:lnTo>
                  <a:lnTo>
                    <a:pt x="3810" y="6311"/>
                  </a:lnTo>
                  <a:lnTo>
                    <a:pt x="3378" y="6311"/>
                  </a:lnTo>
                  <a:lnTo>
                    <a:pt x="3378" y="5892"/>
                  </a:lnTo>
                  <a:lnTo>
                    <a:pt x="2540" y="5892"/>
                  </a:lnTo>
                  <a:lnTo>
                    <a:pt x="2540" y="6311"/>
                  </a:lnTo>
                  <a:lnTo>
                    <a:pt x="2959" y="6311"/>
                  </a:lnTo>
                  <a:lnTo>
                    <a:pt x="2959" y="6731"/>
                  </a:lnTo>
                  <a:lnTo>
                    <a:pt x="3810" y="6731"/>
                  </a:lnTo>
                  <a:lnTo>
                    <a:pt x="3810" y="7150"/>
                  </a:lnTo>
                  <a:lnTo>
                    <a:pt x="3378" y="7150"/>
                  </a:lnTo>
                  <a:lnTo>
                    <a:pt x="3378" y="8420"/>
                  </a:lnTo>
                  <a:lnTo>
                    <a:pt x="3810" y="8420"/>
                  </a:lnTo>
                  <a:lnTo>
                    <a:pt x="3810" y="7569"/>
                  </a:lnTo>
                  <a:lnTo>
                    <a:pt x="4229" y="7569"/>
                  </a:lnTo>
                  <a:lnTo>
                    <a:pt x="4229" y="8001"/>
                  </a:lnTo>
                  <a:lnTo>
                    <a:pt x="4648" y="8001"/>
                  </a:lnTo>
                  <a:lnTo>
                    <a:pt x="4648" y="7569"/>
                  </a:lnTo>
                  <a:lnTo>
                    <a:pt x="4648" y="7150"/>
                  </a:lnTo>
                  <a:lnTo>
                    <a:pt x="5067" y="7150"/>
                  </a:lnTo>
                  <a:lnTo>
                    <a:pt x="5067" y="6731"/>
                  </a:lnTo>
                  <a:lnTo>
                    <a:pt x="4229" y="6731"/>
                  </a:lnTo>
                  <a:lnTo>
                    <a:pt x="4229" y="5892"/>
                  </a:lnTo>
                  <a:lnTo>
                    <a:pt x="5067" y="5892"/>
                  </a:lnTo>
                  <a:lnTo>
                    <a:pt x="5067" y="6731"/>
                  </a:lnTo>
                  <a:lnTo>
                    <a:pt x="5499" y="6731"/>
                  </a:lnTo>
                  <a:lnTo>
                    <a:pt x="5499" y="7150"/>
                  </a:lnTo>
                  <a:lnTo>
                    <a:pt x="5918" y="7150"/>
                  </a:lnTo>
                  <a:lnTo>
                    <a:pt x="5918" y="7569"/>
                  </a:lnTo>
                  <a:lnTo>
                    <a:pt x="6743" y="7569"/>
                  </a:lnTo>
                  <a:lnTo>
                    <a:pt x="6743" y="8839"/>
                  </a:lnTo>
                  <a:lnTo>
                    <a:pt x="9271" y="8839"/>
                  </a:lnTo>
                  <a:lnTo>
                    <a:pt x="9271" y="8420"/>
                  </a:lnTo>
                  <a:lnTo>
                    <a:pt x="9702" y="8420"/>
                  </a:lnTo>
                  <a:lnTo>
                    <a:pt x="9702" y="8001"/>
                  </a:lnTo>
                  <a:lnTo>
                    <a:pt x="9702" y="7569"/>
                  </a:lnTo>
                  <a:lnTo>
                    <a:pt x="9271" y="7569"/>
                  </a:lnTo>
                  <a:lnTo>
                    <a:pt x="9271" y="8001"/>
                  </a:lnTo>
                  <a:lnTo>
                    <a:pt x="8851" y="8001"/>
                  </a:lnTo>
                  <a:lnTo>
                    <a:pt x="8851" y="7569"/>
                  </a:lnTo>
                  <a:lnTo>
                    <a:pt x="9271" y="7569"/>
                  </a:lnTo>
                  <a:lnTo>
                    <a:pt x="9271" y="7150"/>
                  </a:lnTo>
                  <a:lnTo>
                    <a:pt x="9702" y="7150"/>
                  </a:lnTo>
                  <a:lnTo>
                    <a:pt x="9702" y="6731"/>
                  </a:lnTo>
                  <a:lnTo>
                    <a:pt x="9271" y="6731"/>
                  </a:lnTo>
                  <a:lnTo>
                    <a:pt x="9271" y="6311"/>
                  </a:lnTo>
                  <a:lnTo>
                    <a:pt x="9702" y="6311"/>
                  </a:lnTo>
                  <a:lnTo>
                    <a:pt x="9702" y="6731"/>
                  </a:lnTo>
                  <a:lnTo>
                    <a:pt x="10121" y="6731"/>
                  </a:lnTo>
                  <a:lnTo>
                    <a:pt x="10121" y="7150"/>
                  </a:lnTo>
                  <a:lnTo>
                    <a:pt x="9702" y="7150"/>
                  </a:lnTo>
                  <a:lnTo>
                    <a:pt x="9702" y="7569"/>
                  </a:lnTo>
                  <a:lnTo>
                    <a:pt x="10121" y="7569"/>
                  </a:lnTo>
                  <a:lnTo>
                    <a:pt x="10121" y="8001"/>
                  </a:lnTo>
                  <a:lnTo>
                    <a:pt x="10541" y="8001"/>
                  </a:lnTo>
                  <a:lnTo>
                    <a:pt x="10541" y="6311"/>
                  </a:lnTo>
                  <a:lnTo>
                    <a:pt x="10541" y="5892"/>
                  </a:lnTo>
                  <a:lnTo>
                    <a:pt x="10541" y="5041"/>
                  </a:lnTo>
                  <a:close/>
                </a:path>
                <a:path w="10795" h="10795">
                  <a:moveTo>
                    <a:pt x="10541" y="3784"/>
                  </a:moveTo>
                  <a:lnTo>
                    <a:pt x="10121" y="3784"/>
                  </a:lnTo>
                  <a:lnTo>
                    <a:pt x="10121" y="4622"/>
                  </a:lnTo>
                  <a:lnTo>
                    <a:pt x="10541" y="4622"/>
                  </a:lnTo>
                  <a:lnTo>
                    <a:pt x="10541" y="3784"/>
                  </a:lnTo>
                  <a:close/>
                </a:path>
                <a:path w="10795" h="10795">
                  <a:moveTo>
                    <a:pt x="10541" y="0"/>
                  </a:moveTo>
                  <a:lnTo>
                    <a:pt x="10121" y="0"/>
                  </a:lnTo>
                  <a:lnTo>
                    <a:pt x="10121" y="419"/>
                  </a:lnTo>
                  <a:lnTo>
                    <a:pt x="10121" y="2514"/>
                  </a:lnTo>
                  <a:lnTo>
                    <a:pt x="8001" y="2514"/>
                  </a:lnTo>
                  <a:lnTo>
                    <a:pt x="8001" y="419"/>
                  </a:lnTo>
                  <a:lnTo>
                    <a:pt x="10121" y="419"/>
                  </a:lnTo>
                  <a:lnTo>
                    <a:pt x="10121" y="0"/>
                  </a:lnTo>
                  <a:lnTo>
                    <a:pt x="7594" y="0"/>
                  </a:lnTo>
                  <a:lnTo>
                    <a:pt x="7594" y="2933"/>
                  </a:lnTo>
                  <a:lnTo>
                    <a:pt x="10541" y="2933"/>
                  </a:lnTo>
                  <a:lnTo>
                    <a:pt x="10541" y="2514"/>
                  </a:lnTo>
                  <a:lnTo>
                    <a:pt x="10541" y="419"/>
                  </a:lnTo>
                  <a:lnTo>
                    <a:pt x="10541" y="0"/>
                  </a:lnTo>
                  <a:close/>
                </a:path>
              </a:pathLst>
            </a:custGeom>
            <a:solidFill>
              <a:srgbClr val="231F20"/>
            </a:solidFill>
          </p:spPr>
          <p:txBody>
            <a:bodyPr wrap="square" lIns="0" tIns="0" rIns="0" bIns="0" rtlCol="0"/>
            <a:lstStyle/>
            <a:p>
              <a:endParaRPr/>
            </a:p>
          </p:txBody>
        </p:sp>
        <p:sp>
          <p:nvSpPr>
            <p:cNvPr id="1518" name="object 1518"/>
            <p:cNvSpPr/>
            <p:nvPr/>
          </p:nvSpPr>
          <p:spPr>
            <a:xfrm>
              <a:off x="6879361" y="4801565"/>
              <a:ext cx="14604" cy="14604"/>
            </a:xfrm>
            <a:custGeom>
              <a:avLst/>
              <a:gdLst/>
              <a:ahLst/>
              <a:cxnLst/>
              <a:rect l="l" t="t" r="r" b="b"/>
              <a:pathLst>
                <a:path w="14604" h="14604">
                  <a:moveTo>
                    <a:pt x="14020" y="0"/>
                  </a:moveTo>
                  <a:lnTo>
                    <a:pt x="0" y="0"/>
                  </a:lnTo>
                  <a:lnTo>
                    <a:pt x="0" y="14033"/>
                  </a:lnTo>
                  <a:lnTo>
                    <a:pt x="14020" y="14033"/>
                  </a:lnTo>
                  <a:lnTo>
                    <a:pt x="14020" y="0"/>
                  </a:lnTo>
                  <a:close/>
                </a:path>
              </a:pathLst>
            </a:custGeom>
            <a:solidFill>
              <a:srgbClr val="FFFFFF"/>
            </a:solidFill>
          </p:spPr>
          <p:txBody>
            <a:bodyPr wrap="square" lIns="0" tIns="0" rIns="0" bIns="0" rtlCol="0"/>
            <a:lstStyle/>
            <a:p>
              <a:endParaRPr/>
            </a:p>
          </p:txBody>
        </p:sp>
        <p:sp>
          <p:nvSpPr>
            <p:cNvPr id="1519" name="object 1519"/>
            <p:cNvSpPr/>
            <p:nvPr/>
          </p:nvSpPr>
          <p:spPr>
            <a:xfrm>
              <a:off x="6881063" y="4803343"/>
              <a:ext cx="10795" cy="10795"/>
            </a:xfrm>
            <a:custGeom>
              <a:avLst/>
              <a:gdLst/>
              <a:ahLst/>
              <a:cxnLst/>
              <a:rect l="l" t="t" r="r" b="b"/>
              <a:pathLst>
                <a:path w="10795" h="10795">
                  <a:moveTo>
                    <a:pt x="2108" y="838"/>
                  </a:moveTo>
                  <a:lnTo>
                    <a:pt x="838" y="838"/>
                  </a:lnTo>
                  <a:lnTo>
                    <a:pt x="838" y="2108"/>
                  </a:lnTo>
                  <a:lnTo>
                    <a:pt x="2108" y="2108"/>
                  </a:lnTo>
                  <a:lnTo>
                    <a:pt x="2108" y="838"/>
                  </a:lnTo>
                  <a:close/>
                </a:path>
                <a:path w="10795" h="10795">
                  <a:moveTo>
                    <a:pt x="2120" y="8407"/>
                  </a:moveTo>
                  <a:lnTo>
                    <a:pt x="850" y="8407"/>
                  </a:lnTo>
                  <a:lnTo>
                    <a:pt x="850" y="9677"/>
                  </a:lnTo>
                  <a:lnTo>
                    <a:pt x="2120" y="9677"/>
                  </a:lnTo>
                  <a:lnTo>
                    <a:pt x="2120" y="8407"/>
                  </a:lnTo>
                  <a:close/>
                </a:path>
                <a:path w="10795" h="10795">
                  <a:moveTo>
                    <a:pt x="2946" y="7594"/>
                  </a:moveTo>
                  <a:lnTo>
                    <a:pt x="2540" y="7594"/>
                  </a:lnTo>
                  <a:lnTo>
                    <a:pt x="2540" y="8001"/>
                  </a:lnTo>
                  <a:lnTo>
                    <a:pt x="2540" y="10109"/>
                  </a:lnTo>
                  <a:lnTo>
                    <a:pt x="431" y="10109"/>
                  </a:lnTo>
                  <a:lnTo>
                    <a:pt x="431" y="8001"/>
                  </a:lnTo>
                  <a:lnTo>
                    <a:pt x="2540" y="8001"/>
                  </a:lnTo>
                  <a:lnTo>
                    <a:pt x="2540" y="7594"/>
                  </a:lnTo>
                  <a:lnTo>
                    <a:pt x="0" y="7594"/>
                  </a:lnTo>
                  <a:lnTo>
                    <a:pt x="0" y="10528"/>
                  </a:lnTo>
                  <a:lnTo>
                    <a:pt x="2946" y="10528"/>
                  </a:lnTo>
                  <a:lnTo>
                    <a:pt x="2946" y="10109"/>
                  </a:lnTo>
                  <a:lnTo>
                    <a:pt x="2946" y="8001"/>
                  </a:lnTo>
                  <a:lnTo>
                    <a:pt x="2946" y="7594"/>
                  </a:lnTo>
                  <a:close/>
                </a:path>
                <a:path w="10795" h="10795">
                  <a:moveTo>
                    <a:pt x="2946" y="6756"/>
                  </a:moveTo>
                  <a:lnTo>
                    <a:pt x="2108" y="6756"/>
                  </a:lnTo>
                  <a:lnTo>
                    <a:pt x="2108" y="5486"/>
                  </a:lnTo>
                  <a:lnTo>
                    <a:pt x="1689" y="5486"/>
                  </a:lnTo>
                  <a:lnTo>
                    <a:pt x="1689" y="7175"/>
                  </a:lnTo>
                  <a:lnTo>
                    <a:pt x="2946" y="7175"/>
                  </a:lnTo>
                  <a:lnTo>
                    <a:pt x="2946" y="6756"/>
                  </a:lnTo>
                  <a:close/>
                </a:path>
                <a:path w="10795" h="10795">
                  <a:moveTo>
                    <a:pt x="2959" y="3365"/>
                  </a:moveTo>
                  <a:lnTo>
                    <a:pt x="2120" y="3365"/>
                  </a:lnTo>
                  <a:lnTo>
                    <a:pt x="2120" y="3784"/>
                  </a:lnTo>
                  <a:lnTo>
                    <a:pt x="2959" y="3784"/>
                  </a:lnTo>
                  <a:lnTo>
                    <a:pt x="2959" y="3365"/>
                  </a:lnTo>
                  <a:close/>
                </a:path>
                <a:path w="10795" h="10795">
                  <a:moveTo>
                    <a:pt x="2959" y="0"/>
                  </a:moveTo>
                  <a:lnTo>
                    <a:pt x="2540" y="0"/>
                  </a:lnTo>
                  <a:lnTo>
                    <a:pt x="2540" y="431"/>
                  </a:lnTo>
                  <a:lnTo>
                    <a:pt x="2540" y="2527"/>
                  </a:lnTo>
                  <a:lnTo>
                    <a:pt x="419" y="2527"/>
                  </a:lnTo>
                  <a:lnTo>
                    <a:pt x="419" y="431"/>
                  </a:lnTo>
                  <a:lnTo>
                    <a:pt x="2540" y="431"/>
                  </a:lnTo>
                  <a:lnTo>
                    <a:pt x="2540" y="0"/>
                  </a:lnTo>
                  <a:lnTo>
                    <a:pt x="12" y="0"/>
                  </a:lnTo>
                  <a:lnTo>
                    <a:pt x="12" y="2946"/>
                  </a:lnTo>
                  <a:lnTo>
                    <a:pt x="2959" y="2946"/>
                  </a:lnTo>
                  <a:lnTo>
                    <a:pt x="2959" y="2527"/>
                  </a:lnTo>
                  <a:lnTo>
                    <a:pt x="2959" y="431"/>
                  </a:lnTo>
                  <a:lnTo>
                    <a:pt x="2959" y="0"/>
                  </a:lnTo>
                  <a:close/>
                </a:path>
                <a:path w="10795" h="10795">
                  <a:moveTo>
                    <a:pt x="3378" y="5067"/>
                  </a:moveTo>
                  <a:lnTo>
                    <a:pt x="2540" y="5067"/>
                  </a:lnTo>
                  <a:lnTo>
                    <a:pt x="2540" y="4648"/>
                  </a:lnTo>
                  <a:lnTo>
                    <a:pt x="2959" y="4648"/>
                  </a:lnTo>
                  <a:lnTo>
                    <a:pt x="2959" y="4229"/>
                  </a:lnTo>
                  <a:lnTo>
                    <a:pt x="2108" y="4229"/>
                  </a:lnTo>
                  <a:lnTo>
                    <a:pt x="2108" y="3797"/>
                  </a:lnTo>
                  <a:lnTo>
                    <a:pt x="1689" y="3797"/>
                  </a:lnTo>
                  <a:lnTo>
                    <a:pt x="1689" y="3378"/>
                  </a:lnTo>
                  <a:lnTo>
                    <a:pt x="1270" y="3378"/>
                  </a:lnTo>
                  <a:lnTo>
                    <a:pt x="1270" y="3797"/>
                  </a:lnTo>
                  <a:lnTo>
                    <a:pt x="838" y="3797"/>
                  </a:lnTo>
                  <a:lnTo>
                    <a:pt x="838" y="3378"/>
                  </a:lnTo>
                  <a:lnTo>
                    <a:pt x="0" y="3378"/>
                  </a:lnTo>
                  <a:lnTo>
                    <a:pt x="0" y="3797"/>
                  </a:lnTo>
                  <a:lnTo>
                    <a:pt x="431" y="3797"/>
                  </a:lnTo>
                  <a:lnTo>
                    <a:pt x="431" y="4648"/>
                  </a:lnTo>
                  <a:lnTo>
                    <a:pt x="850" y="4648"/>
                  </a:lnTo>
                  <a:lnTo>
                    <a:pt x="850" y="5905"/>
                  </a:lnTo>
                  <a:lnTo>
                    <a:pt x="431" y="5905"/>
                  </a:lnTo>
                  <a:lnTo>
                    <a:pt x="431" y="5067"/>
                  </a:lnTo>
                  <a:lnTo>
                    <a:pt x="0" y="5067"/>
                  </a:lnTo>
                  <a:lnTo>
                    <a:pt x="0" y="6756"/>
                  </a:lnTo>
                  <a:lnTo>
                    <a:pt x="431" y="6756"/>
                  </a:lnTo>
                  <a:lnTo>
                    <a:pt x="431" y="6337"/>
                  </a:lnTo>
                  <a:lnTo>
                    <a:pt x="850" y="6337"/>
                  </a:lnTo>
                  <a:lnTo>
                    <a:pt x="850" y="7175"/>
                  </a:lnTo>
                  <a:lnTo>
                    <a:pt x="1270" y="7175"/>
                  </a:lnTo>
                  <a:lnTo>
                    <a:pt x="1270" y="5486"/>
                  </a:lnTo>
                  <a:lnTo>
                    <a:pt x="1689" y="5486"/>
                  </a:lnTo>
                  <a:lnTo>
                    <a:pt x="1689" y="5067"/>
                  </a:lnTo>
                  <a:lnTo>
                    <a:pt x="1270" y="5067"/>
                  </a:lnTo>
                  <a:lnTo>
                    <a:pt x="1270" y="4229"/>
                  </a:lnTo>
                  <a:lnTo>
                    <a:pt x="1689" y="4229"/>
                  </a:lnTo>
                  <a:lnTo>
                    <a:pt x="1689" y="4648"/>
                  </a:lnTo>
                  <a:lnTo>
                    <a:pt x="2108" y="4648"/>
                  </a:lnTo>
                  <a:lnTo>
                    <a:pt x="2108" y="5486"/>
                  </a:lnTo>
                  <a:lnTo>
                    <a:pt x="3378" y="5486"/>
                  </a:lnTo>
                  <a:lnTo>
                    <a:pt x="3378" y="5067"/>
                  </a:lnTo>
                  <a:close/>
                </a:path>
                <a:path w="10795" h="10795">
                  <a:moveTo>
                    <a:pt x="3797" y="10109"/>
                  </a:moveTo>
                  <a:lnTo>
                    <a:pt x="3378" y="10109"/>
                  </a:lnTo>
                  <a:lnTo>
                    <a:pt x="3378" y="10528"/>
                  </a:lnTo>
                  <a:lnTo>
                    <a:pt x="3797" y="10528"/>
                  </a:lnTo>
                  <a:lnTo>
                    <a:pt x="3797" y="10109"/>
                  </a:lnTo>
                  <a:close/>
                </a:path>
                <a:path w="10795" h="10795">
                  <a:moveTo>
                    <a:pt x="3797" y="2108"/>
                  </a:moveTo>
                  <a:lnTo>
                    <a:pt x="3378" y="2108"/>
                  </a:lnTo>
                  <a:lnTo>
                    <a:pt x="3378" y="2959"/>
                  </a:lnTo>
                  <a:lnTo>
                    <a:pt x="3797" y="2959"/>
                  </a:lnTo>
                  <a:lnTo>
                    <a:pt x="3797" y="2108"/>
                  </a:lnTo>
                  <a:close/>
                </a:path>
                <a:path w="10795" h="10795">
                  <a:moveTo>
                    <a:pt x="4216" y="838"/>
                  </a:moveTo>
                  <a:lnTo>
                    <a:pt x="3797" y="838"/>
                  </a:lnTo>
                  <a:lnTo>
                    <a:pt x="3797" y="1257"/>
                  </a:lnTo>
                  <a:lnTo>
                    <a:pt x="4216" y="1257"/>
                  </a:lnTo>
                  <a:lnTo>
                    <a:pt x="4216" y="838"/>
                  </a:lnTo>
                  <a:close/>
                </a:path>
                <a:path w="10795" h="10795">
                  <a:moveTo>
                    <a:pt x="4216" y="0"/>
                  </a:moveTo>
                  <a:lnTo>
                    <a:pt x="3797" y="0"/>
                  </a:lnTo>
                  <a:lnTo>
                    <a:pt x="3797" y="419"/>
                  </a:lnTo>
                  <a:lnTo>
                    <a:pt x="4216" y="419"/>
                  </a:lnTo>
                  <a:lnTo>
                    <a:pt x="4216" y="0"/>
                  </a:lnTo>
                  <a:close/>
                </a:path>
                <a:path w="10795" h="10795">
                  <a:moveTo>
                    <a:pt x="4635" y="1689"/>
                  </a:moveTo>
                  <a:lnTo>
                    <a:pt x="3797" y="1689"/>
                  </a:lnTo>
                  <a:lnTo>
                    <a:pt x="3797" y="2108"/>
                  </a:lnTo>
                  <a:lnTo>
                    <a:pt x="4635" y="2108"/>
                  </a:lnTo>
                  <a:lnTo>
                    <a:pt x="4635" y="1689"/>
                  </a:lnTo>
                  <a:close/>
                </a:path>
                <a:path w="10795" h="10795">
                  <a:moveTo>
                    <a:pt x="5905" y="7594"/>
                  </a:moveTo>
                  <a:lnTo>
                    <a:pt x="5486" y="7594"/>
                  </a:lnTo>
                  <a:lnTo>
                    <a:pt x="5486" y="8420"/>
                  </a:lnTo>
                  <a:lnTo>
                    <a:pt x="5905" y="8420"/>
                  </a:lnTo>
                  <a:lnTo>
                    <a:pt x="5905" y="7594"/>
                  </a:lnTo>
                  <a:close/>
                </a:path>
                <a:path w="10795" h="10795">
                  <a:moveTo>
                    <a:pt x="6324" y="8420"/>
                  </a:moveTo>
                  <a:lnTo>
                    <a:pt x="5905" y="8420"/>
                  </a:lnTo>
                  <a:lnTo>
                    <a:pt x="5905" y="8839"/>
                  </a:lnTo>
                  <a:lnTo>
                    <a:pt x="6324" y="8839"/>
                  </a:lnTo>
                  <a:lnTo>
                    <a:pt x="6324" y="8420"/>
                  </a:lnTo>
                  <a:close/>
                </a:path>
                <a:path w="10795" h="10795">
                  <a:moveTo>
                    <a:pt x="7175" y="838"/>
                  </a:moveTo>
                  <a:lnTo>
                    <a:pt x="6756" y="838"/>
                  </a:lnTo>
                  <a:lnTo>
                    <a:pt x="6756" y="1257"/>
                  </a:lnTo>
                  <a:lnTo>
                    <a:pt x="7175" y="1257"/>
                  </a:lnTo>
                  <a:lnTo>
                    <a:pt x="7175" y="838"/>
                  </a:lnTo>
                  <a:close/>
                </a:path>
                <a:path w="10795" h="10795">
                  <a:moveTo>
                    <a:pt x="8013" y="7581"/>
                  </a:moveTo>
                  <a:lnTo>
                    <a:pt x="7594" y="7581"/>
                  </a:lnTo>
                  <a:lnTo>
                    <a:pt x="7594" y="7988"/>
                  </a:lnTo>
                  <a:lnTo>
                    <a:pt x="8013" y="7988"/>
                  </a:lnTo>
                  <a:lnTo>
                    <a:pt x="8013" y="7581"/>
                  </a:lnTo>
                  <a:close/>
                </a:path>
                <a:path w="10795" h="10795">
                  <a:moveTo>
                    <a:pt x="8420" y="10109"/>
                  </a:moveTo>
                  <a:lnTo>
                    <a:pt x="8013" y="10109"/>
                  </a:lnTo>
                  <a:lnTo>
                    <a:pt x="8013" y="10528"/>
                  </a:lnTo>
                  <a:lnTo>
                    <a:pt x="8420" y="10528"/>
                  </a:lnTo>
                  <a:lnTo>
                    <a:pt x="8420" y="10109"/>
                  </a:lnTo>
                  <a:close/>
                </a:path>
                <a:path w="10795" h="10795">
                  <a:moveTo>
                    <a:pt x="9690" y="9258"/>
                  </a:moveTo>
                  <a:lnTo>
                    <a:pt x="7594" y="9258"/>
                  </a:lnTo>
                  <a:lnTo>
                    <a:pt x="7594" y="9677"/>
                  </a:lnTo>
                  <a:lnTo>
                    <a:pt x="7175" y="9677"/>
                  </a:lnTo>
                  <a:lnTo>
                    <a:pt x="7175" y="10109"/>
                  </a:lnTo>
                  <a:lnTo>
                    <a:pt x="6756" y="10109"/>
                  </a:lnTo>
                  <a:lnTo>
                    <a:pt x="6756" y="9677"/>
                  </a:lnTo>
                  <a:lnTo>
                    <a:pt x="6756" y="8839"/>
                  </a:lnTo>
                  <a:lnTo>
                    <a:pt x="6324" y="8839"/>
                  </a:lnTo>
                  <a:lnTo>
                    <a:pt x="6324" y="9258"/>
                  </a:lnTo>
                  <a:lnTo>
                    <a:pt x="5905" y="9258"/>
                  </a:lnTo>
                  <a:lnTo>
                    <a:pt x="5905" y="8839"/>
                  </a:lnTo>
                  <a:lnTo>
                    <a:pt x="5486" y="8839"/>
                  </a:lnTo>
                  <a:lnTo>
                    <a:pt x="5486" y="8420"/>
                  </a:lnTo>
                  <a:lnTo>
                    <a:pt x="5067" y="8420"/>
                  </a:lnTo>
                  <a:lnTo>
                    <a:pt x="5067" y="8001"/>
                  </a:lnTo>
                  <a:lnTo>
                    <a:pt x="4648" y="8001"/>
                  </a:lnTo>
                  <a:lnTo>
                    <a:pt x="4648" y="8420"/>
                  </a:lnTo>
                  <a:lnTo>
                    <a:pt x="4648" y="8839"/>
                  </a:lnTo>
                  <a:lnTo>
                    <a:pt x="4648" y="9258"/>
                  </a:lnTo>
                  <a:lnTo>
                    <a:pt x="4229" y="9258"/>
                  </a:lnTo>
                  <a:lnTo>
                    <a:pt x="4229" y="8839"/>
                  </a:lnTo>
                  <a:lnTo>
                    <a:pt x="4648" y="8839"/>
                  </a:lnTo>
                  <a:lnTo>
                    <a:pt x="4648" y="8420"/>
                  </a:lnTo>
                  <a:lnTo>
                    <a:pt x="3797" y="8420"/>
                  </a:lnTo>
                  <a:lnTo>
                    <a:pt x="3797" y="8839"/>
                  </a:lnTo>
                  <a:lnTo>
                    <a:pt x="3378" y="8839"/>
                  </a:lnTo>
                  <a:lnTo>
                    <a:pt x="3378" y="9258"/>
                  </a:lnTo>
                  <a:lnTo>
                    <a:pt x="3797" y="9258"/>
                  </a:lnTo>
                  <a:lnTo>
                    <a:pt x="3797" y="10109"/>
                  </a:lnTo>
                  <a:lnTo>
                    <a:pt x="4648" y="10109"/>
                  </a:lnTo>
                  <a:lnTo>
                    <a:pt x="4648" y="10528"/>
                  </a:lnTo>
                  <a:lnTo>
                    <a:pt x="5067" y="10528"/>
                  </a:lnTo>
                  <a:lnTo>
                    <a:pt x="5067" y="10109"/>
                  </a:lnTo>
                  <a:lnTo>
                    <a:pt x="5905" y="10109"/>
                  </a:lnTo>
                  <a:lnTo>
                    <a:pt x="5905" y="9677"/>
                  </a:lnTo>
                  <a:lnTo>
                    <a:pt x="6324" y="9677"/>
                  </a:lnTo>
                  <a:lnTo>
                    <a:pt x="6324" y="10109"/>
                  </a:lnTo>
                  <a:lnTo>
                    <a:pt x="5905" y="10109"/>
                  </a:lnTo>
                  <a:lnTo>
                    <a:pt x="5905" y="10528"/>
                  </a:lnTo>
                  <a:lnTo>
                    <a:pt x="7594" y="10528"/>
                  </a:lnTo>
                  <a:lnTo>
                    <a:pt x="7594" y="10109"/>
                  </a:lnTo>
                  <a:lnTo>
                    <a:pt x="8013" y="10109"/>
                  </a:lnTo>
                  <a:lnTo>
                    <a:pt x="8013" y="9677"/>
                  </a:lnTo>
                  <a:lnTo>
                    <a:pt x="9690" y="9677"/>
                  </a:lnTo>
                  <a:lnTo>
                    <a:pt x="9690" y="9258"/>
                  </a:lnTo>
                  <a:close/>
                </a:path>
                <a:path w="10795" h="10795">
                  <a:moveTo>
                    <a:pt x="9690" y="838"/>
                  </a:moveTo>
                  <a:lnTo>
                    <a:pt x="8407" y="838"/>
                  </a:lnTo>
                  <a:lnTo>
                    <a:pt x="8407" y="2108"/>
                  </a:lnTo>
                  <a:lnTo>
                    <a:pt x="9690" y="2108"/>
                  </a:lnTo>
                  <a:lnTo>
                    <a:pt x="9690" y="838"/>
                  </a:lnTo>
                  <a:close/>
                </a:path>
                <a:path w="10795" h="10795">
                  <a:moveTo>
                    <a:pt x="10528" y="9258"/>
                  </a:moveTo>
                  <a:lnTo>
                    <a:pt x="10109" y="9258"/>
                  </a:lnTo>
                  <a:lnTo>
                    <a:pt x="10109" y="9677"/>
                  </a:lnTo>
                  <a:lnTo>
                    <a:pt x="10528" y="9677"/>
                  </a:lnTo>
                  <a:lnTo>
                    <a:pt x="10528" y="9258"/>
                  </a:lnTo>
                  <a:close/>
                </a:path>
                <a:path w="10795" h="10795">
                  <a:moveTo>
                    <a:pt x="10528" y="8420"/>
                  </a:moveTo>
                  <a:lnTo>
                    <a:pt x="10109" y="8420"/>
                  </a:lnTo>
                  <a:lnTo>
                    <a:pt x="10109" y="8839"/>
                  </a:lnTo>
                  <a:lnTo>
                    <a:pt x="10528" y="8839"/>
                  </a:lnTo>
                  <a:lnTo>
                    <a:pt x="10528" y="8420"/>
                  </a:lnTo>
                  <a:close/>
                </a:path>
                <a:path w="10795" h="10795">
                  <a:moveTo>
                    <a:pt x="10528" y="3797"/>
                  </a:moveTo>
                  <a:lnTo>
                    <a:pt x="10109" y="3797"/>
                  </a:lnTo>
                  <a:lnTo>
                    <a:pt x="10109" y="4635"/>
                  </a:lnTo>
                  <a:lnTo>
                    <a:pt x="10528" y="4635"/>
                  </a:lnTo>
                  <a:lnTo>
                    <a:pt x="10528" y="3797"/>
                  </a:lnTo>
                  <a:close/>
                </a:path>
                <a:path w="10795" h="10795">
                  <a:moveTo>
                    <a:pt x="10528" y="0"/>
                  </a:moveTo>
                  <a:lnTo>
                    <a:pt x="10109" y="0"/>
                  </a:lnTo>
                  <a:lnTo>
                    <a:pt x="10109" y="431"/>
                  </a:lnTo>
                  <a:lnTo>
                    <a:pt x="10109" y="2527"/>
                  </a:lnTo>
                  <a:lnTo>
                    <a:pt x="8013" y="2527"/>
                  </a:lnTo>
                  <a:lnTo>
                    <a:pt x="8013" y="431"/>
                  </a:lnTo>
                  <a:lnTo>
                    <a:pt x="10109" y="431"/>
                  </a:lnTo>
                  <a:lnTo>
                    <a:pt x="10109" y="0"/>
                  </a:lnTo>
                  <a:lnTo>
                    <a:pt x="7594" y="0"/>
                  </a:lnTo>
                  <a:lnTo>
                    <a:pt x="7594" y="2946"/>
                  </a:lnTo>
                  <a:lnTo>
                    <a:pt x="10528" y="2946"/>
                  </a:lnTo>
                  <a:lnTo>
                    <a:pt x="10528" y="2527"/>
                  </a:lnTo>
                  <a:lnTo>
                    <a:pt x="10528" y="431"/>
                  </a:lnTo>
                  <a:lnTo>
                    <a:pt x="10528" y="0"/>
                  </a:lnTo>
                  <a:close/>
                </a:path>
                <a:path w="10795" h="10795">
                  <a:moveTo>
                    <a:pt x="10541" y="10109"/>
                  </a:moveTo>
                  <a:lnTo>
                    <a:pt x="8851" y="10109"/>
                  </a:lnTo>
                  <a:lnTo>
                    <a:pt x="8851" y="10528"/>
                  </a:lnTo>
                  <a:lnTo>
                    <a:pt x="10541" y="10528"/>
                  </a:lnTo>
                  <a:lnTo>
                    <a:pt x="10541" y="10109"/>
                  </a:lnTo>
                  <a:close/>
                </a:path>
                <a:path w="10795" h="10795">
                  <a:moveTo>
                    <a:pt x="10541" y="5054"/>
                  </a:moveTo>
                  <a:lnTo>
                    <a:pt x="10109" y="5054"/>
                  </a:lnTo>
                  <a:lnTo>
                    <a:pt x="10109" y="5905"/>
                  </a:lnTo>
                  <a:lnTo>
                    <a:pt x="9271" y="5905"/>
                  </a:lnTo>
                  <a:lnTo>
                    <a:pt x="9271" y="5473"/>
                  </a:lnTo>
                  <a:lnTo>
                    <a:pt x="9271" y="4635"/>
                  </a:lnTo>
                  <a:lnTo>
                    <a:pt x="9271" y="3797"/>
                  </a:lnTo>
                  <a:lnTo>
                    <a:pt x="8851" y="3797"/>
                  </a:lnTo>
                  <a:lnTo>
                    <a:pt x="8851" y="4635"/>
                  </a:lnTo>
                  <a:lnTo>
                    <a:pt x="8851" y="5473"/>
                  </a:lnTo>
                  <a:lnTo>
                    <a:pt x="8851" y="6743"/>
                  </a:lnTo>
                  <a:lnTo>
                    <a:pt x="8432" y="6743"/>
                  </a:lnTo>
                  <a:lnTo>
                    <a:pt x="8432" y="5892"/>
                  </a:lnTo>
                  <a:lnTo>
                    <a:pt x="8432" y="5473"/>
                  </a:lnTo>
                  <a:lnTo>
                    <a:pt x="8851" y="5473"/>
                  </a:lnTo>
                  <a:lnTo>
                    <a:pt x="8851" y="4635"/>
                  </a:lnTo>
                  <a:lnTo>
                    <a:pt x="8420" y="4635"/>
                  </a:lnTo>
                  <a:lnTo>
                    <a:pt x="8420" y="7175"/>
                  </a:lnTo>
                  <a:lnTo>
                    <a:pt x="8420" y="8420"/>
                  </a:lnTo>
                  <a:lnTo>
                    <a:pt x="7162" y="8420"/>
                  </a:lnTo>
                  <a:lnTo>
                    <a:pt x="7162" y="7175"/>
                  </a:lnTo>
                  <a:lnTo>
                    <a:pt x="8420" y="7175"/>
                  </a:lnTo>
                  <a:lnTo>
                    <a:pt x="8420" y="4635"/>
                  </a:lnTo>
                  <a:lnTo>
                    <a:pt x="8420" y="3365"/>
                  </a:lnTo>
                  <a:lnTo>
                    <a:pt x="8013" y="3365"/>
                  </a:lnTo>
                  <a:lnTo>
                    <a:pt x="8013" y="3797"/>
                  </a:lnTo>
                  <a:lnTo>
                    <a:pt x="8013" y="4216"/>
                  </a:lnTo>
                  <a:lnTo>
                    <a:pt x="8013" y="5054"/>
                  </a:lnTo>
                  <a:lnTo>
                    <a:pt x="8013" y="5473"/>
                  </a:lnTo>
                  <a:lnTo>
                    <a:pt x="8013" y="5892"/>
                  </a:lnTo>
                  <a:lnTo>
                    <a:pt x="7594" y="5892"/>
                  </a:lnTo>
                  <a:lnTo>
                    <a:pt x="7594" y="6324"/>
                  </a:lnTo>
                  <a:lnTo>
                    <a:pt x="7594" y="6743"/>
                  </a:lnTo>
                  <a:lnTo>
                    <a:pt x="7175" y="6743"/>
                  </a:lnTo>
                  <a:lnTo>
                    <a:pt x="7175" y="6324"/>
                  </a:lnTo>
                  <a:lnTo>
                    <a:pt x="6324" y="6324"/>
                  </a:lnTo>
                  <a:lnTo>
                    <a:pt x="6324" y="5905"/>
                  </a:lnTo>
                  <a:lnTo>
                    <a:pt x="5905" y="5905"/>
                  </a:lnTo>
                  <a:lnTo>
                    <a:pt x="5905" y="6324"/>
                  </a:lnTo>
                  <a:lnTo>
                    <a:pt x="5486" y="6324"/>
                  </a:lnTo>
                  <a:lnTo>
                    <a:pt x="5486" y="5905"/>
                  </a:lnTo>
                  <a:lnTo>
                    <a:pt x="5486" y="5435"/>
                  </a:lnTo>
                  <a:lnTo>
                    <a:pt x="6756" y="5435"/>
                  </a:lnTo>
                  <a:lnTo>
                    <a:pt x="6756" y="5905"/>
                  </a:lnTo>
                  <a:lnTo>
                    <a:pt x="7175" y="5905"/>
                  </a:lnTo>
                  <a:lnTo>
                    <a:pt x="7175" y="6324"/>
                  </a:lnTo>
                  <a:lnTo>
                    <a:pt x="7594" y="6324"/>
                  </a:lnTo>
                  <a:lnTo>
                    <a:pt x="7594" y="5892"/>
                  </a:lnTo>
                  <a:lnTo>
                    <a:pt x="7594" y="5473"/>
                  </a:lnTo>
                  <a:lnTo>
                    <a:pt x="8013" y="5473"/>
                  </a:lnTo>
                  <a:lnTo>
                    <a:pt x="8013" y="5054"/>
                  </a:lnTo>
                  <a:lnTo>
                    <a:pt x="7594" y="5054"/>
                  </a:lnTo>
                  <a:lnTo>
                    <a:pt x="7594" y="4216"/>
                  </a:lnTo>
                  <a:lnTo>
                    <a:pt x="8013" y="4216"/>
                  </a:lnTo>
                  <a:lnTo>
                    <a:pt x="8013" y="3797"/>
                  </a:lnTo>
                  <a:lnTo>
                    <a:pt x="7594" y="3797"/>
                  </a:lnTo>
                  <a:lnTo>
                    <a:pt x="7594" y="3365"/>
                  </a:lnTo>
                  <a:lnTo>
                    <a:pt x="7175" y="3365"/>
                  </a:lnTo>
                  <a:lnTo>
                    <a:pt x="7175" y="3797"/>
                  </a:lnTo>
                  <a:lnTo>
                    <a:pt x="6324" y="3797"/>
                  </a:lnTo>
                  <a:lnTo>
                    <a:pt x="6324" y="4216"/>
                  </a:lnTo>
                  <a:lnTo>
                    <a:pt x="7175" y="4216"/>
                  </a:lnTo>
                  <a:lnTo>
                    <a:pt x="7175" y="5054"/>
                  </a:lnTo>
                  <a:lnTo>
                    <a:pt x="6756" y="5054"/>
                  </a:lnTo>
                  <a:lnTo>
                    <a:pt x="6756" y="4635"/>
                  </a:lnTo>
                  <a:lnTo>
                    <a:pt x="5905" y="4635"/>
                  </a:lnTo>
                  <a:lnTo>
                    <a:pt x="5905" y="4216"/>
                  </a:lnTo>
                  <a:lnTo>
                    <a:pt x="5486" y="4216"/>
                  </a:lnTo>
                  <a:lnTo>
                    <a:pt x="5486" y="3797"/>
                  </a:lnTo>
                  <a:lnTo>
                    <a:pt x="6324" y="3797"/>
                  </a:lnTo>
                  <a:lnTo>
                    <a:pt x="6324" y="3365"/>
                  </a:lnTo>
                  <a:lnTo>
                    <a:pt x="5486" y="3365"/>
                  </a:lnTo>
                  <a:lnTo>
                    <a:pt x="5486" y="2540"/>
                  </a:lnTo>
                  <a:lnTo>
                    <a:pt x="5892" y="2540"/>
                  </a:lnTo>
                  <a:lnTo>
                    <a:pt x="5892" y="2959"/>
                  </a:lnTo>
                  <a:lnTo>
                    <a:pt x="6324" y="2959"/>
                  </a:lnTo>
                  <a:lnTo>
                    <a:pt x="6324" y="2540"/>
                  </a:lnTo>
                  <a:lnTo>
                    <a:pt x="6743" y="2540"/>
                  </a:lnTo>
                  <a:lnTo>
                    <a:pt x="6743" y="3378"/>
                  </a:lnTo>
                  <a:lnTo>
                    <a:pt x="7162" y="3378"/>
                  </a:lnTo>
                  <a:lnTo>
                    <a:pt x="7162" y="1689"/>
                  </a:lnTo>
                  <a:lnTo>
                    <a:pt x="6743" y="1689"/>
                  </a:lnTo>
                  <a:lnTo>
                    <a:pt x="6743" y="2120"/>
                  </a:lnTo>
                  <a:lnTo>
                    <a:pt x="5892" y="2120"/>
                  </a:lnTo>
                  <a:lnTo>
                    <a:pt x="5892" y="1689"/>
                  </a:lnTo>
                  <a:lnTo>
                    <a:pt x="6743" y="1689"/>
                  </a:lnTo>
                  <a:lnTo>
                    <a:pt x="6743" y="1270"/>
                  </a:lnTo>
                  <a:lnTo>
                    <a:pt x="6324" y="1270"/>
                  </a:lnTo>
                  <a:lnTo>
                    <a:pt x="6324" y="850"/>
                  </a:lnTo>
                  <a:lnTo>
                    <a:pt x="6743" y="850"/>
                  </a:lnTo>
                  <a:lnTo>
                    <a:pt x="6743" y="431"/>
                  </a:lnTo>
                  <a:lnTo>
                    <a:pt x="6324" y="431"/>
                  </a:lnTo>
                  <a:lnTo>
                    <a:pt x="6324" y="12"/>
                  </a:lnTo>
                  <a:lnTo>
                    <a:pt x="5892" y="12"/>
                  </a:lnTo>
                  <a:lnTo>
                    <a:pt x="5892" y="431"/>
                  </a:lnTo>
                  <a:lnTo>
                    <a:pt x="5892" y="1270"/>
                  </a:lnTo>
                  <a:lnTo>
                    <a:pt x="5473" y="1270"/>
                  </a:lnTo>
                  <a:lnTo>
                    <a:pt x="5473" y="850"/>
                  </a:lnTo>
                  <a:lnTo>
                    <a:pt x="5054" y="850"/>
                  </a:lnTo>
                  <a:lnTo>
                    <a:pt x="5054" y="431"/>
                  </a:lnTo>
                  <a:lnTo>
                    <a:pt x="5892" y="431"/>
                  </a:lnTo>
                  <a:lnTo>
                    <a:pt x="5892" y="12"/>
                  </a:lnTo>
                  <a:lnTo>
                    <a:pt x="4635" y="12"/>
                  </a:lnTo>
                  <a:lnTo>
                    <a:pt x="4635" y="1244"/>
                  </a:lnTo>
                  <a:lnTo>
                    <a:pt x="5054" y="1244"/>
                  </a:lnTo>
                  <a:lnTo>
                    <a:pt x="5054" y="2108"/>
                  </a:lnTo>
                  <a:lnTo>
                    <a:pt x="4648" y="2108"/>
                  </a:lnTo>
                  <a:lnTo>
                    <a:pt x="4648" y="2527"/>
                  </a:lnTo>
                  <a:lnTo>
                    <a:pt x="5067" y="2527"/>
                  </a:lnTo>
                  <a:lnTo>
                    <a:pt x="5067" y="2120"/>
                  </a:lnTo>
                  <a:lnTo>
                    <a:pt x="5473" y="2120"/>
                  </a:lnTo>
                  <a:lnTo>
                    <a:pt x="5473" y="2527"/>
                  </a:lnTo>
                  <a:lnTo>
                    <a:pt x="5067" y="2527"/>
                  </a:lnTo>
                  <a:lnTo>
                    <a:pt x="5067" y="3365"/>
                  </a:lnTo>
                  <a:lnTo>
                    <a:pt x="4648" y="3365"/>
                  </a:lnTo>
                  <a:lnTo>
                    <a:pt x="4648" y="2527"/>
                  </a:lnTo>
                  <a:lnTo>
                    <a:pt x="4229" y="2527"/>
                  </a:lnTo>
                  <a:lnTo>
                    <a:pt x="4229" y="3378"/>
                  </a:lnTo>
                  <a:lnTo>
                    <a:pt x="4648" y="3378"/>
                  </a:lnTo>
                  <a:lnTo>
                    <a:pt x="4648" y="3797"/>
                  </a:lnTo>
                  <a:lnTo>
                    <a:pt x="5067" y="3797"/>
                  </a:lnTo>
                  <a:lnTo>
                    <a:pt x="5067" y="4216"/>
                  </a:lnTo>
                  <a:lnTo>
                    <a:pt x="4648" y="4216"/>
                  </a:lnTo>
                  <a:lnTo>
                    <a:pt x="4648" y="3797"/>
                  </a:lnTo>
                  <a:lnTo>
                    <a:pt x="4216" y="3797"/>
                  </a:lnTo>
                  <a:lnTo>
                    <a:pt x="4216" y="3365"/>
                  </a:lnTo>
                  <a:lnTo>
                    <a:pt x="3378" y="3365"/>
                  </a:lnTo>
                  <a:lnTo>
                    <a:pt x="3378" y="3797"/>
                  </a:lnTo>
                  <a:lnTo>
                    <a:pt x="3797" y="3797"/>
                  </a:lnTo>
                  <a:lnTo>
                    <a:pt x="3797" y="4216"/>
                  </a:lnTo>
                  <a:lnTo>
                    <a:pt x="3378" y="4216"/>
                  </a:lnTo>
                  <a:lnTo>
                    <a:pt x="3378" y="4635"/>
                  </a:lnTo>
                  <a:lnTo>
                    <a:pt x="3797" y="4635"/>
                  </a:lnTo>
                  <a:lnTo>
                    <a:pt x="3797" y="5054"/>
                  </a:lnTo>
                  <a:lnTo>
                    <a:pt x="4216" y="5054"/>
                  </a:lnTo>
                  <a:lnTo>
                    <a:pt x="4216" y="4635"/>
                  </a:lnTo>
                  <a:lnTo>
                    <a:pt x="4648" y="4635"/>
                  </a:lnTo>
                  <a:lnTo>
                    <a:pt x="4648" y="5054"/>
                  </a:lnTo>
                  <a:lnTo>
                    <a:pt x="4216" y="5054"/>
                  </a:lnTo>
                  <a:lnTo>
                    <a:pt x="4216" y="5473"/>
                  </a:lnTo>
                  <a:lnTo>
                    <a:pt x="3797" y="5473"/>
                  </a:lnTo>
                  <a:lnTo>
                    <a:pt x="3797" y="6324"/>
                  </a:lnTo>
                  <a:lnTo>
                    <a:pt x="3378" y="6324"/>
                  </a:lnTo>
                  <a:lnTo>
                    <a:pt x="3378" y="5905"/>
                  </a:lnTo>
                  <a:lnTo>
                    <a:pt x="2540" y="5905"/>
                  </a:lnTo>
                  <a:lnTo>
                    <a:pt x="2540" y="6324"/>
                  </a:lnTo>
                  <a:lnTo>
                    <a:pt x="2959" y="6324"/>
                  </a:lnTo>
                  <a:lnTo>
                    <a:pt x="2959" y="6743"/>
                  </a:lnTo>
                  <a:lnTo>
                    <a:pt x="3797" y="6743"/>
                  </a:lnTo>
                  <a:lnTo>
                    <a:pt x="3797" y="7175"/>
                  </a:lnTo>
                  <a:lnTo>
                    <a:pt x="3378" y="7175"/>
                  </a:lnTo>
                  <a:lnTo>
                    <a:pt x="3378" y="8420"/>
                  </a:lnTo>
                  <a:lnTo>
                    <a:pt x="3797" y="8420"/>
                  </a:lnTo>
                  <a:lnTo>
                    <a:pt x="3797" y="7581"/>
                  </a:lnTo>
                  <a:lnTo>
                    <a:pt x="4216" y="7581"/>
                  </a:lnTo>
                  <a:lnTo>
                    <a:pt x="4216" y="8001"/>
                  </a:lnTo>
                  <a:lnTo>
                    <a:pt x="4648" y="8001"/>
                  </a:lnTo>
                  <a:lnTo>
                    <a:pt x="4648" y="7581"/>
                  </a:lnTo>
                  <a:lnTo>
                    <a:pt x="4648" y="7175"/>
                  </a:lnTo>
                  <a:lnTo>
                    <a:pt x="5067" y="7175"/>
                  </a:lnTo>
                  <a:lnTo>
                    <a:pt x="5067" y="6743"/>
                  </a:lnTo>
                  <a:lnTo>
                    <a:pt x="4216" y="6743"/>
                  </a:lnTo>
                  <a:lnTo>
                    <a:pt x="4216" y="5905"/>
                  </a:lnTo>
                  <a:lnTo>
                    <a:pt x="5067" y="5905"/>
                  </a:lnTo>
                  <a:lnTo>
                    <a:pt x="5067" y="6743"/>
                  </a:lnTo>
                  <a:lnTo>
                    <a:pt x="5486" y="6743"/>
                  </a:lnTo>
                  <a:lnTo>
                    <a:pt x="5486" y="7175"/>
                  </a:lnTo>
                  <a:lnTo>
                    <a:pt x="5905" y="7175"/>
                  </a:lnTo>
                  <a:lnTo>
                    <a:pt x="5905" y="7581"/>
                  </a:lnTo>
                  <a:lnTo>
                    <a:pt x="6756" y="7581"/>
                  </a:lnTo>
                  <a:lnTo>
                    <a:pt x="6756" y="8839"/>
                  </a:lnTo>
                  <a:lnTo>
                    <a:pt x="9271" y="8839"/>
                  </a:lnTo>
                  <a:lnTo>
                    <a:pt x="9271" y="8420"/>
                  </a:lnTo>
                  <a:lnTo>
                    <a:pt x="9690" y="8420"/>
                  </a:lnTo>
                  <a:lnTo>
                    <a:pt x="9690" y="8001"/>
                  </a:lnTo>
                  <a:lnTo>
                    <a:pt x="9690" y="7581"/>
                  </a:lnTo>
                  <a:lnTo>
                    <a:pt x="9271" y="7581"/>
                  </a:lnTo>
                  <a:lnTo>
                    <a:pt x="9271" y="8001"/>
                  </a:lnTo>
                  <a:lnTo>
                    <a:pt x="8851" y="8001"/>
                  </a:lnTo>
                  <a:lnTo>
                    <a:pt x="8851" y="7581"/>
                  </a:lnTo>
                  <a:lnTo>
                    <a:pt x="9271" y="7581"/>
                  </a:lnTo>
                  <a:lnTo>
                    <a:pt x="9271" y="7175"/>
                  </a:lnTo>
                  <a:lnTo>
                    <a:pt x="9690" y="7175"/>
                  </a:lnTo>
                  <a:lnTo>
                    <a:pt x="9690" y="6743"/>
                  </a:lnTo>
                  <a:lnTo>
                    <a:pt x="9271" y="6743"/>
                  </a:lnTo>
                  <a:lnTo>
                    <a:pt x="9271" y="6324"/>
                  </a:lnTo>
                  <a:lnTo>
                    <a:pt x="9690" y="6324"/>
                  </a:lnTo>
                  <a:lnTo>
                    <a:pt x="9690" y="6743"/>
                  </a:lnTo>
                  <a:lnTo>
                    <a:pt x="10109" y="6743"/>
                  </a:lnTo>
                  <a:lnTo>
                    <a:pt x="10109" y="7175"/>
                  </a:lnTo>
                  <a:lnTo>
                    <a:pt x="9690" y="7175"/>
                  </a:lnTo>
                  <a:lnTo>
                    <a:pt x="9690" y="7581"/>
                  </a:lnTo>
                  <a:lnTo>
                    <a:pt x="10109" y="7581"/>
                  </a:lnTo>
                  <a:lnTo>
                    <a:pt x="10109" y="8001"/>
                  </a:lnTo>
                  <a:lnTo>
                    <a:pt x="10541" y="8001"/>
                  </a:lnTo>
                  <a:lnTo>
                    <a:pt x="10541" y="6324"/>
                  </a:lnTo>
                  <a:lnTo>
                    <a:pt x="10541" y="5905"/>
                  </a:lnTo>
                  <a:lnTo>
                    <a:pt x="10541" y="5054"/>
                  </a:lnTo>
                  <a:close/>
                </a:path>
              </a:pathLst>
            </a:custGeom>
            <a:solidFill>
              <a:srgbClr val="231F20"/>
            </a:solidFill>
          </p:spPr>
          <p:txBody>
            <a:bodyPr wrap="square" lIns="0" tIns="0" rIns="0" bIns="0" rtlCol="0"/>
            <a:lstStyle/>
            <a:p>
              <a:endParaRPr/>
            </a:p>
          </p:txBody>
        </p:sp>
        <p:sp>
          <p:nvSpPr>
            <p:cNvPr id="1520" name="object 1520"/>
            <p:cNvSpPr/>
            <p:nvPr/>
          </p:nvSpPr>
          <p:spPr>
            <a:xfrm>
              <a:off x="6723373" y="4766674"/>
              <a:ext cx="62865" cy="46355"/>
            </a:xfrm>
            <a:custGeom>
              <a:avLst/>
              <a:gdLst/>
              <a:ahLst/>
              <a:cxnLst/>
              <a:rect l="l" t="t" r="r" b="b"/>
              <a:pathLst>
                <a:path w="62865" h="46354">
                  <a:moveTo>
                    <a:pt x="31191" y="0"/>
                  </a:moveTo>
                  <a:lnTo>
                    <a:pt x="19047" y="1803"/>
                  </a:lnTo>
                  <a:lnTo>
                    <a:pt x="9132" y="6718"/>
                  </a:lnTo>
                  <a:lnTo>
                    <a:pt x="2450" y="14005"/>
                  </a:lnTo>
                  <a:lnTo>
                    <a:pt x="0" y="22923"/>
                  </a:lnTo>
                  <a:lnTo>
                    <a:pt x="2450" y="31832"/>
                  </a:lnTo>
                  <a:lnTo>
                    <a:pt x="9132" y="39111"/>
                  </a:lnTo>
                  <a:lnTo>
                    <a:pt x="19047" y="44020"/>
                  </a:lnTo>
                  <a:lnTo>
                    <a:pt x="31191" y="45821"/>
                  </a:lnTo>
                  <a:lnTo>
                    <a:pt x="43330" y="44020"/>
                  </a:lnTo>
                  <a:lnTo>
                    <a:pt x="53244" y="39111"/>
                  </a:lnTo>
                  <a:lnTo>
                    <a:pt x="59930" y="31832"/>
                  </a:lnTo>
                  <a:lnTo>
                    <a:pt x="62382" y="22923"/>
                  </a:lnTo>
                  <a:lnTo>
                    <a:pt x="59930" y="14005"/>
                  </a:lnTo>
                  <a:lnTo>
                    <a:pt x="53244" y="6718"/>
                  </a:lnTo>
                  <a:lnTo>
                    <a:pt x="43330" y="1803"/>
                  </a:lnTo>
                  <a:lnTo>
                    <a:pt x="31191" y="0"/>
                  </a:lnTo>
                  <a:close/>
                </a:path>
              </a:pathLst>
            </a:custGeom>
            <a:solidFill>
              <a:srgbClr val="F48FA0"/>
            </a:solidFill>
          </p:spPr>
          <p:txBody>
            <a:bodyPr wrap="square" lIns="0" tIns="0" rIns="0" bIns="0" rtlCol="0"/>
            <a:lstStyle/>
            <a:p>
              <a:endParaRPr/>
            </a:p>
          </p:txBody>
        </p:sp>
        <p:sp>
          <p:nvSpPr>
            <p:cNvPr id="1521" name="object 1521"/>
            <p:cNvSpPr/>
            <p:nvPr/>
          </p:nvSpPr>
          <p:spPr>
            <a:xfrm>
              <a:off x="6727235" y="4774020"/>
              <a:ext cx="8255" cy="10160"/>
            </a:xfrm>
            <a:custGeom>
              <a:avLst/>
              <a:gdLst/>
              <a:ahLst/>
              <a:cxnLst/>
              <a:rect l="l" t="t" r="r" b="b"/>
              <a:pathLst>
                <a:path w="8254" h="10160">
                  <a:moveTo>
                    <a:pt x="8229" y="2400"/>
                  </a:moveTo>
                  <a:lnTo>
                    <a:pt x="7277" y="1282"/>
                  </a:lnTo>
                  <a:lnTo>
                    <a:pt x="7086" y="1397"/>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1"/>
                  </a:lnTo>
                  <a:lnTo>
                    <a:pt x="4445" y="8483"/>
                  </a:lnTo>
                  <a:lnTo>
                    <a:pt x="5638" y="6946"/>
                  </a:lnTo>
                  <a:lnTo>
                    <a:pt x="6781" y="5461"/>
                  </a:lnTo>
                  <a:lnTo>
                    <a:pt x="7302" y="4102"/>
                  </a:lnTo>
                  <a:lnTo>
                    <a:pt x="7721" y="2959"/>
                  </a:lnTo>
                  <a:lnTo>
                    <a:pt x="7823" y="2717"/>
                  </a:lnTo>
                  <a:lnTo>
                    <a:pt x="7988" y="2565"/>
                  </a:lnTo>
                  <a:lnTo>
                    <a:pt x="8229" y="2400"/>
                  </a:lnTo>
                  <a:close/>
                </a:path>
              </a:pathLst>
            </a:custGeom>
            <a:ln w="4406">
              <a:solidFill>
                <a:srgbClr val="F48FA0"/>
              </a:solidFill>
            </a:ln>
          </p:spPr>
          <p:txBody>
            <a:bodyPr wrap="square" lIns="0" tIns="0" rIns="0" bIns="0" rtlCol="0"/>
            <a:lstStyle/>
            <a:p>
              <a:endParaRPr/>
            </a:p>
          </p:txBody>
        </p:sp>
        <p:sp>
          <p:nvSpPr>
            <p:cNvPr id="1522" name="object 1522"/>
            <p:cNvSpPr/>
            <p:nvPr/>
          </p:nvSpPr>
          <p:spPr>
            <a:xfrm>
              <a:off x="6739762" y="4774176"/>
              <a:ext cx="6985" cy="10160"/>
            </a:xfrm>
            <a:custGeom>
              <a:avLst/>
              <a:gdLst/>
              <a:ahLst/>
              <a:cxnLst/>
              <a:rect l="l" t="t" r="r" b="b"/>
              <a:pathLst>
                <a:path w="6984" h="10160">
                  <a:moveTo>
                    <a:pt x="6603" y="241"/>
                  </a:moveTo>
                  <a:lnTo>
                    <a:pt x="6603" y="101"/>
                  </a:lnTo>
                  <a:lnTo>
                    <a:pt x="6362" y="88"/>
                  </a:lnTo>
                  <a:lnTo>
                    <a:pt x="4800" y="0"/>
                  </a:lnTo>
                  <a:lnTo>
                    <a:pt x="4864" y="952"/>
                  </a:lnTo>
                  <a:lnTo>
                    <a:pt x="4876" y="2590"/>
                  </a:lnTo>
                  <a:lnTo>
                    <a:pt x="4876" y="2870"/>
                  </a:lnTo>
                  <a:lnTo>
                    <a:pt x="4876" y="6413"/>
                  </a:lnTo>
                  <a:lnTo>
                    <a:pt x="3873" y="7531"/>
                  </a:lnTo>
                  <a:lnTo>
                    <a:pt x="1473" y="8483"/>
                  </a:lnTo>
                  <a:lnTo>
                    <a:pt x="2489" y="9626"/>
                  </a:lnTo>
                  <a:lnTo>
                    <a:pt x="3708" y="9004"/>
                  </a:lnTo>
                  <a:lnTo>
                    <a:pt x="5245" y="8128"/>
                  </a:lnTo>
                  <a:lnTo>
                    <a:pt x="5930" y="6057"/>
                  </a:lnTo>
                  <a:lnTo>
                    <a:pt x="6311" y="4914"/>
                  </a:lnTo>
                  <a:lnTo>
                    <a:pt x="6337" y="3975"/>
                  </a:lnTo>
                  <a:lnTo>
                    <a:pt x="6337" y="1689"/>
                  </a:lnTo>
                  <a:lnTo>
                    <a:pt x="6311" y="1041"/>
                  </a:lnTo>
                  <a:lnTo>
                    <a:pt x="6324" y="609"/>
                  </a:lnTo>
                  <a:lnTo>
                    <a:pt x="6464" y="419"/>
                  </a:lnTo>
                  <a:lnTo>
                    <a:pt x="6591" y="330"/>
                  </a:lnTo>
                  <a:close/>
                </a:path>
                <a:path w="6984" h="10160">
                  <a:moveTo>
                    <a:pt x="1701" y="330"/>
                  </a:moveTo>
                  <a:lnTo>
                    <a:pt x="1498" y="215"/>
                  </a:lnTo>
                  <a:lnTo>
                    <a:pt x="0" y="88"/>
                  </a:lnTo>
                  <a:lnTo>
                    <a:pt x="0" y="5638"/>
                  </a:lnTo>
                  <a:lnTo>
                    <a:pt x="1409" y="5638"/>
                  </a:lnTo>
                  <a:lnTo>
                    <a:pt x="1409" y="673"/>
                  </a:lnTo>
                  <a:lnTo>
                    <a:pt x="1587" y="508"/>
                  </a:lnTo>
                  <a:lnTo>
                    <a:pt x="1701" y="330"/>
                  </a:lnTo>
                  <a:close/>
                </a:path>
              </a:pathLst>
            </a:custGeom>
            <a:ln w="4406">
              <a:solidFill>
                <a:srgbClr val="F48FA0"/>
              </a:solidFill>
            </a:ln>
          </p:spPr>
          <p:txBody>
            <a:bodyPr wrap="square" lIns="0" tIns="0" rIns="0" bIns="0" rtlCol="0"/>
            <a:lstStyle/>
            <a:p>
              <a:endParaRPr/>
            </a:p>
          </p:txBody>
        </p:sp>
        <p:sp>
          <p:nvSpPr>
            <p:cNvPr id="1523" name="object 1523"/>
            <p:cNvSpPr/>
            <p:nvPr/>
          </p:nvSpPr>
          <p:spPr>
            <a:xfrm>
              <a:off x="6750896" y="4776642"/>
              <a:ext cx="7620" cy="6985"/>
            </a:xfrm>
            <a:custGeom>
              <a:avLst/>
              <a:gdLst/>
              <a:ahLst/>
              <a:cxnLst/>
              <a:rect l="l" t="t" r="r" b="b"/>
              <a:pathLst>
                <a:path w="7620" h="6985">
                  <a:moveTo>
                    <a:pt x="4064" y="1904"/>
                  </a:moveTo>
                  <a:lnTo>
                    <a:pt x="3924" y="1422"/>
                  </a:lnTo>
                  <a:lnTo>
                    <a:pt x="3695" y="685"/>
                  </a:lnTo>
                  <a:lnTo>
                    <a:pt x="3263" y="0"/>
                  </a:lnTo>
                  <a:lnTo>
                    <a:pt x="2209" y="393"/>
                  </a:lnTo>
                  <a:lnTo>
                    <a:pt x="2578" y="1003"/>
                  </a:lnTo>
                  <a:lnTo>
                    <a:pt x="2844" y="1600"/>
                  </a:lnTo>
                  <a:lnTo>
                    <a:pt x="3048" y="2298"/>
                  </a:lnTo>
                  <a:lnTo>
                    <a:pt x="4064" y="1904"/>
                  </a:lnTo>
                  <a:close/>
                </a:path>
                <a:path w="7620" h="6985">
                  <a:moveTo>
                    <a:pt x="7150" y="647"/>
                  </a:moveTo>
                  <a:lnTo>
                    <a:pt x="7061" y="482"/>
                  </a:lnTo>
                  <a:lnTo>
                    <a:pt x="6921" y="431"/>
                  </a:lnTo>
                  <a:lnTo>
                    <a:pt x="5765" y="76"/>
                  </a:lnTo>
                  <a:lnTo>
                    <a:pt x="5321" y="3403"/>
                  </a:lnTo>
                  <a:lnTo>
                    <a:pt x="3721" y="5016"/>
                  </a:lnTo>
                  <a:lnTo>
                    <a:pt x="1435" y="6146"/>
                  </a:lnTo>
                  <a:lnTo>
                    <a:pt x="2374" y="6984"/>
                  </a:lnTo>
                  <a:lnTo>
                    <a:pt x="3505" y="6324"/>
                  </a:lnTo>
                  <a:lnTo>
                    <a:pt x="5892" y="4952"/>
                  </a:lnTo>
                  <a:lnTo>
                    <a:pt x="7124" y="723"/>
                  </a:lnTo>
                  <a:close/>
                </a:path>
                <a:path w="7620" h="6985">
                  <a:moveTo>
                    <a:pt x="1981" y="2463"/>
                  </a:moveTo>
                  <a:lnTo>
                    <a:pt x="1778" y="1816"/>
                  </a:lnTo>
                  <a:lnTo>
                    <a:pt x="1473" y="1193"/>
                  </a:lnTo>
                  <a:lnTo>
                    <a:pt x="1079" y="571"/>
                  </a:lnTo>
                  <a:lnTo>
                    <a:pt x="0" y="990"/>
                  </a:lnTo>
                  <a:lnTo>
                    <a:pt x="381" y="1587"/>
                  </a:lnTo>
                  <a:lnTo>
                    <a:pt x="685" y="2209"/>
                  </a:lnTo>
                  <a:lnTo>
                    <a:pt x="889" y="2882"/>
                  </a:lnTo>
                  <a:lnTo>
                    <a:pt x="1981" y="2463"/>
                  </a:lnTo>
                  <a:close/>
                </a:path>
              </a:pathLst>
            </a:custGeom>
            <a:ln w="4406">
              <a:solidFill>
                <a:srgbClr val="F48FA0"/>
              </a:solidFill>
            </a:ln>
          </p:spPr>
          <p:txBody>
            <a:bodyPr wrap="square" lIns="0" tIns="0" rIns="0" bIns="0" rtlCol="0"/>
            <a:lstStyle/>
            <a:p>
              <a:endParaRPr/>
            </a:p>
          </p:txBody>
        </p:sp>
        <p:sp>
          <p:nvSpPr>
            <p:cNvPr id="1524" name="object 1524"/>
            <p:cNvSpPr/>
            <p:nvPr/>
          </p:nvSpPr>
          <p:spPr>
            <a:xfrm>
              <a:off x="6761799" y="4774020"/>
              <a:ext cx="8255" cy="10160"/>
            </a:xfrm>
            <a:custGeom>
              <a:avLst/>
              <a:gdLst/>
              <a:ahLst/>
              <a:cxnLst/>
              <a:rect l="l" t="t" r="r" b="b"/>
              <a:pathLst>
                <a:path w="8254" h="10160">
                  <a:moveTo>
                    <a:pt x="8229" y="2400"/>
                  </a:moveTo>
                  <a:lnTo>
                    <a:pt x="7277" y="1282"/>
                  </a:lnTo>
                  <a:lnTo>
                    <a:pt x="7086" y="1397"/>
                  </a:lnTo>
                  <a:lnTo>
                    <a:pt x="6908" y="1498"/>
                  </a:lnTo>
                  <a:lnTo>
                    <a:pt x="6769" y="1498"/>
                  </a:lnTo>
                  <a:lnTo>
                    <a:pt x="4127" y="1498"/>
                  </a:lnTo>
                  <a:lnTo>
                    <a:pt x="4254" y="1282"/>
                  </a:lnTo>
                  <a:lnTo>
                    <a:pt x="4381" y="1054"/>
                  </a:lnTo>
                  <a:lnTo>
                    <a:pt x="4457" y="863"/>
                  </a:lnTo>
                  <a:lnTo>
                    <a:pt x="4622" y="812"/>
                  </a:lnTo>
                  <a:lnTo>
                    <a:pt x="4749" y="584"/>
                  </a:lnTo>
                  <a:lnTo>
                    <a:pt x="4508" y="482"/>
                  </a:lnTo>
                  <a:lnTo>
                    <a:pt x="3225" y="0"/>
                  </a:lnTo>
                  <a:lnTo>
                    <a:pt x="2755" y="1409"/>
                  </a:lnTo>
                  <a:lnTo>
                    <a:pt x="1663" y="3162"/>
                  </a:lnTo>
                  <a:lnTo>
                    <a:pt x="0" y="4521"/>
                  </a:lnTo>
                  <a:lnTo>
                    <a:pt x="1143" y="5308"/>
                  </a:lnTo>
                  <a:lnTo>
                    <a:pt x="2336" y="4178"/>
                  </a:lnTo>
                  <a:lnTo>
                    <a:pt x="2984" y="3263"/>
                  </a:lnTo>
                  <a:lnTo>
                    <a:pt x="3378" y="2692"/>
                  </a:lnTo>
                  <a:lnTo>
                    <a:pt x="6388" y="2692"/>
                  </a:lnTo>
                  <a:lnTo>
                    <a:pt x="1892" y="8470"/>
                  </a:lnTo>
                  <a:lnTo>
                    <a:pt x="1155" y="8851"/>
                  </a:lnTo>
                  <a:lnTo>
                    <a:pt x="2451" y="9740"/>
                  </a:lnTo>
                  <a:lnTo>
                    <a:pt x="3200" y="9271"/>
                  </a:lnTo>
                  <a:lnTo>
                    <a:pt x="4445" y="8483"/>
                  </a:lnTo>
                  <a:lnTo>
                    <a:pt x="5638" y="6946"/>
                  </a:lnTo>
                  <a:lnTo>
                    <a:pt x="6781" y="5461"/>
                  </a:lnTo>
                  <a:lnTo>
                    <a:pt x="7302" y="4102"/>
                  </a:lnTo>
                  <a:lnTo>
                    <a:pt x="7721" y="2959"/>
                  </a:lnTo>
                  <a:lnTo>
                    <a:pt x="7823" y="2717"/>
                  </a:lnTo>
                  <a:lnTo>
                    <a:pt x="7988" y="2565"/>
                  </a:lnTo>
                  <a:lnTo>
                    <a:pt x="8229" y="2400"/>
                  </a:lnTo>
                  <a:close/>
                </a:path>
              </a:pathLst>
            </a:custGeom>
            <a:ln w="4406">
              <a:solidFill>
                <a:srgbClr val="F48FA0"/>
              </a:solidFill>
            </a:ln>
          </p:spPr>
          <p:txBody>
            <a:bodyPr wrap="square" lIns="0" tIns="0" rIns="0" bIns="0" rtlCol="0"/>
            <a:lstStyle/>
            <a:p>
              <a:endParaRPr/>
            </a:p>
          </p:txBody>
        </p:sp>
        <p:sp>
          <p:nvSpPr>
            <p:cNvPr id="1525" name="object 1525"/>
            <p:cNvSpPr/>
            <p:nvPr/>
          </p:nvSpPr>
          <p:spPr>
            <a:xfrm>
              <a:off x="6773826" y="4774641"/>
              <a:ext cx="7620" cy="8890"/>
            </a:xfrm>
            <a:custGeom>
              <a:avLst/>
              <a:gdLst/>
              <a:ahLst/>
              <a:cxnLst/>
              <a:rect l="l" t="t" r="r" b="b"/>
              <a:pathLst>
                <a:path w="7620" h="8889">
                  <a:moveTo>
                    <a:pt x="7340" y="8737"/>
                  </a:moveTo>
                  <a:lnTo>
                    <a:pt x="7340" y="7505"/>
                  </a:lnTo>
                  <a:lnTo>
                    <a:pt x="2184" y="7505"/>
                  </a:lnTo>
                  <a:lnTo>
                    <a:pt x="2730" y="6718"/>
                  </a:lnTo>
                  <a:lnTo>
                    <a:pt x="3213" y="6413"/>
                  </a:lnTo>
                  <a:lnTo>
                    <a:pt x="4635" y="5651"/>
                  </a:lnTo>
                  <a:lnTo>
                    <a:pt x="6362" y="4724"/>
                  </a:lnTo>
                  <a:lnTo>
                    <a:pt x="7251" y="3924"/>
                  </a:lnTo>
                  <a:lnTo>
                    <a:pt x="7251" y="2730"/>
                  </a:lnTo>
                  <a:lnTo>
                    <a:pt x="7251" y="1219"/>
                  </a:lnTo>
                  <a:lnTo>
                    <a:pt x="5841" y="0"/>
                  </a:lnTo>
                  <a:lnTo>
                    <a:pt x="3708" y="0"/>
                  </a:lnTo>
                  <a:lnTo>
                    <a:pt x="2933" y="0"/>
                  </a:lnTo>
                  <a:lnTo>
                    <a:pt x="304" y="3174"/>
                  </a:lnTo>
                  <a:lnTo>
                    <a:pt x="1790" y="3174"/>
                  </a:lnTo>
                  <a:lnTo>
                    <a:pt x="1816" y="2552"/>
                  </a:lnTo>
                  <a:lnTo>
                    <a:pt x="1879" y="1308"/>
                  </a:lnTo>
                  <a:lnTo>
                    <a:pt x="3632" y="1308"/>
                  </a:lnTo>
                  <a:lnTo>
                    <a:pt x="4762" y="1308"/>
                  </a:lnTo>
                  <a:lnTo>
                    <a:pt x="5638" y="1879"/>
                  </a:lnTo>
                  <a:lnTo>
                    <a:pt x="5638" y="2730"/>
                  </a:lnTo>
                  <a:lnTo>
                    <a:pt x="5638" y="3568"/>
                  </a:lnTo>
                  <a:lnTo>
                    <a:pt x="4991" y="3962"/>
                  </a:lnTo>
                  <a:lnTo>
                    <a:pt x="3340" y="4864"/>
                  </a:lnTo>
                  <a:lnTo>
                    <a:pt x="393" y="6476"/>
                  </a:lnTo>
                  <a:lnTo>
                    <a:pt x="165" y="7886"/>
                  </a:lnTo>
                  <a:lnTo>
                    <a:pt x="0" y="8737"/>
                  </a:lnTo>
                  <a:lnTo>
                    <a:pt x="7340" y="8737"/>
                  </a:lnTo>
                  <a:close/>
                </a:path>
              </a:pathLst>
            </a:custGeom>
            <a:ln w="4406">
              <a:solidFill>
                <a:srgbClr val="F48FA0"/>
              </a:solidFill>
            </a:ln>
          </p:spPr>
          <p:txBody>
            <a:bodyPr wrap="square" lIns="0" tIns="0" rIns="0" bIns="0" rtlCol="0"/>
            <a:lstStyle/>
            <a:p>
              <a:endParaRPr/>
            </a:p>
          </p:txBody>
        </p:sp>
        <p:sp>
          <p:nvSpPr>
            <p:cNvPr id="1526" name="object 1526"/>
            <p:cNvSpPr/>
            <p:nvPr/>
          </p:nvSpPr>
          <p:spPr>
            <a:xfrm>
              <a:off x="6749676" y="4786365"/>
              <a:ext cx="10160" cy="8890"/>
            </a:xfrm>
            <a:custGeom>
              <a:avLst/>
              <a:gdLst/>
              <a:ahLst/>
              <a:cxnLst/>
              <a:rect l="l" t="t" r="r" b="b"/>
              <a:pathLst>
                <a:path w="10159" h="8889">
                  <a:moveTo>
                    <a:pt x="9563" y="4279"/>
                  </a:moveTo>
                  <a:lnTo>
                    <a:pt x="9563" y="1650"/>
                  </a:lnTo>
                  <a:lnTo>
                    <a:pt x="7632" y="0"/>
                  </a:lnTo>
                  <a:lnTo>
                    <a:pt x="5181" y="0"/>
                  </a:lnTo>
                  <a:lnTo>
                    <a:pt x="2159" y="0"/>
                  </a:lnTo>
                  <a:lnTo>
                    <a:pt x="0" y="2374"/>
                  </a:lnTo>
                  <a:lnTo>
                    <a:pt x="0" y="4978"/>
                  </a:lnTo>
                  <a:lnTo>
                    <a:pt x="0" y="7086"/>
                  </a:lnTo>
                  <a:lnTo>
                    <a:pt x="1930" y="8153"/>
                  </a:lnTo>
                  <a:lnTo>
                    <a:pt x="2362" y="8153"/>
                  </a:lnTo>
                  <a:lnTo>
                    <a:pt x="2959" y="8153"/>
                  </a:lnTo>
                  <a:lnTo>
                    <a:pt x="3505" y="7162"/>
                  </a:lnTo>
                  <a:lnTo>
                    <a:pt x="3860" y="6426"/>
                  </a:lnTo>
                  <a:lnTo>
                    <a:pt x="4241" y="5638"/>
                  </a:lnTo>
                  <a:lnTo>
                    <a:pt x="4940" y="4000"/>
                  </a:lnTo>
                  <a:lnTo>
                    <a:pt x="5321" y="1193"/>
                  </a:lnTo>
                  <a:lnTo>
                    <a:pt x="5753" y="1231"/>
                  </a:lnTo>
                  <a:lnTo>
                    <a:pt x="6578" y="1282"/>
                  </a:lnTo>
                  <a:lnTo>
                    <a:pt x="7315" y="1981"/>
                  </a:lnTo>
                  <a:lnTo>
                    <a:pt x="7975" y="2603"/>
                  </a:lnTo>
                  <a:lnTo>
                    <a:pt x="8166" y="3403"/>
                  </a:lnTo>
                  <a:lnTo>
                    <a:pt x="8166" y="4038"/>
                  </a:lnTo>
                  <a:lnTo>
                    <a:pt x="8166" y="4559"/>
                  </a:lnTo>
                  <a:lnTo>
                    <a:pt x="8039" y="5537"/>
                  </a:lnTo>
                  <a:lnTo>
                    <a:pt x="7315" y="6388"/>
                  </a:lnTo>
                  <a:lnTo>
                    <a:pt x="6604" y="7238"/>
                  </a:lnTo>
                  <a:lnTo>
                    <a:pt x="5727" y="7480"/>
                  </a:lnTo>
                  <a:lnTo>
                    <a:pt x="5194" y="7645"/>
                  </a:lnTo>
                  <a:lnTo>
                    <a:pt x="6070" y="8851"/>
                  </a:lnTo>
                  <a:lnTo>
                    <a:pt x="6692" y="8597"/>
                  </a:lnTo>
                  <a:lnTo>
                    <a:pt x="7924" y="8089"/>
                  </a:lnTo>
                  <a:lnTo>
                    <a:pt x="8801" y="6781"/>
                  </a:lnTo>
                  <a:lnTo>
                    <a:pt x="9245" y="6134"/>
                  </a:lnTo>
                  <a:lnTo>
                    <a:pt x="9563" y="5321"/>
                  </a:lnTo>
                  <a:lnTo>
                    <a:pt x="9563" y="4279"/>
                  </a:lnTo>
                  <a:close/>
                </a:path>
                <a:path w="10159" h="8889">
                  <a:moveTo>
                    <a:pt x="3924" y="1409"/>
                  </a:moveTo>
                  <a:lnTo>
                    <a:pt x="3683" y="3238"/>
                  </a:lnTo>
                  <a:lnTo>
                    <a:pt x="2667" y="6311"/>
                  </a:lnTo>
                  <a:lnTo>
                    <a:pt x="2057" y="6311"/>
                  </a:lnTo>
                  <a:lnTo>
                    <a:pt x="1854" y="6311"/>
                  </a:lnTo>
                  <a:lnTo>
                    <a:pt x="1308" y="5816"/>
                  </a:lnTo>
                  <a:lnTo>
                    <a:pt x="1308" y="4864"/>
                  </a:lnTo>
                  <a:lnTo>
                    <a:pt x="1308" y="4152"/>
                  </a:lnTo>
                  <a:lnTo>
                    <a:pt x="1651" y="3060"/>
                  </a:lnTo>
                  <a:lnTo>
                    <a:pt x="2476" y="2260"/>
                  </a:lnTo>
                  <a:lnTo>
                    <a:pt x="3048" y="1701"/>
                  </a:lnTo>
                  <a:lnTo>
                    <a:pt x="3568" y="1523"/>
                  </a:lnTo>
                  <a:lnTo>
                    <a:pt x="3924" y="1409"/>
                  </a:lnTo>
                  <a:close/>
                </a:path>
              </a:pathLst>
            </a:custGeom>
            <a:ln w="4406">
              <a:solidFill>
                <a:srgbClr val="F48FA0"/>
              </a:solidFill>
            </a:ln>
          </p:spPr>
          <p:txBody>
            <a:bodyPr wrap="square" lIns="0" tIns="0" rIns="0" bIns="0" rtlCol="0"/>
            <a:lstStyle/>
            <a:p>
              <a:endParaRPr/>
            </a:p>
          </p:txBody>
        </p:sp>
        <p:sp>
          <p:nvSpPr>
            <p:cNvPr id="1527" name="object 1527"/>
            <p:cNvSpPr/>
            <p:nvPr/>
          </p:nvSpPr>
          <p:spPr>
            <a:xfrm>
              <a:off x="6743622" y="4797388"/>
              <a:ext cx="10160" cy="10160"/>
            </a:xfrm>
            <a:custGeom>
              <a:avLst/>
              <a:gdLst/>
              <a:ahLst/>
              <a:cxnLst/>
              <a:rect l="l" t="t" r="r" b="b"/>
              <a:pathLst>
                <a:path w="10159" h="10160">
                  <a:moveTo>
                    <a:pt x="9118" y="3898"/>
                  </a:moveTo>
                  <a:lnTo>
                    <a:pt x="9118" y="190"/>
                  </a:lnTo>
                  <a:lnTo>
                    <a:pt x="4343" y="190"/>
                  </a:lnTo>
                  <a:lnTo>
                    <a:pt x="4343" y="3898"/>
                  </a:lnTo>
                  <a:lnTo>
                    <a:pt x="9118" y="3898"/>
                  </a:lnTo>
                  <a:close/>
                </a:path>
                <a:path w="10159" h="10160">
                  <a:moveTo>
                    <a:pt x="7975" y="1676"/>
                  </a:moveTo>
                  <a:lnTo>
                    <a:pt x="5486" y="1676"/>
                  </a:lnTo>
                  <a:lnTo>
                    <a:pt x="5486" y="1181"/>
                  </a:lnTo>
                  <a:lnTo>
                    <a:pt x="7975" y="1181"/>
                  </a:lnTo>
                  <a:lnTo>
                    <a:pt x="7975" y="1676"/>
                  </a:lnTo>
                  <a:close/>
                </a:path>
                <a:path w="10159" h="10160">
                  <a:moveTo>
                    <a:pt x="7975" y="3009"/>
                  </a:moveTo>
                  <a:lnTo>
                    <a:pt x="5486" y="3009"/>
                  </a:lnTo>
                  <a:lnTo>
                    <a:pt x="5486" y="2514"/>
                  </a:lnTo>
                  <a:lnTo>
                    <a:pt x="7975" y="2514"/>
                  </a:lnTo>
                  <a:lnTo>
                    <a:pt x="7975" y="3009"/>
                  </a:lnTo>
                  <a:close/>
                </a:path>
                <a:path w="10159" h="10160">
                  <a:moveTo>
                    <a:pt x="9994" y="5295"/>
                  </a:moveTo>
                  <a:lnTo>
                    <a:pt x="9994" y="4343"/>
                  </a:lnTo>
                  <a:lnTo>
                    <a:pt x="3479" y="4343"/>
                  </a:lnTo>
                  <a:lnTo>
                    <a:pt x="3479" y="5295"/>
                  </a:lnTo>
                  <a:lnTo>
                    <a:pt x="4597" y="5295"/>
                  </a:lnTo>
                  <a:lnTo>
                    <a:pt x="4356" y="5791"/>
                  </a:lnTo>
                  <a:lnTo>
                    <a:pt x="4140" y="6108"/>
                  </a:lnTo>
                  <a:lnTo>
                    <a:pt x="3733" y="6553"/>
                  </a:lnTo>
                  <a:lnTo>
                    <a:pt x="3733" y="5575"/>
                  </a:lnTo>
                  <a:lnTo>
                    <a:pt x="3352" y="5715"/>
                  </a:lnTo>
                  <a:lnTo>
                    <a:pt x="2959" y="5829"/>
                  </a:lnTo>
                  <a:lnTo>
                    <a:pt x="2539" y="5956"/>
                  </a:lnTo>
                  <a:lnTo>
                    <a:pt x="2539" y="3556"/>
                  </a:lnTo>
                  <a:lnTo>
                    <a:pt x="3771" y="3556"/>
                  </a:lnTo>
                  <a:lnTo>
                    <a:pt x="3771" y="2336"/>
                  </a:lnTo>
                  <a:lnTo>
                    <a:pt x="2539" y="2336"/>
                  </a:lnTo>
                  <a:lnTo>
                    <a:pt x="2539" y="609"/>
                  </a:lnTo>
                  <a:lnTo>
                    <a:pt x="2641" y="457"/>
                  </a:lnTo>
                  <a:lnTo>
                    <a:pt x="2768" y="368"/>
                  </a:lnTo>
                  <a:lnTo>
                    <a:pt x="2832" y="165"/>
                  </a:lnTo>
                  <a:lnTo>
                    <a:pt x="2679" y="114"/>
                  </a:lnTo>
                  <a:lnTo>
                    <a:pt x="1320" y="0"/>
                  </a:lnTo>
                  <a:lnTo>
                    <a:pt x="1320" y="2336"/>
                  </a:lnTo>
                  <a:lnTo>
                    <a:pt x="177" y="2336"/>
                  </a:lnTo>
                  <a:lnTo>
                    <a:pt x="177" y="3556"/>
                  </a:lnTo>
                  <a:lnTo>
                    <a:pt x="1320" y="3556"/>
                  </a:lnTo>
                  <a:lnTo>
                    <a:pt x="1320" y="6286"/>
                  </a:lnTo>
                  <a:lnTo>
                    <a:pt x="901" y="6400"/>
                  </a:lnTo>
                  <a:lnTo>
                    <a:pt x="393" y="6527"/>
                  </a:lnTo>
                  <a:lnTo>
                    <a:pt x="0" y="6604"/>
                  </a:lnTo>
                  <a:lnTo>
                    <a:pt x="215" y="7912"/>
                  </a:lnTo>
                  <a:lnTo>
                    <a:pt x="368" y="8001"/>
                  </a:lnTo>
                  <a:lnTo>
                    <a:pt x="520" y="7810"/>
                  </a:lnTo>
                  <a:lnTo>
                    <a:pt x="647" y="7721"/>
                  </a:lnTo>
                  <a:lnTo>
                    <a:pt x="1079" y="7607"/>
                  </a:lnTo>
                  <a:lnTo>
                    <a:pt x="1422" y="7531"/>
                  </a:lnTo>
                  <a:lnTo>
                    <a:pt x="2705" y="7086"/>
                  </a:lnTo>
                  <a:lnTo>
                    <a:pt x="3517" y="6794"/>
                  </a:lnTo>
                  <a:lnTo>
                    <a:pt x="3047" y="7188"/>
                  </a:lnTo>
                  <a:lnTo>
                    <a:pt x="2806" y="7366"/>
                  </a:lnTo>
                  <a:lnTo>
                    <a:pt x="2476" y="7569"/>
                  </a:lnTo>
                  <a:lnTo>
                    <a:pt x="3403" y="8191"/>
                  </a:lnTo>
                  <a:lnTo>
                    <a:pt x="3911" y="7810"/>
                  </a:lnTo>
                  <a:lnTo>
                    <a:pt x="4381" y="7404"/>
                  </a:lnTo>
                  <a:lnTo>
                    <a:pt x="4978" y="6692"/>
                  </a:lnTo>
                  <a:lnTo>
                    <a:pt x="5524" y="6692"/>
                  </a:lnTo>
                  <a:lnTo>
                    <a:pt x="5283" y="7061"/>
                  </a:lnTo>
                  <a:lnTo>
                    <a:pt x="4267" y="8343"/>
                  </a:lnTo>
                  <a:lnTo>
                    <a:pt x="2717" y="9042"/>
                  </a:lnTo>
                  <a:lnTo>
                    <a:pt x="3632" y="9690"/>
                  </a:lnTo>
                  <a:lnTo>
                    <a:pt x="4292" y="9271"/>
                  </a:lnTo>
                  <a:lnTo>
                    <a:pt x="4927" y="8788"/>
                  </a:lnTo>
                  <a:lnTo>
                    <a:pt x="5486" y="8229"/>
                  </a:lnTo>
                  <a:lnTo>
                    <a:pt x="6121" y="7620"/>
                  </a:lnTo>
                  <a:lnTo>
                    <a:pt x="6476" y="6985"/>
                  </a:lnTo>
                  <a:lnTo>
                    <a:pt x="6642" y="6692"/>
                  </a:lnTo>
                  <a:lnTo>
                    <a:pt x="7226" y="6692"/>
                  </a:lnTo>
                  <a:lnTo>
                    <a:pt x="6794" y="7493"/>
                  </a:lnTo>
                  <a:lnTo>
                    <a:pt x="5829" y="8763"/>
                  </a:lnTo>
                  <a:lnTo>
                    <a:pt x="4546" y="9512"/>
                  </a:lnTo>
                  <a:lnTo>
                    <a:pt x="5422" y="10109"/>
                  </a:lnTo>
                  <a:lnTo>
                    <a:pt x="6121" y="9652"/>
                  </a:lnTo>
                  <a:lnTo>
                    <a:pt x="6540" y="9232"/>
                  </a:lnTo>
                  <a:lnTo>
                    <a:pt x="6870" y="8877"/>
                  </a:lnTo>
                  <a:lnTo>
                    <a:pt x="7340" y="10020"/>
                  </a:lnTo>
                  <a:lnTo>
                    <a:pt x="9867" y="5715"/>
                  </a:lnTo>
                  <a:lnTo>
                    <a:pt x="5587" y="5715"/>
                  </a:lnTo>
                  <a:lnTo>
                    <a:pt x="5727" y="5435"/>
                  </a:lnTo>
                  <a:lnTo>
                    <a:pt x="5791" y="5295"/>
                  </a:lnTo>
                  <a:lnTo>
                    <a:pt x="9994" y="5295"/>
                  </a:lnTo>
                  <a:close/>
                </a:path>
                <a:path w="10159" h="10160">
                  <a:moveTo>
                    <a:pt x="8610" y="6692"/>
                  </a:moveTo>
                  <a:lnTo>
                    <a:pt x="7912" y="8826"/>
                  </a:lnTo>
                  <a:lnTo>
                    <a:pt x="7619" y="8826"/>
                  </a:lnTo>
                  <a:lnTo>
                    <a:pt x="7315" y="8826"/>
                  </a:lnTo>
                  <a:lnTo>
                    <a:pt x="6984" y="8750"/>
                  </a:lnTo>
                  <a:lnTo>
                    <a:pt x="7848" y="7772"/>
                  </a:lnTo>
                  <a:lnTo>
                    <a:pt x="8115" y="7188"/>
                  </a:lnTo>
                  <a:lnTo>
                    <a:pt x="8331" y="6692"/>
                  </a:lnTo>
                  <a:lnTo>
                    <a:pt x="8610" y="6692"/>
                  </a:lnTo>
                  <a:close/>
                </a:path>
              </a:pathLst>
            </a:custGeom>
            <a:ln w="4406">
              <a:solidFill>
                <a:srgbClr val="F48FA0"/>
              </a:solidFill>
            </a:ln>
          </p:spPr>
          <p:txBody>
            <a:bodyPr wrap="square" lIns="0" tIns="0" rIns="0" bIns="0" rtlCol="0"/>
            <a:lstStyle/>
            <a:p>
              <a:endParaRPr/>
            </a:p>
          </p:txBody>
        </p:sp>
        <p:sp>
          <p:nvSpPr>
            <p:cNvPr id="1528" name="object 1528"/>
            <p:cNvSpPr/>
            <p:nvPr/>
          </p:nvSpPr>
          <p:spPr>
            <a:xfrm>
              <a:off x="6754727" y="4797242"/>
              <a:ext cx="11430" cy="10795"/>
            </a:xfrm>
            <a:custGeom>
              <a:avLst/>
              <a:gdLst/>
              <a:ahLst/>
              <a:cxnLst/>
              <a:rect l="l" t="t" r="r" b="b"/>
              <a:pathLst>
                <a:path w="11429" h="10795">
                  <a:moveTo>
                    <a:pt x="11036" y="3797"/>
                  </a:moveTo>
                  <a:lnTo>
                    <a:pt x="6502" y="952"/>
                  </a:lnTo>
                  <a:lnTo>
                    <a:pt x="6235" y="584"/>
                  </a:lnTo>
                  <a:lnTo>
                    <a:pt x="6413" y="444"/>
                  </a:lnTo>
                  <a:lnTo>
                    <a:pt x="6350" y="292"/>
                  </a:lnTo>
                  <a:lnTo>
                    <a:pt x="4876" y="0"/>
                  </a:lnTo>
                  <a:lnTo>
                    <a:pt x="3644" y="2247"/>
                  </a:lnTo>
                  <a:lnTo>
                    <a:pt x="1498" y="3530"/>
                  </a:lnTo>
                  <a:lnTo>
                    <a:pt x="0" y="4203"/>
                  </a:lnTo>
                  <a:lnTo>
                    <a:pt x="990" y="5206"/>
                  </a:lnTo>
                  <a:lnTo>
                    <a:pt x="1397" y="5016"/>
                  </a:lnTo>
                  <a:lnTo>
                    <a:pt x="2019" y="4749"/>
                  </a:lnTo>
                  <a:lnTo>
                    <a:pt x="3086" y="3987"/>
                  </a:lnTo>
                  <a:lnTo>
                    <a:pt x="3086" y="4711"/>
                  </a:lnTo>
                  <a:lnTo>
                    <a:pt x="7810" y="4711"/>
                  </a:lnTo>
                  <a:lnTo>
                    <a:pt x="7810" y="3759"/>
                  </a:lnTo>
                  <a:lnTo>
                    <a:pt x="8686" y="4368"/>
                  </a:lnTo>
                  <a:lnTo>
                    <a:pt x="9283" y="4660"/>
                  </a:lnTo>
                  <a:lnTo>
                    <a:pt x="10033" y="4965"/>
                  </a:lnTo>
                  <a:lnTo>
                    <a:pt x="11036" y="3797"/>
                  </a:lnTo>
                  <a:close/>
                </a:path>
                <a:path w="11429" h="10795">
                  <a:moveTo>
                    <a:pt x="7467" y="3517"/>
                  </a:moveTo>
                  <a:lnTo>
                    <a:pt x="3695" y="3517"/>
                  </a:lnTo>
                  <a:lnTo>
                    <a:pt x="4775" y="2578"/>
                  </a:lnTo>
                  <a:lnTo>
                    <a:pt x="5181" y="1955"/>
                  </a:lnTo>
                  <a:lnTo>
                    <a:pt x="5461" y="1562"/>
                  </a:lnTo>
                  <a:lnTo>
                    <a:pt x="6273" y="2552"/>
                  </a:lnTo>
                  <a:lnTo>
                    <a:pt x="6883" y="3035"/>
                  </a:lnTo>
                  <a:lnTo>
                    <a:pt x="7467" y="3517"/>
                  </a:lnTo>
                  <a:close/>
                </a:path>
                <a:path w="11429" h="10795">
                  <a:moveTo>
                    <a:pt x="8953" y="10147"/>
                  </a:moveTo>
                  <a:lnTo>
                    <a:pt x="8953" y="5638"/>
                  </a:lnTo>
                  <a:lnTo>
                    <a:pt x="2082" y="5638"/>
                  </a:lnTo>
                  <a:lnTo>
                    <a:pt x="2082" y="10185"/>
                  </a:lnTo>
                  <a:lnTo>
                    <a:pt x="3365" y="10185"/>
                  </a:lnTo>
                  <a:lnTo>
                    <a:pt x="3365" y="9791"/>
                  </a:lnTo>
                  <a:lnTo>
                    <a:pt x="7620" y="9791"/>
                  </a:lnTo>
                  <a:lnTo>
                    <a:pt x="7620" y="10147"/>
                  </a:lnTo>
                  <a:lnTo>
                    <a:pt x="8953" y="10147"/>
                  </a:lnTo>
                  <a:close/>
                </a:path>
                <a:path w="11429" h="10795">
                  <a:moveTo>
                    <a:pt x="7620" y="8572"/>
                  </a:moveTo>
                  <a:lnTo>
                    <a:pt x="3365" y="8572"/>
                  </a:lnTo>
                  <a:lnTo>
                    <a:pt x="3365" y="6781"/>
                  </a:lnTo>
                  <a:lnTo>
                    <a:pt x="7620" y="6781"/>
                  </a:lnTo>
                  <a:lnTo>
                    <a:pt x="7620" y="8572"/>
                  </a:lnTo>
                  <a:close/>
                </a:path>
              </a:pathLst>
            </a:custGeom>
            <a:ln w="4406">
              <a:solidFill>
                <a:srgbClr val="F48FA0"/>
              </a:solidFill>
            </a:ln>
          </p:spPr>
          <p:txBody>
            <a:bodyPr wrap="square" lIns="0" tIns="0" rIns="0" bIns="0" rtlCol="0"/>
            <a:lstStyle/>
            <a:p>
              <a:endParaRPr/>
            </a:p>
          </p:txBody>
        </p:sp>
      </p:grpSp>
      <p:sp>
        <p:nvSpPr>
          <p:cNvPr id="1529" name="object 1529"/>
          <p:cNvSpPr txBox="1"/>
          <p:nvPr/>
        </p:nvSpPr>
        <p:spPr>
          <a:xfrm>
            <a:off x="6482295" y="4758921"/>
            <a:ext cx="313690" cy="4000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12700">
              <a:lnSpc>
                <a:spcPct val="100000"/>
              </a:lnSpc>
              <a:tabLst>
                <a:tab pos="242570" algn="l"/>
              </a:tabLst>
            </a:pPr>
            <a:r>
              <a:rPr sz="100" b="1" spc="-15" dirty="0">
                <a:solidFill>
                  <a:srgbClr val="FFFFFF"/>
                </a:solidFill>
                <a:latin typeface="Microsoft JhengHei"/>
                <a:cs typeface="Microsoft JhengHei"/>
              </a:rPr>
              <a:t>クリック</a:t>
            </a:r>
            <a:r>
              <a:rPr sz="100" b="1" spc="-10" dirty="0">
                <a:solidFill>
                  <a:srgbClr val="FFFFFF"/>
                </a:solidFill>
                <a:latin typeface="Microsoft JhengHei"/>
                <a:cs typeface="Microsoft JhengHei"/>
              </a:rPr>
              <a:t>１</a:t>
            </a:r>
            <a:r>
              <a:rPr sz="100" b="1" dirty="0">
                <a:solidFill>
                  <a:srgbClr val="FFFFFF"/>
                </a:solidFill>
                <a:latin typeface="Microsoft JhengHei"/>
                <a:cs typeface="Microsoft JhengHei"/>
              </a:rPr>
              <a:t>	</a:t>
            </a:r>
            <a:r>
              <a:rPr sz="100" b="1" spc="-15" dirty="0">
                <a:solidFill>
                  <a:srgbClr val="FFFFFF"/>
                </a:solidFill>
                <a:latin typeface="Microsoft JhengHei"/>
                <a:cs typeface="Microsoft JhengHei"/>
              </a:rPr>
              <a:t>クリック２</a:t>
            </a:r>
            <a:endParaRPr sz="100">
              <a:latin typeface="Microsoft JhengHei"/>
              <a:cs typeface="Microsoft JhengHei"/>
            </a:endParaRPr>
          </a:p>
        </p:txBody>
      </p:sp>
      <p:sp>
        <p:nvSpPr>
          <p:cNvPr id="1530" name="object 1530"/>
          <p:cNvSpPr txBox="1"/>
          <p:nvPr/>
        </p:nvSpPr>
        <p:spPr>
          <a:xfrm>
            <a:off x="6697774" y="4770677"/>
            <a:ext cx="228600" cy="51435"/>
          </a:xfrm>
          <a:prstGeom prst="rect">
            <a:avLst/>
          </a:prstGeom>
        </p:spPr>
        <p:txBody>
          <a:bodyPr vert="horz" wrap="square" lIns="0" tIns="0" rIns="0" bIns="0" rtlCol="0">
            <a:spAutoFit/>
          </a:bodyPr>
          <a:lstStyle/>
          <a:p>
            <a:pPr>
              <a:lnSpc>
                <a:spcPct val="100000"/>
              </a:lnSpc>
            </a:pPr>
            <a:endParaRPr sz="100">
              <a:latin typeface="Times New Roman"/>
              <a:cs typeface="Times New Roman"/>
            </a:endParaRPr>
          </a:p>
          <a:p>
            <a:pPr marL="50800">
              <a:lnSpc>
                <a:spcPts val="105"/>
              </a:lnSpc>
            </a:pPr>
            <a:r>
              <a:rPr sz="100" b="1" spc="-10" dirty="0">
                <a:solidFill>
                  <a:srgbClr val="FFFFFF"/>
                </a:solidFill>
                <a:latin typeface="Microsoft JhengHei"/>
                <a:cs typeface="Microsoft JhengHei"/>
              </a:rPr>
              <a:t>の</a:t>
            </a:r>
            <a:r>
              <a:rPr sz="100" b="1" spc="5" dirty="0">
                <a:solidFill>
                  <a:srgbClr val="FFFFFF"/>
                </a:solidFill>
                <a:latin typeface="Microsoft JhengHei"/>
                <a:cs typeface="Microsoft JhengHei"/>
              </a:rPr>
              <a:t>               </a:t>
            </a:r>
            <a:r>
              <a:rPr sz="100" b="0" spc="-40" dirty="0">
                <a:solidFill>
                  <a:srgbClr val="231F20"/>
                </a:solidFill>
                <a:latin typeface="Yu Gothic Medium"/>
                <a:cs typeface="Yu Gothic Medium"/>
              </a:rPr>
              <a:t>この度は当施設をご利用いただきまして誠にありがとうございます。</a:t>
            </a:r>
            <a:endParaRPr sz="100">
              <a:latin typeface="Yu Gothic Medium"/>
              <a:cs typeface="Yu Gothic Medium"/>
            </a:endParaRPr>
          </a:p>
          <a:p>
            <a:pPr marL="44450">
              <a:lnSpc>
                <a:spcPts val="105"/>
              </a:lnSpc>
            </a:pPr>
            <a:r>
              <a:rPr sz="100" b="1" spc="-15" dirty="0">
                <a:solidFill>
                  <a:srgbClr val="FFFFFF"/>
                </a:solidFill>
                <a:latin typeface="Microsoft JhengHei"/>
                <a:cs typeface="Microsoft JhengHei"/>
              </a:rPr>
              <a:t>場合</a:t>
            </a:r>
            <a:endParaRPr sz="100">
              <a:latin typeface="Microsoft JhengHei"/>
              <a:cs typeface="Microsoft JhengHei"/>
            </a:endParaRPr>
          </a:p>
        </p:txBody>
      </p:sp>
      <p:sp>
        <p:nvSpPr>
          <p:cNvPr id="1531" name="object 1531"/>
          <p:cNvSpPr txBox="1"/>
          <p:nvPr/>
        </p:nvSpPr>
        <p:spPr>
          <a:xfrm>
            <a:off x="6783350" y="4849029"/>
            <a:ext cx="131445" cy="40005"/>
          </a:xfrm>
          <a:prstGeom prst="rect">
            <a:avLst/>
          </a:prstGeom>
        </p:spPr>
        <p:txBody>
          <a:bodyPr vert="horz" wrap="square" lIns="0" tIns="0" rIns="0" bIns="0" rtlCol="0">
            <a:spAutoFit/>
          </a:bodyPr>
          <a:lstStyle/>
          <a:p>
            <a:pPr>
              <a:lnSpc>
                <a:spcPct val="100000"/>
              </a:lnSpc>
            </a:pPr>
            <a:endParaRPr sz="100" dirty="0">
              <a:latin typeface="Times New Roman"/>
              <a:cs typeface="Times New Roman"/>
            </a:endParaRPr>
          </a:p>
          <a:p>
            <a:pPr marL="12700">
              <a:lnSpc>
                <a:spcPct val="100000"/>
              </a:lnSpc>
            </a:pPr>
            <a:r>
              <a:rPr sz="100" b="1" spc="-10" dirty="0">
                <a:solidFill>
                  <a:srgbClr val="00A9BE"/>
                </a:solidFill>
                <a:latin typeface="Microsoft JhengHei"/>
                <a:cs typeface="Microsoft JhengHei"/>
              </a:rPr>
              <a:t>ブルー</a:t>
            </a:r>
            <a:r>
              <a:rPr sz="100" b="0" spc="-10" dirty="0">
                <a:solidFill>
                  <a:srgbClr val="231F20"/>
                </a:solidFill>
                <a:latin typeface="Yu Gothic Medium"/>
                <a:cs typeface="Yu Gothic Medium"/>
              </a:rPr>
              <a:t>の部分を隠す</a:t>
            </a:r>
            <a:endParaRPr sz="100" dirty="0">
              <a:latin typeface="Yu Gothic Medium"/>
              <a:cs typeface="Yu Gothic Medium"/>
            </a:endParaRPr>
          </a:p>
        </p:txBody>
      </p:sp>
      <p:grpSp>
        <p:nvGrpSpPr>
          <p:cNvPr id="1532" name="object 1532"/>
          <p:cNvGrpSpPr/>
          <p:nvPr/>
        </p:nvGrpSpPr>
        <p:grpSpPr>
          <a:xfrm>
            <a:off x="6746471" y="4768462"/>
            <a:ext cx="189230" cy="107950"/>
            <a:chOff x="6746471" y="4768462"/>
            <a:chExt cx="189230" cy="107950"/>
          </a:xfrm>
        </p:grpSpPr>
        <p:sp>
          <p:nvSpPr>
            <p:cNvPr id="1533" name="object 1533"/>
            <p:cNvSpPr/>
            <p:nvPr/>
          </p:nvSpPr>
          <p:spPr>
            <a:xfrm>
              <a:off x="6746471" y="4778429"/>
              <a:ext cx="109855" cy="97790"/>
            </a:xfrm>
            <a:custGeom>
              <a:avLst/>
              <a:gdLst/>
              <a:ahLst/>
              <a:cxnLst/>
              <a:rect l="l" t="t" r="r" b="b"/>
              <a:pathLst>
                <a:path w="109854" h="97789">
                  <a:moveTo>
                    <a:pt x="84230" y="2387"/>
                  </a:moveTo>
                  <a:lnTo>
                    <a:pt x="74159" y="8496"/>
                  </a:lnTo>
                  <a:lnTo>
                    <a:pt x="69651" y="13944"/>
                  </a:lnTo>
                  <a:lnTo>
                    <a:pt x="57281" y="24879"/>
                  </a:lnTo>
                  <a:lnTo>
                    <a:pt x="34599" y="65989"/>
                  </a:lnTo>
                  <a:lnTo>
                    <a:pt x="0" y="97417"/>
                  </a:lnTo>
                  <a:lnTo>
                    <a:pt x="32902" y="97417"/>
                  </a:lnTo>
                  <a:lnTo>
                    <a:pt x="61980" y="71170"/>
                  </a:lnTo>
                  <a:lnTo>
                    <a:pt x="65714" y="70535"/>
                  </a:lnTo>
                  <a:lnTo>
                    <a:pt x="73829" y="62636"/>
                  </a:lnTo>
                  <a:lnTo>
                    <a:pt x="84878" y="57416"/>
                  </a:lnTo>
                  <a:lnTo>
                    <a:pt x="88040" y="54457"/>
                  </a:lnTo>
                  <a:lnTo>
                    <a:pt x="92688" y="53289"/>
                  </a:lnTo>
                  <a:lnTo>
                    <a:pt x="102544" y="52844"/>
                  </a:lnTo>
                  <a:lnTo>
                    <a:pt x="101046" y="51473"/>
                  </a:lnTo>
                  <a:lnTo>
                    <a:pt x="80839" y="51473"/>
                  </a:lnTo>
                  <a:lnTo>
                    <a:pt x="89609" y="38950"/>
                  </a:lnTo>
                  <a:lnTo>
                    <a:pt x="76978" y="38950"/>
                  </a:lnTo>
                  <a:lnTo>
                    <a:pt x="88209" y="27940"/>
                  </a:lnTo>
                  <a:lnTo>
                    <a:pt x="65891" y="27940"/>
                  </a:lnTo>
                  <a:lnTo>
                    <a:pt x="72279" y="18465"/>
                  </a:lnTo>
                  <a:lnTo>
                    <a:pt x="78541" y="11595"/>
                  </a:lnTo>
                  <a:lnTo>
                    <a:pt x="83417" y="5257"/>
                  </a:lnTo>
                  <a:lnTo>
                    <a:pt x="84230" y="2387"/>
                  </a:lnTo>
                  <a:close/>
                </a:path>
                <a:path w="109854" h="97789">
                  <a:moveTo>
                    <a:pt x="88383" y="46659"/>
                  </a:moveTo>
                  <a:lnTo>
                    <a:pt x="80839" y="51473"/>
                  </a:lnTo>
                  <a:lnTo>
                    <a:pt x="101046" y="51473"/>
                  </a:lnTo>
                  <a:lnTo>
                    <a:pt x="100588" y="51054"/>
                  </a:lnTo>
                  <a:lnTo>
                    <a:pt x="96397" y="46761"/>
                  </a:lnTo>
                  <a:lnTo>
                    <a:pt x="88383" y="46659"/>
                  </a:lnTo>
                  <a:close/>
                </a:path>
                <a:path w="109854" h="97789">
                  <a:moveTo>
                    <a:pt x="106277" y="11264"/>
                  </a:moveTo>
                  <a:lnTo>
                    <a:pt x="98187" y="19151"/>
                  </a:lnTo>
                  <a:lnTo>
                    <a:pt x="88751" y="29006"/>
                  </a:lnTo>
                  <a:lnTo>
                    <a:pt x="87151" y="30238"/>
                  </a:lnTo>
                  <a:lnTo>
                    <a:pt x="85564" y="31508"/>
                  </a:lnTo>
                  <a:lnTo>
                    <a:pt x="76978" y="38950"/>
                  </a:lnTo>
                  <a:lnTo>
                    <a:pt x="89609" y="38950"/>
                  </a:lnTo>
                  <a:lnTo>
                    <a:pt x="91228" y="36639"/>
                  </a:lnTo>
                  <a:lnTo>
                    <a:pt x="93006" y="34683"/>
                  </a:lnTo>
                  <a:lnTo>
                    <a:pt x="93933" y="34175"/>
                  </a:lnTo>
                  <a:lnTo>
                    <a:pt x="97476" y="29298"/>
                  </a:lnTo>
                  <a:lnTo>
                    <a:pt x="105045" y="20027"/>
                  </a:lnTo>
                  <a:lnTo>
                    <a:pt x="108500" y="13271"/>
                  </a:lnTo>
                  <a:lnTo>
                    <a:pt x="106277" y="11264"/>
                  </a:lnTo>
                  <a:close/>
                </a:path>
                <a:path w="109854" h="97789">
                  <a:moveTo>
                    <a:pt x="96638" y="1117"/>
                  </a:moveTo>
                  <a:lnTo>
                    <a:pt x="92358" y="4838"/>
                  </a:lnTo>
                  <a:lnTo>
                    <a:pt x="85043" y="9880"/>
                  </a:lnTo>
                  <a:lnTo>
                    <a:pt x="74870" y="18580"/>
                  </a:lnTo>
                  <a:lnTo>
                    <a:pt x="74197" y="19329"/>
                  </a:lnTo>
                  <a:lnTo>
                    <a:pt x="65891" y="27940"/>
                  </a:lnTo>
                  <a:lnTo>
                    <a:pt x="88209" y="27940"/>
                  </a:lnTo>
                  <a:lnTo>
                    <a:pt x="95679" y="20480"/>
                  </a:lnTo>
                  <a:lnTo>
                    <a:pt x="98888" y="16942"/>
                  </a:lnTo>
                  <a:lnTo>
                    <a:pt x="101114" y="13944"/>
                  </a:lnTo>
                  <a:lnTo>
                    <a:pt x="104093" y="9702"/>
                  </a:lnTo>
                  <a:lnTo>
                    <a:pt x="105137" y="8661"/>
                  </a:lnTo>
                  <a:lnTo>
                    <a:pt x="96054" y="8661"/>
                  </a:lnTo>
                  <a:lnTo>
                    <a:pt x="100080" y="4241"/>
                  </a:lnTo>
                  <a:lnTo>
                    <a:pt x="96638" y="1117"/>
                  </a:lnTo>
                  <a:close/>
                </a:path>
                <a:path w="109854" h="97789">
                  <a:moveTo>
                    <a:pt x="105299" y="0"/>
                  </a:moveTo>
                  <a:lnTo>
                    <a:pt x="100977" y="4241"/>
                  </a:lnTo>
                  <a:lnTo>
                    <a:pt x="96054" y="8661"/>
                  </a:lnTo>
                  <a:lnTo>
                    <a:pt x="105137" y="8661"/>
                  </a:lnTo>
                  <a:lnTo>
                    <a:pt x="109275" y="4533"/>
                  </a:lnTo>
                  <a:lnTo>
                    <a:pt x="105299" y="0"/>
                  </a:lnTo>
                  <a:close/>
                </a:path>
              </a:pathLst>
            </a:custGeom>
            <a:solidFill>
              <a:srgbClr val="F1C9BB"/>
            </a:solidFill>
          </p:spPr>
          <p:txBody>
            <a:bodyPr wrap="square" lIns="0" tIns="0" rIns="0" bIns="0" rtlCol="0"/>
            <a:lstStyle/>
            <a:p>
              <a:endParaRPr/>
            </a:p>
          </p:txBody>
        </p:sp>
        <p:pic>
          <p:nvPicPr>
            <p:cNvPr id="1534" name="object 1534"/>
            <p:cNvPicPr/>
            <p:nvPr/>
          </p:nvPicPr>
          <p:blipFill>
            <a:blip r:embed="rId15" cstate="print"/>
            <a:stretch>
              <a:fillRect/>
            </a:stretch>
          </p:blipFill>
          <p:spPr>
            <a:xfrm>
              <a:off x="6816128" y="4779750"/>
              <a:ext cx="38455" cy="29688"/>
            </a:xfrm>
            <a:prstGeom prst="rect">
              <a:avLst/>
            </a:prstGeom>
          </p:spPr>
        </p:pic>
        <p:sp>
          <p:nvSpPr>
            <p:cNvPr id="1535" name="object 1535"/>
            <p:cNvSpPr/>
            <p:nvPr/>
          </p:nvSpPr>
          <p:spPr>
            <a:xfrm>
              <a:off x="6867428" y="4801913"/>
              <a:ext cx="67945" cy="74295"/>
            </a:xfrm>
            <a:custGeom>
              <a:avLst/>
              <a:gdLst/>
              <a:ahLst/>
              <a:cxnLst/>
              <a:rect l="l" t="t" r="r" b="b"/>
              <a:pathLst>
                <a:path w="67945" h="74295">
                  <a:moveTo>
                    <a:pt x="15113" y="42248"/>
                  </a:moveTo>
                  <a:lnTo>
                    <a:pt x="27978" y="53665"/>
                  </a:lnTo>
                  <a:lnTo>
                    <a:pt x="35852" y="55824"/>
                  </a:lnTo>
                  <a:lnTo>
                    <a:pt x="37490" y="56218"/>
                  </a:lnTo>
                  <a:lnTo>
                    <a:pt x="40334" y="62142"/>
                  </a:lnTo>
                  <a:lnTo>
                    <a:pt x="44664" y="73933"/>
                  </a:lnTo>
                  <a:lnTo>
                    <a:pt x="67707" y="73933"/>
                  </a:lnTo>
                  <a:lnTo>
                    <a:pt x="65606" y="69399"/>
                  </a:lnTo>
                  <a:lnTo>
                    <a:pt x="61161" y="59289"/>
                  </a:lnTo>
                  <a:lnTo>
                    <a:pt x="59172" y="53483"/>
                  </a:lnTo>
                  <a:lnTo>
                    <a:pt x="58153" y="48306"/>
                  </a:lnTo>
                  <a:lnTo>
                    <a:pt x="57387" y="43772"/>
                  </a:lnTo>
                  <a:lnTo>
                    <a:pt x="18567" y="43772"/>
                  </a:lnTo>
                  <a:lnTo>
                    <a:pt x="15113" y="42248"/>
                  </a:lnTo>
                  <a:close/>
                </a:path>
                <a:path w="67945" h="74295">
                  <a:moveTo>
                    <a:pt x="57327" y="29179"/>
                  </a:moveTo>
                  <a:lnTo>
                    <a:pt x="7264" y="29179"/>
                  </a:lnTo>
                  <a:lnTo>
                    <a:pt x="19431" y="33231"/>
                  </a:lnTo>
                  <a:lnTo>
                    <a:pt x="7102" y="33231"/>
                  </a:lnTo>
                  <a:lnTo>
                    <a:pt x="6997" y="36507"/>
                  </a:lnTo>
                  <a:lnTo>
                    <a:pt x="15100" y="39746"/>
                  </a:lnTo>
                  <a:lnTo>
                    <a:pt x="16789" y="41727"/>
                  </a:lnTo>
                  <a:lnTo>
                    <a:pt x="18567" y="43772"/>
                  </a:lnTo>
                  <a:lnTo>
                    <a:pt x="57387" y="43772"/>
                  </a:lnTo>
                  <a:lnTo>
                    <a:pt x="56781" y="40190"/>
                  </a:lnTo>
                  <a:lnTo>
                    <a:pt x="57126" y="33231"/>
                  </a:lnTo>
                  <a:lnTo>
                    <a:pt x="19431" y="33231"/>
                  </a:lnTo>
                  <a:lnTo>
                    <a:pt x="7248" y="29566"/>
                  </a:lnTo>
                  <a:lnTo>
                    <a:pt x="57308" y="29566"/>
                  </a:lnTo>
                  <a:lnTo>
                    <a:pt x="57327" y="29179"/>
                  </a:lnTo>
                  <a:close/>
                </a:path>
                <a:path w="67945" h="74295">
                  <a:moveTo>
                    <a:pt x="7264" y="29179"/>
                  </a:moveTo>
                  <a:lnTo>
                    <a:pt x="7248" y="29566"/>
                  </a:lnTo>
                  <a:lnTo>
                    <a:pt x="19431" y="33231"/>
                  </a:lnTo>
                  <a:lnTo>
                    <a:pt x="7264" y="29179"/>
                  </a:lnTo>
                  <a:close/>
                </a:path>
                <a:path w="67945" h="74295">
                  <a:moveTo>
                    <a:pt x="4572" y="20150"/>
                  </a:moveTo>
                  <a:lnTo>
                    <a:pt x="3810" y="28532"/>
                  </a:lnTo>
                  <a:lnTo>
                    <a:pt x="7248" y="29566"/>
                  </a:lnTo>
                  <a:lnTo>
                    <a:pt x="7264" y="29179"/>
                  </a:lnTo>
                  <a:lnTo>
                    <a:pt x="57327" y="29179"/>
                  </a:lnTo>
                  <a:lnTo>
                    <a:pt x="57404" y="27630"/>
                  </a:lnTo>
                  <a:lnTo>
                    <a:pt x="55672" y="23769"/>
                  </a:lnTo>
                  <a:lnTo>
                    <a:pt x="20853" y="23769"/>
                  </a:lnTo>
                  <a:lnTo>
                    <a:pt x="4572" y="20150"/>
                  </a:lnTo>
                  <a:close/>
                </a:path>
                <a:path w="67945" h="74295">
                  <a:moveTo>
                    <a:pt x="4837" y="8697"/>
                  </a:moveTo>
                  <a:lnTo>
                    <a:pt x="711" y="16162"/>
                  </a:lnTo>
                  <a:lnTo>
                    <a:pt x="10630" y="19705"/>
                  </a:lnTo>
                  <a:lnTo>
                    <a:pt x="20853" y="23769"/>
                  </a:lnTo>
                  <a:lnTo>
                    <a:pt x="55672" y="23769"/>
                  </a:lnTo>
                  <a:lnTo>
                    <a:pt x="53849" y="19705"/>
                  </a:lnTo>
                  <a:lnTo>
                    <a:pt x="44081" y="19705"/>
                  </a:lnTo>
                  <a:lnTo>
                    <a:pt x="37836" y="17914"/>
                  </a:lnTo>
                  <a:lnTo>
                    <a:pt x="37003" y="17432"/>
                  </a:lnTo>
                  <a:lnTo>
                    <a:pt x="22745" y="17432"/>
                  </a:lnTo>
                  <a:lnTo>
                    <a:pt x="19004" y="15978"/>
                  </a:lnTo>
                  <a:lnTo>
                    <a:pt x="10872" y="12336"/>
                  </a:lnTo>
                  <a:lnTo>
                    <a:pt x="4837" y="8697"/>
                  </a:lnTo>
                  <a:close/>
                </a:path>
                <a:path w="67945" h="74295">
                  <a:moveTo>
                    <a:pt x="46126" y="2560"/>
                  </a:moveTo>
                  <a:lnTo>
                    <a:pt x="41008" y="4999"/>
                  </a:lnTo>
                  <a:lnTo>
                    <a:pt x="40132" y="9444"/>
                  </a:lnTo>
                  <a:lnTo>
                    <a:pt x="40741" y="10853"/>
                  </a:lnTo>
                  <a:lnTo>
                    <a:pt x="44081" y="19705"/>
                  </a:lnTo>
                  <a:lnTo>
                    <a:pt x="53849" y="19705"/>
                  </a:lnTo>
                  <a:lnTo>
                    <a:pt x="53581" y="19108"/>
                  </a:lnTo>
                  <a:lnTo>
                    <a:pt x="51752" y="17914"/>
                  </a:lnTo>
                  <a:lnTo>
                    <a:pt x="48755" y="10574"/>
                  </a:lnTo>
                  <a:lnTo>
                    <a:pt x="46126" y="2560"/>
                  </a:lnTo>
                  <a:close/>
                </a:path>
                <a:path w="67945" h="74295">
                  <a:moveTo>
                    <a:pt x="4838" y="8694"/>
                  </a:moveTo>
                  <a:lnTo>
                    <a:pt x="10872" y="12336"/>
                  </a:lnTo>
                  <a:lnTo>
                    <a:pt x="19004" y="15978"/>
                  </a:lnTo>
                  <a:lnTo>
                    <a:pt x="22745" y="17432"/>
                  </a:lnTo>
                  <a:lnTo>
                    <a:pt x="4838" y="8694"/>
                  </a:lnTo>
                  <a:close/>
                </a:path>
                <a:path w="67945" h="74295">
                  <a:moveTo>
                    <a:pt x="21639" y="8694"/>
                  </a:moveTo>
                  <a:lnTo>
                    <a:pt x="4838" y="8694"/>
                  </a:lnTo>
                  <a:lnTo>
                    <a:pt x="22745" y="17432"/>
                  </a:lnTo>
                  <a:lnTo>
                    <a:pt x="37003" y="17432"/>
                  </a:lnTo>
                  <a:lnTo>
                    <a:pt x="24345" y="10104"/>
                  </a:lnTo>
                  <a:lnTo>
                    <a:pt x="21639" y="8694"/>
                  </a:lnTo>
                  <a:close/>
                </a:path>
                <a:path w="67945" h="74295">
                  <a:moveTo>
                    <a:pt x="3871" y="0"/>
                  </a:moveTo>
                  <a:lnTo>
                    <a:pt x="1001" y="129"/>
                  </a:lnTo>
                  <a:lnTo>
                    <a:pt x="0" y="2801"/>
                  </a:lnTo>
                  <a:lnTo>
                    <a:pt x="2991" y="7584"/>
                  </a:lnTo>
                  <a:lnTo>
                    <a:pt x="4837" y="8697"/>
                  </a:lnTo>
                  <a:lnTo>
                    <a:pt x="21639" y="8694"/>
                  </a:lnTo>
                  <a:lnTo>
                    <a:pt x="10892" y="3096"/>
                  </a:lnTo>
                  <a:lnTo>
                    <a:pt x="3871" y="0"/>
                  </a:lnTo>
                  <a:close/>
                </a:path>
              </a:pathLst>
            </a:custGeom>
            <a:solidFill>
              <a:srgbClr val="F1C9BB"/>
            </a:solidFill>
          </p:spPr>
          <p:txBody>
            <a:bodyPr wrap="square" lIns="0" tIns="0" rIns="0" bIns="0" rtlCol="0"/>
            <a:lstStyle/>
            <a:p>
              <a:endParaRPr/>
            </a:p>
          </p:txBody>
        </p:sp>
        <p:sp>
          <p:nvSpPr>
            <p:cNvPr id="1536" name="object 1536"/>
            <p:cNvSpPr/>
            <p:nvPr/>
          </p:nvSpPr>
          <p:spPr>
            <a:xfrm>
              <a:off x="6867372" y="4768468"/>
              <a:ext cx="50800" cy="81915"/>
            </a:xfrm>
            <a:custGeom>
              <a:avLst/>
              <a:gdLst/>
              <a:ahLst/>
              <a:cxnLst/>
              <a:rect l="l" t="t" r="r" b="b"/>
              <a:pathLst>
                <a:path w="50800" h="81914">
                  <a:moveTo>
                    <a:pt x="50431" y="73304"/>
                  </a:moveTo>
                  <a:lnTo>
                    <a:pt x="37833" y="1892"/>
                  </a:lnTo>
                  <a:lnTo>
                    <a:pt x="35140" y="0"/>
                  </a:lnTo>
                  <a:lnTo>
                    <a:pt x="4724" y="5359"/>
                  </a:lnTo>
                  <a:lnTo>
                    <a:pt x="1892" y="5854"/>
                  </a:lnTo>
                  <a:lnTo>
                    <a:pt x="0" y="8559"/>
                  </a:lnTo>
                  <a:lnTo>
                    <a:pt x="12585" y="79971"/>
                  </a:lnTo>
                  <a:lnTo>
                    <a:pt x="15303" y="81851"/>
                  </a:lnTo>
                  <a:lnTo>
                    <a:pt x="48526" y="75996"/>
                  </a:lnTo>
                  <a:lnTo>
                    <a:pt x="50431" y="73304"/>
                  </a:lnTo>
                  <a:close/>
                </a:path>
              </a:pathLst>
            </a:custGeom>
            <a:solidFill>
              <a:srgbClr val="3E3C3C"/>
            </a:solidFill>
          </p:spPr>
          <p:txBody>
            <a:bodyPr wrap="square" lIns="0" tIns="0" rIns="0" bIns="0" rtlCol="0"/>
            <a:lstStyle/>
            <a:p>
              <a:endParaRPr/>
            </a:p>
          </p:txBody>
        </p:sp>
        <p:sp>
          <p:nvSpPr>
            <p:cNvPr id="1537" name="object 1537"/>
            <p:cNvSpPr/>
            <p:nvPr/>
          </p:nvSpPr>
          <p:spPr>
            <a:xfrm>
              <a:off x="6882333" y="4774628"/>
              <a:ext cx="7620" cy="1905"/>
            </a:xfrm>
            <a:custGeom>
              <a:avLst/>
              <a:gdLst/>
              <a:ahLst/>
              <a:cxnLst/>
              <a:rect l="l" t="t" r="r" b="b"/>
              <a:pathLst>
                <a:path w="7620" h="1904">
                  <a:moveTo>
                    <a:pt x="914" y="1562"/>
                  </a:moveTo>
                  <a:lnTo>
                    <a:pt x="876" y="1308"/>
                  </a:lnTo>
                  <a:lnTo>
                    <a:pt x="838" y="1092"/>
                  </a:lnTo>
                  <a:lnTo>
                    <a:pt x="622" y="939"/>
                  </a:lnTo>
                  <a:lnTo>
                    <a:pt x="381" y="977"/>
                  </a:lnTo>
                  <a:lnTo>
                    <a:pt x="165" y="1016"/>
                  </a:lnTo>
                  <a:lnTo>
                    <a:pt x="0" y="1231"/>
                  </a:lnTo>
                  <a:lnTo>
                    <a:pt x="38" y="1473"/>
                  </a:lnTo>
                  <a:lnTo>
                    <a:pt x="76" y="1714"/>
                  </a:lnTo>
                  <a:lnTo>
                    <a:pt x="304" y="1854"/>
                  </a:lnTo>
                  <a:lnTo>
                    <a:pt x="533" y="1803"/>
                  </a:lnTo>
                  <a:lnTo>
                    <a:pt x="774" y="1778"/>
                  </a:lnTo>
                  <a:lnTo>
                    <a:pt x="914" y="1562"/>
                  </a:lnTo>
                  <a:close/>
                </a:path>
                <a:path w="7620" h="1904">
                  <a:moveTo>
                    <a:pt x="7023" y="393"/>
                  </a:moveTo>
                  <a:lnTo>
                    <a:pt x="6972" y="101"/>
                  </a:lnTo>
                  <a:lnTo>
                    <a:pt x="6832" y="0"/>
                  </a:lnTo>
                  <a:lnTo>
                    <a:pt x="1562" y="914"/>
                  </a:lnTo>
                  <a:lnTo>
                    <a:pt x="1473" y="1066"/>
                  </a:lnTo>
                  <a:lnTo>
                    <a:pt x="1524" y="1358"/>
                  </a:lnTo>
                  <a:lnTo>
                    <a:pt x="1663" y="1460"/>
                  </a:lnTo>
                  <a:lnTo>
                    <a:pt x="1816" y="1435"/>
                  </a:lnTo>
                  <a:lnTo>
                    <a:pt x="6921" y="533"/>
                  </a:lnTo>
                  <a:lnTo>
                    <a:pt x="7023" y="393"/>
                  </a:lnTo>
                  <a:close/>
                </a:path>
              </a:pathLst>
            </a:custGeom>
            <a:solidFill>
              <a:srgbClr val="FFFFFF"/>
            </a:solidFill>
          </p:spPr>
          <p:txBody>
            <a:bodyPr wrap="square" lIns="0" tIns="0" rIns="0" bIns="0" rtlCol="0"/>
            <a:lstStyle/>
            <a:p>
              <a:endParaRPr/>
            </a:p>
          </p:txBody>
        </p:sp>
        <p:sp>
          <p:nvSpPr>
            <p:cNvPr id="1538" name="object 1538"/>
            <p:cNvSpPr/>
            <p:nvPr/>
          </p:nvSpPr>
          <p:spPr>
            <a:xfrm>
              <a:off x="6870082" y="4771684"/>
              <a:ext cx="31750" cy="67310"/>
            </a:xfrm>
            <a:custGeom>
              <a:avLst/>
              <a:gdLst/>
              <a:ahLst/>
              <a:cxnLst/>
              <a:rect l="l" t="t" r="r" b="b"/>
              <a:pathLst>
                <a:path w="31750" h="67310">
                  <a:moveTo>
                    <a:pt x="29756" y="0"/>
                  </a:moveTo>
                  <a:lnTo>
                    <a:pt x="25311" y="774"/>
                  </a:lnTo>
                  <a:lnTo>
                    <a:pt x="25679" y="2933"/>
                  </a:lnTo>
                  <a:lnTo>
                    <a:pt x="25044" y="3835"/>
                  </a:lnTo>
                  <a:lnTo>
                    <a:pt x="8534" y="6756"/>
                  </a:lnTo>
                  <a:lnTo>
                    <a:pt x="7619" y="6121"/>
                  </a:lnTo>
                  <a:lnTo>
                    <a:pt x="7251" y="3975"/>
                  </a:lnTo>
                  <a:lnTo>
                    <a:pt x="1435" y="4991"/>
                  </a:lnTo>
                  <a:lnTo>
                    <a:pt x="0" y="7048"/>
                  </a:lnTo>
                  <a:lnTo>
                    <a:pt x="380" y="9207"/>
                  </a:lnTo>
                  <a:lnTo>
                    <a:pt x="10617" y="67259"/>
                  </a:lnTo>
                  <a:lnTo>
                    <a:pt x="31203" y="406"/>
                  </a:lnTo>
                  <a:lnTo>
                    <a:pt x="30518" y="101"/>
                  </a:lnTo>
                  <a:lnTo>
                    <a:pt x="29756" y="0"/>
                  </a:lnTo>
                  <a:close/>
                </a:path>
              </a:pathLst>
            </a:custGeom>
            <a:solidFill>
              <a:srgbClr val="FFFFFF">
                <a:alpha val="50000"/>
              </a:srgbClr>
            </a:solidFill>
          </p:spPr>
          <p:txBody>
            <a:bodyPr wrap="square" lIns="0" tIns="0" rIns="0" bIns="0" rtlCol="0"/>
            <a:lstStyle/>
            <a:p>
              <a:endParaRPr/>
            </a:p>
          </p:txBody>
        </p:sp>
        <p:sp>
          <p:nvSpPr>
            <p:cNvPr id="1539" name="object 1539"/>
            <p:cNvSpPr/>
            <p:nvPr/>
          </p:nvSpPr>
          <p:spPr>
            <a:xfrm>
              <a:off x="6870082" y="4771684"/>
              <a:ext cx="31750" cy="67310"/>
            </a:xfrm>
            <a:custGeom>
              <a:avLst/>
              <a:gdLst/>
              <a:ahLst/>
              <a:cxnLst/>
              <a:rect l="l" t="t" r="r" b="b"/>
              <a:pathLst>
                <a:path w="31750" h="67310">
                  <a:moveTo>
                    <a:pt x="380" y="9207"/>
                  </a:moveTo>
                  <a:lnTo>
                    <a:pt x="0" y="7048"/>
                  </a:lnTo>
                  <a:lnTo>
                    <a:pt x="1435" y="4991"/>
                  </a:lnTo>
                  <a:lnTo>
                    <a:pt x="3594" y="4610"/>
                  </a:lnTo>
                  <a:lnTo>
                    <a:pt x="7251" y="3975"/>
                  </a:lnTo>
                  <a:lnTo>
                    <a:pt x="7467" y="5168"/>
                  </a:lnTo>
                  <a:lnTo>
                    <a:pt x="7619" y="6121"/>
                  </a:lnTo>
                  <a:lnTo>
                    <a:pt x="8534" y="6756"/>
                  </a:lnTo>
                  <a:lnTo>
                    <a:pt x="9486" y="6578"/>
                  </a:lnTo>
                  <a:lnTo>
                    <a:pt x="24091" y="4000"/>
                  </a:lnTo>
                  <a:lnTo>
                    <a:pt x="25044" y="3835"/>
                  </a:lnTo>
                  <a:lnTo>
                    <a:pt x="25679" y="2933"/>
                  </a:lnTo>
                  <a:lnTo>
                    <a:pt x="25514" y="1993"/>
                  </a:lnTo>
                  <a:lnTo>
                    <a:pt x="25311" y="774"/>
                  </a:lnTo>
                  <a:lnTo>
                    <a:pt x="28955" y="139"/>
                  </a:lnTo>
                  <a:lnTo>
                    <a:pt x="29756" y="0"/>
                  </a:lnTo>
                  <a:lnTo>
                    <a:pt x="30518" y="101"/>
                  </a:lnTo>
                  <a:lnTo>
                    <a:pt x="31203" y="406"/>
                  </a:lnTo>
                  <a:lnTo>
                    <a:pt x="10617" y="67259"/>
                  </a:lnTo>
                  <a:lnTo>
                    <a:pt x="380" y="9207"/>
                  </a:lnTo>
                  <a:close/>
                </a:path>
              </a:pathLst>
            </a:custGeom>
            <a:ln w="3175">
              <a:solidFill>
                <a:srgbClr val="3A3939"/>
              </a:solidFill>
            </a:ln>
          </p:spPr>
          <p:txBody>
            <a:bodyPr wrap="square" lIns="0" tIns="0" rIns="0" bIns="0" rtlCol="0"/>
            <a:lstStyle/>
            <a:p>
              <a:endParaRPr/>
            </a:p>
          </p:txBody>
        </p:sp>
        <p:sp>
          <p:nvSpPr>
            <p:cNvPr id="1540" name="object 1540"/>
            <p:cNvSpPr/>
            <p:nvPr/>
          </p:nvSpPr>
          <p:spPr>
            <a:xfrm>
              <a:off x="6870082" y="4771439"/>
              <a:ext cx="45720" cy="76835"/>
            </a:xfrm>
            <a:custGeom>
              <a:avLst/>
              <a:gdLst/>
              <a:ahLst/>
              <a:cxnLst/>
              <a:rect l="l" t="t" r="r" b="b"/>
              <a:pathLst>
                <a:path w="45720" h="76835">
                  <a:moveTo>
                    <a:pt x="31115" y="0"/>
                  </a:moveTo>
                  <a:lnTo>
                    <a:pt x="25311" y="1015"/>
                  </a:lnTo>
                  <a:lnTo>
                    <a:pt x="25679" y="3174"/>
                  </a:lnTo>
                  <a:lnTo>
                    <a:pt x="25044" y="4076"/>
                  </a:lnTo>
                  <a:lnTo>
                    <a:pt x="8534" y="6997"/>
                  </a:lnTo>
                  <a:lnTo>
                    <a:pt x="7620" y="6362"/>
                  </a:lnTo>
                  <a:lnTo>
                    <a:pt x="7251" y="4216"/>
                  </a:lnTo>
                  <a:lnTo>
                    <a:pt x="3594" y="4851"/>
                  </a:lnTo>
                  <a:lnTo>
                    <a:pt x="1435" y="5232"/>
                  </a:lnTo>
                  <a:lnTo>
                    <a:pt x="0" y="7289"/>
                  </a:lnTo>
                  <a:lnTo>
                    <a:pt x="11925" y="74980"/>
                  </a:lnTo>
                  <a:lnTo>
                    <a:pt x="13982" y="76428"/>
                  </a:lnTo>
                  <a:lnTo>
                    <a:pt x="43662" y="71196"/>
                  </a:lnTo>
                  <a:lnTo>
                    <a:pt x="45123" y="69138"/>
                  </a:lnTo>
                  <a:lnTo>
                    <a:pt x="33185" y="1435"/>
                  </a:lnTo>
                  <a:lnTo>
                    <a:pt x="31115" y="0"/>
                  </a:lnTo>
                  <a:close/>
                </a:path>
              </a:pathLst>
            </a:custGeom>
            <a:solidFill>
              <a:srgbClr val="FFFFFF"/>
            </a:solidFill>
          </p:spPr>
          <p:txBody>
            <a:bodyPr wrap="square" lIns="0" tIns="0" rIns="0" bIns="0" rtlCol="0"/>
            <a:lstStyle/>
            <a:p>
              <a:endParaRPr/>
            </a:p>
          </p:txBody>
        </p:sp>
        <p:sp>
          <p:nvSpPr>
            <p:cNvPr id="1541" name="object 1541"/>
            <p:cNvSpPr/>
            <p:nvPr/>
          </p:nvSpPr>
          <p:spPr>
            <a:xfrm>
              <a:off x="6870082" y="4771439"/>
              <a:ext cx="45720" cy="76835"/>
            </a:xfrm>
            <a:custGeom>
              <a:avLst/>
              <a:gdLst/>
              <a:ahLst/>
              <a:cxnLst/>
              <a:rect l="l" t="t" r="r" b="b"/>
              <a:pathLst>
                <a:path w="45720" h="76835">
                  <a:moveTo>
                    <a:pt x="3594" y="4851"/>
                  </a:moveTo>
                  <a:lnTo>
                    <a:pt x="7251" y="4216"/>
                  </a:lnTo>
                  <a:lnTo>
                    <a:pt x="7467" y="5410"/>
                  </a:lnTo>
                  <a:lnTo>
                    <a:pt x="7620" y="6362"/>
                  </a:lnTo>
                  <a:lnTo>
                    <a:pt x="8534" y="6997"/>
                  </a:lnTo>
                  <a:lnTo>
                    <a:pt x="9486" y="6819"/>
                  </a:lnTo>
                  <a:lnTo>
                    <a:pt x="24091" y="4241"/>
                  </a:lnTo>
                  <a:lnTo>
                    <a:pt x="25044" y="4076"/>
                  </a:lnTo>
                  <a:lnTo>
                    <a:pt x="25679" y="3174"/>
                  </a:lnTo>
                  <a:lnTo>
                    <a:pt x="25527" y="2235"/>
                  </a:lnTo>
                  <a:lnTo>
                    <a:pt x="25311" y="1015"/>
                  </a:lnTo>
                  <a:lnTo>
                    <a:pt x="28956" y="380"/>
                  </a:lnTo>
                  <a:lnTo>
                    <a:pt x="31115" y="0"/>
                  </a:lnTo>
                  <a:lnTo>
                    <a:pt x="33185" y="1435"/>
                  </a:lnTo>
                  <a:lnTo>
                    <a:pt x="33553" y="3594"/>
                  </a:lnTo>
                  <a:lnTo>
                    <a:pt x="44729" y="66979"/>
                  </a:lnTo>
                  <a:lnTo>
                    <a:pt x="13982" y="76428"/>
                  </a:lnTo>
                  <a:lnTo>
                    <a:pt x="11925" y="74980"/>
                  </a:lnTo>
                  <a:lnTo>
                    <a:pt x="11544" y="72834"/>
                  </a:lnTo>
                  <a:lnTo>
                    <a:pt x="381" y="9448"/>
                  </a:lnTo>
                  <a:lnTo>
                    <a:pt x="0" y="7289"/>
                  </a:lnTo>
                  <a:lnTo>
                    <a:pt x="1435" y="5232"/>
                  </a:lnTo>
                  <a:lnTo>
                    <a:pt x="3594" y="4851"/>
                  </a:lnTo>
                  <a:close/>
                </a:path>
              </a:pathLst>
            </a:custGeom>
            <a:ln w="3175">
              <a:solidFill>
                <a:srgbClr val="FFFFFF"/>
              </a:solidFill>
            </a:ln>
          </p:spPr>
          <p:txBody>
            <a:bodyPr wrap="square" lIns="0" tIns="0" rIns="0" bIns="0" rtlCol="0"/>
            <a:lstStyle/>
            <a:p>
              <a:endParaRPr/>
            </a:p>
          </p:txBody>
        </p:sp>
        <p:sp>
          <p:nvSpPr>
            <p:cNvPr id="1542" name="object 1542"/>
            <p:cNvSpPr/>
            <p:nvPr/>
          </p:nvSpPr>
          <p:spPr>
            <a:xfrm>
              <a:off x="6869392" y="4804498"/>
              <a:ext cx="52069" cy="34290"/>
            </a:xfrm>
            <a:custGeom>
              <a:avLst/>
              <a:gdLst/>
              <a:ahLst/>
              <a:cxnLst/>
              <a:rect l="l" t="t" r="r" b="b"/>
              <a:pathLst>
                <a:path w="52070" h="34289">
                  <a:moveTo>
                    <a:pt x="6426" y="11049"/>
                  </a:moveTo>
                  <a:lnTo>
                    <a:pt x="5207" y="8229"/>
                  </a:lnTo>
                  <a:lnTo>
                    <a:pt x="1231" y="8788"/>
                  </a:lnTo>
                  <a:lnTo>
                    <a:pt x="0" y="10083"/>
                  </a:lnTo>
                  <a:lnTo>
                    <a:pt x="50" y="11671"/>
                  </a:lnTo>
                  <a:lnTo>
                    <a:pt x="101" y="12738"/>
                  </a:lnTo>
                  <a:lnTo>
                    <a:pt x="1892" y="15113"/>
                  </a:lnTo>
                  <a:lnTo>
                    <a:pt x="5651" y="15862"/>
                  </a:lnTo>
                  <a:lnTo>
                    <a:pt x="5803" y="14185"/>
                  </a:lnTo>
                  <a:lnTo>
                    <a:pt x="6426" y="11049"/>
                  </a:lnTo>
                  <a:close/>
                </a:path>
                <a:path w="52070" h="34289">
                  <a:moveTo>
                    <a:pt x="7975" y="21590"/>
                  </a:moveTo>
                  <a:lnTo>
                    <a:pt x="6870" y="19037"/>
                  </a:lnTo>
                  <a:lnTo>
                    <a:pt x="3251" y="19532"/>
                  </a:lnTo>
                  <a:lnTo>
                    <a:pt x="2133" y="20713"/>
                  </a:lnTo>
                  <a:lnTo>
                    <a:pt x="2184" y="22161"/>
                  </a:lnTo>
                  <a:lnTo>
                    <a:pt x="2222" y="23126"/>
                  </a:lnTo>
                  <a:lnTo>
                    <a:pt x="3225" y="24739"/>
                  </a:lnTo>
                  <a:lnTo>
                    <a:pt x="4953" y="25082"/>
                  </a:lnTo>
                  <a:lnTo>
                    <a:pt x="6667" y="25438"/>
                  </a:lnTo>
                  <a:lnTo>
                    <a:pt x="7416" y="24447"/>
                  </a:lnTo>
                  <a:lnTo>
                    <a:pt x="7975" y="21590"/>
                  </a:lnTo>
                  <a:close/>
                </a:path>
                <a:path w="52070" h="34289">
                  <a:moveTo>
                    <a:pt x="9105" y="29260"/>
                  </a:moveTo>
                  <a:lnTo>
                    <a:pt x="8077" y="26885"/>
                  </a:lnTo>
                  <a:lnTo>
                    <a:pt x="4724" y="27368"/>
                  </a:lnTo>
                  <a:lnTo>
                    <a:pt x="3683" y="28448"/>
                  </a:lnTo>
                  <a:lnTo>
                    <a:pt x="3733" y="29781"/>
                  </a:lnTo>
                  <a:lnTo>
                    <a:pt x="3759" y="30670"/>
                  </a:lnTo>
                  <a:lnTo>
                    <a:pt x="5283" y="33426"/>
                  </a:lnTo>
                  <a:lnTo>
                    <a:pt x="8458" y="34048"/>
                  </a:lnTo>
                  <a:lnTo>
                    <a:pt x="8572" y="31915"/>
                  </a:lnTo>
                  <a:lnTo>
                    <a:pt x="8826" y="30581"/>
                  </a:lnTo>
                  <a:lnTo>
                    <a:pt x="9105" y="29260"/>
                  </a:lnTo>
                  <a:close/>
                </a:path>
                <a:path w="52070" h="34289">
                  <a:moveTo>
                    <a:pt x="51460" y="24638"/>
                  </a:moveTo>
                  <a:lnTo>
                    <a:pt x="49542" y="20370"/>
                  </a:lnTo>
                  <a:lnTo>
                    <a:pt x="44462" y="8064"/>
                  </a:lnTo>
                  <a:lnTo>
                    <a:pt x="44107" y="0"/>
                  </a:lnTo>
                  <a:lnTo>
                    <a:pt x="38989" y="2438"/>
                  </a:lnTo>
                  <a:lnTo>
                    <a:pt x="39281" y="5334"/>
                  </a:lnTo>
                  <a:lnTo>
                    <a:pt x="39522" y="11150"/>
                  </a:lnTo>
                  <a:lnTo>
                    <a:pt x="44653" y="19202"/>
                  </a:lnTo>
                  <a:lnTo>
                    <a:pt x="51460" y="24638"/>
                  </a:lnTo>
                  <a:close/>
                </a:path>
              </a:pathLst>
            </a:custGeom>
            <a:solidFill>
              <a:srgbClr val="F1C9BB"/>
            </a:solidFill>
          </p:spPr>
          <p:txBody>
            <a:bodyPr wrap="square" lIns="0" tIns="0" rIns="0" bIns="0" rtlCol="0"/>
            <a:lstStyle/>
            <a:p>
              <a:endParaRPr/>
            </a:p>
          </p:txBody>
        </p:sp>
        <p:sp>
          <p:nvSpPr>
            <p:cNvPr id="1543" name="object 1543"/>
            <p:cNvSpPr/>
            <p:nvPr/>
          </p:nvSpPr>
          <p:spPr>
            <a:xfrm>
              <a:off x="6870052" y="4771770"/>
              <a:ext cx="45720" cy="76200"/>
            </a:xfrm>
            <a:custGeom>
              <a:avLst/>
              <a:gdLst/>
              <a:ahLst/>
              <a:cxnLst/>
              <a:rect l="l" t="t" r="r" b="b"/>
              <a:pathLst>
                <a:path w="45720" h="76200">
                  <a:moveTo>
                    <a:pt x="7239" y="3886"/>
                  </a:moveTo>
                  <a:lnTo>
                    <a:pt x="1447" y="4902"/>
                  </a:lnTo>
                  <a:lnTo>
                    <a:pt x="0" y="6959"/>
                  </a:lnTo>
                  <a:lnTo>
                    <a:pt x="368" y="9131"/>
                  </a:lnTo>
                  <a:lnTo>
                    <a:pt x="11938" y="74650"/>
                  </a:lnTo>
                  <a:lnTo>
                    <a:pt x="13995" y="76098"/>
                  </a:lnTo>
                  <a:lnTo>
                    <a:pt x="43675" y="70853"/>
                  </a:lnTo>
                  <a:lnTo>
                    <a:pt x="45110" y="68795"/>
                  </a:lnTo>
                  <a:lnTo>
                    <a:pt x="34161" y="6667"/>
                  </a:lnTo>
                  <a:lnTo>
                    <a:pt x="8534" y="6667"/>
                  </a:lnTo>
                  <a:lnTo>
                    <a:pt x="7632" y="6045"/>
                  </a:lnTo>
                  <a:lnTo>
                    <a:pt x="7239" y="3886"/>
                  </a:lnTo>
                  <a:close/>
                </a:path>
                <a:path w="45720" h="76200">
                  <a:moveTo>
                    <a:pt x="31546" y="0"/>
                  </a:moveTo>
                  <a:lnTo>
                    <a:pt x="29425" y="0"/>
                  </a:lnTo>
                  <a:lnTo>
                    <a:pt x="28956" y="63"/>
                  </a:lnTo>
                  <a:lnTo>
                    <a:pt x="25298" y="698"/>
                  </a:lnTo>
                  <a:lnTo>
                    <a:pt x="25692" y="2844"/>
                  </a:lnTo>
                  <a:lnTo>
                    <a:pt x="25057" y="3759"/>
                  </a:lnTo>
                  <a:lnTo>
                    <a:pt x="8534" y="6667"/>
                  </a:lnTo>
                  <a:lnTo>
                    <a:pt x="34161" y="6667"/>
                  </a:lnTo>
                  <a:lnTo>
                    <a:pt x="33223" y="1346"/>
                  </a:lnTo>
                  <a:lnTo>
                    <a:pt x="31546" y="0"/>
                  </a:lnTo>
                  <a:close/>
                </a:path>
              </a:pathLst>
            </a:custGeom>
            <a:solidFill>
              <a:srgbClr val="FFFFFF"/>
            </a:solidFill>
          </p:spPr>
          <p:txBody>
            <a:bodyPr wrap="square" lIns="0" tIns="0" rIns="0" bIns="0" rtlCol="0"/>
            <a:lstStyle/>
            <a:p>
              <a:endParaRPr/>
            </a:p>
          </p:txBody>
        </p:sp>
        <p:sp>
          <p:nvSpPr>
            <p:cNvPr id="1544" name="object 1544"/>
            <p:cNvSpPr/>
            <p:nvPr/>
          </p:nvSpPr>
          <p:spPr>
            <a:xfrm>
              <a:off x="6873820" y="4794378"/>
              <a:ext cx="40005" cy="43180"/>
            </a:xfrm>
            <a:custGeom>
              <a:avLst/>
              <a:gdLst/>
              <a:ahLst/>
              <a:cxnLst/>
              <a:rect l="l" t="t" r="r" b="b"/>
              <a:pathLst>
                <a:path w="40004" h="43179">
                  <a:moveTo>
                    <a:pt x="33202" y="0"/>
                  </a:moveTo>
                  <a:lnTo>
                    <a:pt x="0" y="5777"/>
                  </a:lnTo>
                  <a:lnTo>
                    <a:pt x="6494" y="42555"/>
                  </a:lnTo>
                  <a:lnTo>
                    <a:pt x="39685" y="36789"/>
                  </a:lnTo>
                  <a:lnTo>
                    <a:pt x="33202" y="0"/>
                  </a:lnTo>
                  <a:close/>
                </a:path>
              </a:pathLst>
            </a:custGeom>
            <a:solidFill>
              <a:srgbClr val="F48FA0">
                <a:alpha val="39999"/>
              </a:srgbClr>
            </a:solidFill>
          </p:spPr>
          <p:txBody>
            <a:bodyPr wrap="square" lIns="0" tIns="0" rIns="0" bIns="0" rtlCol="0"/>
            <a:lstStyle/>
            <a:p>
              <a:endParaRPr/>
            </a:p>
          </p:txBody>
        </p:sp>
        <p:sp>
          <p:nvSpPr>
            <p:cNvPr id="1545" name="object 1545"/>
            <p:cNvSpPr/>
            <p:nvPr/>
          </p:nvSpPr>
          <p:spPr>
            <a:xfrm>
              <a:off x="6881883" y="4840047"/>
              <a:ext cx="33655" cy="8255"/>
            </a:xfrm>
            <a:custGeom>
              <a:avLst/>
              <a:gdLst/>
              <a:ahLst/>
              <a:cxnLst/>
              <a:rect l="l" t="t" r="r" b="b"/>
              <a:pathLst>
                <a:path w="33654" h="8254">
                  <a:moveTo>
                    <a:pt x="33187" y="0"/>
                  </a:moveTo>
                  <a:lnTo>
                    <a:pt x="0" y="5769"/>
                  </a:lnTo>
                  <a:lnTo>
                    <a:pt x="106" y="6373"/>
                  </a:lnTo>
                  <a:lnTo>
                    <a:pt x="2164" y="7821"/>
                  </a:lnTo>
                  <a:lnTo>
                    <a:pt x="31844" y="2576"/>
                  </a:lnTo>
                  <a:lnTo>
                    <a:pt x="33279" y="519"/>
                  </a:lnTo>
                  <a:lnTo>
                    <a:pt x="33187" y="0"/>
                  </a:lnTo>
                  <a:close/>
                </a:path>
              </a:pathLst>
            </a:custGeom>
            <a:solidFill>
              <a:srgbClr val="00A9BE">
                <a:alpha val="19999"/>
              </a:srgbClr>
            </a:solidFill>
          </p:spPr>
          <p:txBody>
            <a:bodyPr wrap="square" lIns="0" tIns="0" rIns="0" bIns="0" rtlCol="0"/>
            <a:lstStyle/>
            <a:p>
              <a:endParaRPr/>
            </a:p>
          </p:txBody>
        </p:sp>
        <p:sp>
          <p:nvSpPr>
            <p:cNvPr id="1546" name="object 1546"/>
            <p:cNvSpPr/>
            <p:nvPr/>
          </p:nvSpPr>
          <p:spPr>
            <a:xfrm>
              <a:off x="6871144" y="4779766"/>
              <a:ext cx="30480" cy="7620"/>
            </a:xfrm>
            <a:custGeom>
              <a:avLst/>
              <a:gdLst/>
              <a:ahLst/>
              <a:cxnLst/>
              <a:rect l="l" t="t" r="r" b="b"/>
              <a:pathLst>
                <a:path w="30479" h="7620">
                  <a:moveTo>
                    <a:pt x="30093" y="0"/>
                  </a:moveTo>
                  <a:lnTo>
                    <a:pt x="0" y="5233"/>
                  </a:lnTo>
                  <a:lnTo>
                    <a:pt x="347" y="7203"/>
                  </a:lnTo>
                  <a:lnTo>
                    <a:pt x="30436" y="1968"/>
                  </a:lnTo>
                  <a:lnTo>
                    <a:pt x="30093" y="0"/>
                  </a:lnTo>
                  <a:close/>
                </a:path>
              </a:pathLst>
            </a:custGeom>
            <a:solidFill>
              <a:srgbClr val="FFF200"/>
            </a:solidFill>
          </p:spPr>
          <p:txBody>
            <a:bodyPr wrap="square" lIns="0" tIns="0" rIns="0" bIns="0" rtlCol="0"/>
            <a:lstStyle/>
            <a:p>
              <a:endParaRPr/>
            </a:p>
          </p:txBody>
        </p:sp>
      </p:grpSp>
      <p:sp>
        <p:nvSpPr>
          <p:cNvPr id="1547" name="object 1547"/>
          <p:cNvSpPr txBox="1"/>
          <p:nvPr/>
        </p:nvSpPr>
        <p:spPr>
          <a:xfrm rot="21060000">
            <a:off x="6867543" y="4776631"/>
            <a:ext cx="23597" cy="6350"/>
          </a:xfrm>
          <a:prstGeom prst="rect">
            <a:avLst/>
          </a:prstGeom>
        </p:spPr>
        <p:txBody>
          <a:bodyPr vert="horz" wrap="square" lIns="0" tIns="2540" rIns="0" bIns="0" rtlCol="0">
            <a:spAutoFit/>
          </a:bodyPr>
          <a:lstStyle/>
          <a:p>
            <a:pPr>
              <a:lnSpc>
                <a:spcPts val="50"/>
              </a:lnSpc>
              <a:spcBef>
                <a:spcPts val="20"/>
              </a:spcBef>
            </a:pPr>
            <a:r>
              <a:rPr sz="100" b="1" spc="20" dirty="0">
                <a:solidFill>
                  <a:srgbClr val="414042"/>
                </a:solidFill>
                <a:latin typeface="Microsoft JhengHei"/>
                <a:cs typeface="Microsoft JhengHei"/>
              </a:rPr>
              <a:t>た</a:t>
            </a:r>
            <a:r>
              <a:rPr sz="100" b="1" spc="15" dirty="0">
                <a:solidFill>
                  <a:srgbClr val="414042"/>
                </a:solidFill>
                <a:latin typeface="Microsoft JhengHei"/>
                <a:cs typeface="Microsoft JhengHei"/>
              </a:rPr>
              <a:t>め</a:t>
            </a:r>
            <a:r>
              <a:rPr sz="100" b="1" spc="-35" dirty="0">
                <a:solidFill>
                  <a:srgbClr val="414042"/>
                </a:solidFill>
                <a:latin typeface="Microsoft JhengHei"/>
                <a:cs typeface="Microsoft JhengHei"/>
              </a:rPr>
              <a:t>に</a:t>
            </a:r>
            <a:endParaRPr sz="100">
              <a:latin typeface="Microsoft JhengHei"/>
              <a:cs typeface="Microsoft JhengHei"/>
            </a:endParaRPr>
          </a:p>
        </p:txBody>
      </p:sp>
      <p:sp>
        <p:nvSpPr>
          <p:cNvPr id="1548" name="object 1548"/>
          <p:cNvSpPr txBox="1"/>
          <p:nvPr/>
        </p:nvSpPr>
        <p:spPr>
          <a:xfrm rot="21060000">
            <a:off x="6893745" y="4772915"/>
            <a:ext cx="13470" cy="6350"/>
          </a:xfrm>
          <a:prstGeom prst="rect">
            <a:avLst/>
          </a:prstGeom>
        </p:spPr>
        <p:txBody>
          <a:bodyPr vert="horz" wrap="square" lIns="0" tIns="2540" rIns="0" bIns="0" rtlCol="0">
            <a:spAutoFit/>
          </a:bodyPr>
          <a:lstStyle/>
          <a:p>
            <a:pPr>
              <a:lnSpc>
                <a:spcPts val="50"/>
              </a:lnSpc>
              <a:spcBef>
                <a:spcPts val="20"/>
              </a:spcBef>
            </a:pPr>
            <a:r>
              <a:rPr sz="100" b="1" spc="20" dirty="0">
                <a:solidFill>
                  <a:srgbClr val="414042"/>
                </a:solidFill>
                <a:latin typeface="Microsoft JhengHei"/>
                <a:cs typeface="Microsoft JhengHei"/>
              </a:rPr>
              <a:t>。</a:t>
            </a:r>
            <a:endParaRPr sz="100">
              <a:latin typeface="Microsoft JhengHei"/>
              <a:cs typeface="Microsoft JhengHei"/>
            </a:endParaRPr>
          </a:p>
        </p:txBody>
      </p:sp>
      <p:sp>
        <p:nvSpPr>
          <p:cNvPr id="1549" name="object 1549"/>
          <p:cNvSpPr txBox="1"/>
          <p:nvPr/>
        </p:nvSpPr>
        <p:spPr>
          <a:xfrm rot="21060000">
            <a:off x="6871104" y="4791596"/>
            <a:ext cx="17563" cy="6350"/>
          </a:xfrm>
          <a:prstGeom prst="rect">
            <a:avLst/>
          </a:prstGeom>
        </p:spPr>
        <p:txBody>
          <a:bodyPr vert="horz" wrap="square" lIns="0" tIns="3175" rIns="0" bIns="0" rtlCol="0">
            <a:spAutoFit/>
          </a:bodyPr>
          <a:lstStyle/>
          <a:p>
            <a:pPr>
              <a:lnSpc>
                <a:spcPct val="100000"/>
              </a:lnSpc>
              <a:spcBef>
                <a:spcPts val="25"/>
              </a:spcBef>
            </a:pPr>
            <a:r>
              <a:rPr sz="100" b="0" spc="-30" dirty="0">
                <a:solidFill>
                  <a:srgbClr val="231F20"/>
                </a:solidFill>
                <a:latin typeface="Yu Gothic Medium"/>
                <a:cs typeface="Yu Gothic Medium"/>
              </a:rPr>
              <a:t>ています</a:t>
            </a:r>
            <a:r>
              <a:rPr sz="100" b="0" spc="-25" dirty="0">
                <a:solidFill>
                  <a:srgbClr val="231F20"/>
                </a:solidFill>
                <a:latin typeface="Yu Gothic Medium"/>
                <a:cs typeface="Yu Gothic Medium"/>
              </a:rPr>
              <a:t>。</a:t>
            </a:r>
            <a:endParaRPr sz="100">
              <a:latin typeface="Yu Gothic Medium"/>
              <a:cs typeface="Yu Gothic Medium"/>
            </a:endParaRPr>
          </a:p>
        </p:txBody>
      </p:sp>
      <p:grpSp>
        <p:nvGrpSpPr>
          <p:cNvPr id="1550" name="object 1550"/>
          <p:cNvGrpSpPr/>
          <p:nvPr/>
        </p:nvGrpSpPr>
        <p:grpSpPr>
          <a:xfrm>
            <a:off x="6874679" y="4805023"/>
            <a:ext cx="40640" cy="40005"/>
            <a:chOff x="6874679" y="4805023"/>
            <a:chExt cx="40640" cy="40005"/>
          </a:xfrm>
        </p:grpSpPr>
        <p:sp>
          <p:nvSpPr>
            <p:cNvPr id="1551" name="object 1551"/>
            <p:cNvSpPr/>
            <p:nvPr/>
          </p:nvSpPr>
          <p:spPr>
            <a:xfrm>
              <a:off x="6874679" y="4805023"/>
              <a:ext cx="3175" cy="7620"/>
            </a:xfrm>
            <a:custGeom>
              <a:avLst/>
              <a:gdLst/>
              <a:ahLst/>
              <a:cxnLst/>
              <a:rect l="l" t="t" r="r" b="b"/>
              <a:pathLst>
                <a:path w="3175" h="7620">
                  <a:moveTo>
                    <a:pt x="0" y="0"/>
                  </a:moveTo>
                  <a:lnTo>
                    <a:pt x="1306" y="7397"/>
                  </a:lnTo>
                  <a:lnTo>
                    <a:pt x="2564" y="5609"/>
                  </a:lnTo>
                  <a:lnTo>
                    <a:pt x="1827" y="1278"/>
                  </a:lnTo>
                  <a:lnTo>
                    <a:pt x="0" y="0"/>
                  </a:lnTo>
                  <a:close/>
                </a:path>
              </a:pathLst>
            </a:custGeom>
            <a:solidFill>
              <a:srgbClr val="F48FA0"/>
            </a:solidFill>
          </p:spPr>
          <p:txBody>
            <a:bodyPr wrap="square" lIns="0" tIns="0" rIns="0" bIns="0" rtlCol="0"/>
            <a:lstStyle/>
            <a:p>
              <a:endParaRPr/>
            </a:p>
          </p:txBody>
        </p:sp>
        <p:sp>
          <p:nvSpPr>
            <p:cNvPr id="1552" name="object 1552"/>
            <p:cNvSpPr/>
            <p:nvPr/>
          </p:nvSpPr>
          <p:spPr>
            <a:xfrm>
              <a:off x="6880606" y="4832816"/>
              <a:ext cx="34925" cy="12700"/>
            </a:xfrm>
            <a:custGeom>
              <a:avLst/>
              <a:gdLst/>
              <a:ahLst/>
              <a:cxnLst/>
              <a:rect l="l" t="t" r="r" b="b"/>
              <a:pathLst>
                <a:path w="34925" h="12700">
                  <a:moveTo>
                    <a:pt x="33189" y="0"/>
                  </a:moveTo>
                  <a:lnTo>
                    <a:pt x="0" y="5770"/>
                  </a:lnTo>
                  <a:lnTo>
                    <a:pt x="1120" y="12117"/>
                  </a:lnTo>
                  <a:lnTo>
                    <a:pt x="34308" y="6347"/>
                  </a:lnTo>
                  <a:lnTo>
                    <a:pt x="33189" y="0"/>
                  </a:lnTo>
                  <a:close/>
                </a:path>
              </a:pathLst>
            </a:custGeom>
            <a:solidFill>
              <a:srgbClr val="6D6E71"/>
            </a:solidFill>
          </p:spPr>
          <p:txBody>
            <a:bodyPr wrap="square" lIns="0" tIns="0" rIns="0" bIns="0" rtlCol="0"/>
            <a:lstStyle/>
            <a:p>
              <a:endParaRPr/>
            </a:p>
          </p:txBody>
        </p:sp>
      </p:grpSp>
      <p:sp>
        <p:nvSpPr>
          <p:cNvPr id="1553" name="object 1553"/>
          <p:cNvSpPr txBox="1"/>
          <p:nvPr/>
        </p:nvSpPr>
        <p:spPr>
          <a:xfrm rot="21060000">
            <a:off x="6879861" y="4836751"/>
            <a:ext cx="21822" cy="6350"/>
          </a:xfrm>
          <a:prstGeom prst="rect">
            <a:avLst/>
          </a:prstGeom>
        </p:spPr>
        <p:txBody>
          <a:bodyPr vert="horz" wrap="square" lIns="0" tIns="2540" rIns="0" bIns="0" rtlCol="0">
            <a:spAutoFit/>
          </a:bodyPr>
          <a:lstStyle/>
          <a:p>
            <a:pPr>
              <a:lnSpc>
                <a:spcPts val="5"/>
              </a:lnSpc>
              <a:spcBef>
                <a:spcPts val="20"/>
              </a:spcBef>
            </a:pPr>
            <a:r>
              <a:rPr sz="100" b="0" spc="-35" dirty="0">
                <a:solidFill>
                  <a:srgbClr val="FFFFFF"/>
                </a:solidFill>
                <a:latin typeface="Yu Gothic Medium"/>
                <a:cs typeface="Yu Gothic Medium"/>
              </a:rPr>
              <a:t>めな</a:t>
            </a:r>
            <a:r>
              <a:rPr sz="100" b="0" spc="-50" dirty="0">
                <a:solidFill>
                  <a:srgbClr val="FFFFFF"/>
                </a:solidFill>
                <a:latin typeface="Yu Gothic Medium"/>
                <a:cs typeface="Yu Gothic Medium"/>
              </a:rPr>
              <a:t>い</a:t>
            </a:r>
            <a:r>
              <a:rPr sz="100" b="1" spc="-50" dirty="0">
                <a:solidFill>
                  <a:srgbClr val="414042"/>
                </a:solidFill>
                <a:latin typeface="Microsoft JhengHei"/>
                <a:cs typeface="Microsoft JhengHei"/>
              </a:rPr>
              <a:t>だ</a:t>
            </a:r>
            <a:r>
              <a:rPr sz="100" b="0" spc="-45" dirty="0">
                <a:solidFill>
                  <a:srgbClr val="231F20"/>
                </a:solidFill>
                <a:latin typeface="Yu Gothic Medium"/>
                <a:cs typeface="Yu Gothic Medium"/>
              </a:rPr>
              <a:t>り</a:t>
            </a:r>
            <a:r>
              <a:rPr sz="100" b="1" spc="-50" dirty="0">
                <a:solidFill>
                  <a:srgbClr val="414042"/>
                </a:solidFill>
                <a:latin typeface="Microsoft JhengHei"/>
                <a:cs typeface="Microsoft JhengHei"/>
              </a:rPr>
              <a:t>く</a:t>
            </a:r>
            <a:r>
              <a:rPr sz="100" b="0" spc="-45" dirty="0">
                <a:solidFill>
                  <a:srgbClr val="231F20"/>
                </a:solidFill>
                <a:latin typeface="Yu Gothic Medium"/>
                <a:cs typeface="Yu Gothic Medium"/>
              </a:rPr>
              <a:t>が</a:t>
            </a:r>
            <a:r>
              <a:rPr sz="100" b="0" spc="-55" dirty="0">
                <a:solidFill>
                  <a:srgbClr val="FFFFFF"/>
                </a:solidFill>
                <a:latin typeface="Yu Gothic Medium"/>
                <a:cs typeface="Yu Gothic Medium"/>
              </a:rPr>
              <a:t>端</a:t>
            </a:r>
            <a:r>
              <a:rPr sz="100" b="1" spc="-50" dirty="0">
                <a:solidFill>
                  <a:srgbClr val="414042"/>
                </a:solidFill>
                <a:latin typeface="Microsoft JhengHei"/>
                <a:cs typeface="Microsoft JhengHei"/>
              </a:rPr>
              <a:t>た</a:t>
            </a:r>
            <a:r>
              <a:rPr sz="100" b="0" spc="-35" dirty="0">
                <a:solidFill>
                  <a:srgbClr val="231F20"/>
                </a:solidFill>
                <a:latin typeface="Yu Gothic Medium"/>
                <a:cs typeface="Yu Gothic Medium"/>
              </a:rPr>
              <a:t>と</a:t>
            </a:r>
            <a:r>
              <a:rPr sz="100" b="0" spc="-35" dirty="0">
                <a:solidFill>
                  <a:srgbClr val="FFFFFF"/>
                </a:solidFill>
                <a:latin typeface="Yu Gothic Medium"/>
                <a:cs typeface="Yu Gothic Medium"/>
              </a:rPr>
              <a:t>末の</a:t>
            </a:r>
            <a:r>
              <a:rPr sz="100" b="0" spc="-30" dirty="0">
                <a:solidFill>
                  <a:srgbClr val="FFFFFF"/>
                </a:solidFill>
                <a:latin typeface="Yu Gothic Medium"/>
                <a:cs typeface="Yu Gothic Medium"/>
              </a:rPr>
              <a:t>場</a:t>
            </a:r>
            <a:endParaRPr sz="100">
              <a:latin typeface="Yu Gothic Medium"/>
              <a:cs typeface="Yu Gothic Medium"/>
            </a:endParaRPr>
          </a:p>
        </p:txBody>
      </p:sp>
      <p:sp>
        <p:nvSpPr>
          <p:cNvPr id="1554" name="object 1554"/>
          <p:cNvSpPr txBox="1"/>
          <p:nvPr/>
        </p:nvSpPr>
        <p:spPr>
          <a:xfrm rot="21060000">
            <a:off x="6900241" y="4834691"/>
            <a:ext cx="4490" cy="6350"/>
          </a:xfrm>
          <a:prstGeom prst="rect">
            <a:avLst/>
          </a:prstGeom>
        </p:spPr>
        <p:txBody>
          <a:bodyPr vert="horz" wrap="square" lIns="0" tIns="3175" rIns="0" bIns="0" rtlCol="0">
            <a:spAutoFit/>
          </a:bodyPr>
          <a:lstStyle/>
          <a:p>
            <a:pPr>
              <a:lnSpc>
                <a:spcPct val="100000"/>
              </a:lnSpc>
              <a:spcBef>
                <a:spcPts val="25"/>
              </a:spcBef>
            </a:pPr>
            <a:r>
              <a:rPr sz="100" b="0" spc="-30" dirty="0">
                <a:solidFill>
                  <a:srgbClr val="FFFFFF"/>
                </a:solidFill>
                <a:latin typeface="Yu Gothic Medium"/>
                <a:cs typeface="Yu Gothic Medium"/>
              </a:rPr>
              <a:t>合</a:t>
            </a:r>
            <a:endParaRPr sz="100">
              <a:latin typeface="Yu Gothic Medium"/>
              <a:cs typeface="Yu Gothic Medium"/>
            </a:endParaRPr>
          </a:p>
        </p:txBody>
      </p:sp>
      <p:sp>
        <p:nvSpPr>
          <p:cNvPr id="1555" name="object 1555"/>
          <p:cNvSpPr txBox="1"/>
          <p:nvPr/>
        </p:nvSpPr>
        <p:spPr>
          <a:xfrm rot="21060000">
            <a:off x="6884202" y="4842855"/>
            <a:ext cx="24967" cy="6350"/>
          </a:xfrm>
          <a:prstGeom prst="rect">
            <a:avLst/>
          </a:prstGeom>
        </p:spPr>
        <p:txBody>
          <a:bodyPr vert="horz" wrap="square" lIns="0" tIns="2540" rIns="0" bIns="0" rtlCol="0">
            <a:spAutoFit/>
          </a:bodyPr>
          <a:lstStyle/>
          <a:p>
            <a:pPr>
              <a:lnSpc>
                <a:spcPts val="5"/>
              </a:lnSpc>
              <a:spcBef>
                <a:spcPts val="20"/>
              </a:spcBef>
            </a:pPr>
            <a:r>
              <a:rPr sz="100" b="0" dirty="0">
                <a:solidFill>
                  <a:srgbClr val="231F20"/>
                </a:solidFill>
                <a:latin typeface="Yu Gothic Medium"/>
                <a:cs typeface="Yu Gothic Medium"/>
              </a:rPr>
              <a:t>・</a:t>
            </a:r>
            <a:r>
              <a:rPr sz="100" b="0" spc="-50" dirty="0">
                <a:solidFill>
                  <a:srgbClr val="FFFFFF"/>
                </a:solidFill>
                <a:latin typeface="Yu Gothic Medium"/>
                <a:cs typeface="Yu Gothic Medium"/>
              </a:rPr>
              <a:t>読</a:t>
            </a:r>
            <a:r>
              <a:rPr sz="100" b="0" spc="-50" dirty="0">
                <a:solidFill>
                  <a:srgbClr val="231F20"/>
                </a:solidFill>
                <a:latin typeface="Yu Gothic Medium"/>
                <a:cs typeface="Yu Gothic Medium"/>
              </a:rPr>
              <a:t>パ選</a:t>
            </a:r>
            <a:r>
              <a:rPr sz="100" b="0" spc="-45" dirty="0">
                <a:solidFill>
                  <a:srgbClr val="FFFFFF"/>
                </a:solidFill>
                <a:latin typeface="Yu Gothic Medium"/>
                <a:cs typeface="Yu Gothic Medium"/>
              </a:rPr>
              <a:t>め</a:t>
            </a:r>
            <a:r>
              <a:rPr sz="100" b="0" spc="-50" dirty="0">
                <a:solidFill>
                  <a:srgbClr val="231F20"/>
                </a:solidFill>
                <a:latin typeface="Yu Gothic Medium"/>
                <a:cs typeface="Yu Gothic Medium"/>
              </a:rPr>
              <a:t>択</a:t>
            </a:r>
            <a:r>
              <a:rPr sz="100" b="0" spc="-50" dirty="0">
                <a:solidFill>
                  <a:srgbClr val="FFFFFF"/>
                </a:solidFill>
                <a:latin typeface="Yu Gothic Medium"/>
                <a:cs typeface="Yu Gothic Medium"/>
              </a:rPr>
              <a:t>な</a:t>
            </a:r>
            <a:r>
              <a:rPr sz="100" b="0" spc="-50" dirty="0">
                <a:solidFill>
                  <a:srgbClr val="231F20"/>
                </a:solidFill>
                <a:latin typeface="Yu Gothic Medium"/>
                <a:cs typeface="Yu Gothic Medium"/>
              </a:rPr>
              <a:t>ス</a:t>
            </a:r>
            <a:r>
              <a:rPr sz="100" b="0" spc="-35" dirty="0">
                <a:solidFill>
                  <a:srgbClr val="FFFFFF"/>
                </a:solidFill>
                <a:latin typeface="Yu Gothic Medium"/>
                <a:cs typeface="Yu Gothic Medium"/>
              </a:rPr>
              <a:t>い</a:t>
            </a:r>
            <a:r>
              <a:rPr sz="100" b="0" spc="-35" dirty="0">
                <a:solidFill>
                  <a:srgbClr val="231F20"/>
                </a:solidFill>
                <a:latin typeface="Yu Gothic Medium"/>
                <a:cs typeface="Yu Gothic Medium"/>
              </a:rPr>
              <a:t>ワード入</a:t>
            </a:r>
            <a:r>
              <a:rPr sz="100" b="0" spc="-30" dirty="0">
                <a:solidFill>
                  <a:srgbClr val="231F20"/>
                </a:solidFill>
                <a:latin typeface="Yu Gothic Medium"/>
                <a:cs typeface="Yu Gothic Medium"/>
              </a:rPr>
              <a:t>力</a:t>
            </a:r>
            <a:endParaRPr sz="100">
              <a:latin typeface="Yu Gothic Medium"/>
              <a:cs typeface="Yu Gothic Medium"/>
            </a:endParaRPr>
          </a:p>
        </p:txBody>
      </p:sp>
      <p:grpSp>
        <p:nvGrpSpPr>
          <p:cNvPr id="1556" name="object 1556"/>
          <p:cNvGrpSpPr/>
          <p:nvPr/>
        </p:nvGrpSpPr>
        <p:grpSpPr>
          <a:xfrm>
            <a:off x="6592747" y="4594135"/>
            <a:ext cx="354965" cy="245110"/>
            <a:chOff x="6592747" y="4594135"/>
            <a:chExt cx="354965" cy="245110"/>
          </a:xfrm>
        </p:grpSpPr>
        <p:sp>
          <p:nvSpPr>
            <p:cNvPr id="1557" name="object 1557"/>
            <p:cNvSpPr/>
            <p:nvPr/>
          </p:nvSpPr>
          <p:spPr>
            <a:xfrm>
              <a:off x="6880606" y="4832816"/>
              <a:ext cx="33655" cy="6350"/>
            </a:xfrm>
            <a:custGeom>
              <a:avLst/>
              <a:gdLst/>
              <a:ahLst/>
              <a:cxnLst/>
              <a:rect l="l" t="t" r="r" b="b"/>
              <a:pathLst>
                <a:path w="33654" h="6350">
                  <a:moveTo>
                    <a:pt x="33189" y="0"/>
                  </a:moveTo>
                  <a:lnTo>
                    <a:pt x="0" y="5770"/>
                  </a:lnTo>
                  <a:lnTo>
                    <a:pt x="58" y="6100"/>
                  </a:lnTo>
                  <a:lnTo>
                    <a:pt x="33247" y="324"/>
                  </a:lnTo>
                  <a:lnTo>
                    <a:pt x="33189" y="0"/>
                  </a:lnTo>
                  <a:close/>
                </a:path>
              </a:pathLst>
            </a:custGeom>
            <a:solidFill>
              <a:srgbClr val="6D6E71"/>
            </a:solidFill>
          </p:spPr>
          <p:txBody>
            <a:bodyPr wrap="square" lIns="0" tIns="0" rIns="0" bIns="0" rtlCol="0"/>
            <a:lstStyle/>
            <a:p>
              <a:endParaRPr/>
            </a:p>
          </p:txBody>
        </p:sp>
        <p:sp>
          <p:nvSpPr>
            <p:cNvPr id="1558" name="object 1558"/>
            <p:cNvSpPr/>
            <p:nvPr/>
          </p:nvSpPr>
          <p:spPr>
            <a:xfrm>
              <a:off x="6878425" y="4800940"/>
              <a:ext cx="31115" cy="31115"/>
            </a:xfrm>
            <a:custGeom>
              <a:avLst/>
              <a:gdLst/>
              <a:ahLst/>
              <a:cxnLst/>
              <a:rect l="l" t="t" r="r" b="b"/>
              <a:pathLst>
                <a:path w="31115" h="31114">
                  <a:moveTo>
                    <a:pt x="26174" y="0"/>
                  </a:moveTo>
                  <a:lnTo>
                    <a:pt x="0" y="4559"/>
                  </a:lnTo>
                  <a:lnTo>
                    <a:pt x="4546" y="30708"/>
                  </a:lnTo>
                  <a:lnTo>
                    <a:pt x="30721" y="26162"/>
                  </a:lnTo>
                  <a:lnTo>
                    <a:pt x="26174" y="0"/>
                  </a:lnTo>
                  <a:close/>
                </a:path>
              </a:pathLst>
            </a:custGeom>
            <a:solidFill>
              <a:srgbClr val="FFFFFF"/>
            </a:solidFill>
          </p:spPr>
          <p:txBody>
            <a:bodyPr wrap="square" lIns="0" tIns="0" rIns="0" bIns="0" rtlCol="0"/>
            <a:lstStyle/>
            <a:p>
              <a:endParaRPr/>
            </a:p>
          </p:txBody>
        </p:sp>
        <p:sp>
          <p:nvSpPr>
            <p:cNvPr id="1559" name="object 1559"/>
            <p:cNvSpPr/>
            <p:nvPr/>
          </p:nvSpPr>
          <p:spPr>
            <a:xfrm>
              <a:off x="6882308" y="4804866"/>
              <a:ext cx="23495" cy="23495"/>
            </a:xfrm>
            <a:custGeom>
              <a:avLst/>
              <a:gdLst/>
              <a:ahLst/>
              <a:cxnLst/>
              <a:rect l="l" t="t" r="r" b="b"/>
              <a:pathLst>
                <a:path w="23495" h="23495">
                  <a:moveTo>
                    <a:pt x="4508" y="6667"/>
                  </a:moveTo>
                  <a:lnTo>
                    <a:pt x="4102" y="4305"/>
                  </a:lnTo>
                  <a:lnTo>
                    <a:pt x="1739" y="4699"/>
                  </a:lnTo>
                  <a:lnTo>
                    <a:pt x="2159" y="7061"/>
                  </a:lnTo>
                  <a:lnTo>
                    <a:pt x="4508" y="6667"/>
                  </a:lnTo>
                  <a:close/>
                </a:path>
                <a:path w="23495" h="23495">
                  <a:moveTo>
                    <a:pt x="6235" y="7302"/>
                  </a:moveTo>
                  <a:lnTo>
                    <a:pt x="5549" y="3365"/>
                  </a:lnTo>
                  <a:lnTo>
                    <a:pt x="5422" y="2679"/>
                  </a:lnTo>
                  <a:lnTo>
                    <a:pt x="5422" y="7302"/>
                  </a:lnTo>
                  <a:lnTo>
                    <a:pt x="1498" y="7988"/>
                  </a:lnTo>
                  <a:lnTo>
                    <a:pt x="825" y="4051"/>
                  </a:lnTo>
                  <a:lnTo>
                    <a:pt x="4737" y="3365"/>
                  </a:lnTo>
                  <a:lnTo>
                    <a:pt x="5422" y="7302"/>
                  </a:lnTo>
                  <a:lnTo>
                    <a:pt x="5422" y="2679"/>
                  </a:lnTo>
                  <a:lnTo>
                    <a:pt x="5384" y="2463"/>
                  </a:lnTo>
                  <a:lnTo>
                    <a:pt x="114" y="3365"/>
                  </a:lnTo>
                  <a:lnTo>
                    <a:pt x="0" y="4051"/>
                  </a:lnTo>
                  <a:lnTo>
                    <a:pt x="863" y="8902"/>
                  </a:lnTo>
                  <a:lnTo>
                    <a:pt x="6134" y="7988"/>
                  </a:lnTo>
                  <a:lnTo>
                    <a:pt x="6235" y="7302"/>
                  </a:lnTo>
                  <a:close/>
                </a:path>
                <a:path w="23495" h="23495">
                  <a:moveTo>
                    <a:pt x="6629" y="9525"/>
                  </a:moveTo>
                  <a:lnTo>
                    <a:pt x="6477" y="8737"/>
                  </a:lnTo>
                  <a:lnTo>
                    <a:pt x="4914" y="9004"/>
                  </a:lnTo>
                  <a:lnTo>
                    <a:pt x="5054" y="9791"/>
                  </a:lnTo>
                  <a:lnTo>
                    <a:pt x="6629" y="9525"/>
                  </a:lnTo>
                  <a:close/>
                </a:path>
                <a:path w="23495" h="23495">
                  <a:moveTo>
                    <a:pt x="6972" y="20777"/>
                  </a:moveTo>
                  <a:lnTo>
                    <a:pt x="6553" y="18415"/>
                  </a:lnTo>
                  <a:lnTo>
                    <a:pt x="4203" y="18834"/>
                  </a:lnTo>
                  <a:lnTo>
                    <a:pt x="4610" y="21196"/>
                  </a:lnTo>
                  <a:lnTo>
                    <a:pt x="6972" y="20777"/>
                  </a:lnTo>
                  <a:close/>
                </a:path>
                <a:path w="23495" h="23495">
                  <a:moveTo>
                    <a:pt x="7721" y="15811"/>
                  </a:moveTo>
                  <a:lnTo>
                    <a:pt x="7581" y="15024"/>
                  </a:lnTo>
                  <a:lnTo>
                    <a:pt x="6007" y="15303"/>
                  </a:lnTo>
                  <a:lnTo>
                    <a:pt x="5600" y="12941"/>
                  </a:lnTo>
                  <a:lnTo>
                    <a:pt x="4813" y="13068"/>
                  </a:lnTo>
                  <a:lnTo>
                    <a:pt x="5219" y="15430"/>
                  </a:lnTo>
                  <a:lnTo>
                    <a:pt x="5270" y="15684"/>
                  </a:lnTo>
                  <a:lnTo>
                    <a:pt x="5346" y="16217"/>
                  </a:lnTo>
                  <a:lnTo>
                    <a:pt x="7721" y="15811"/>
                  </a:lnTo>
                  <a:close/>
                </a:path>
                <a:path w="23495" h="23495">
                  <a:moveTo>
                    <a:pt x="7886" y="2832"/>
                  </a:moveTo>
                  <a:lnTo>
                    <a:pt x="7747" y="2044"/>
                  </a:lnTo>
                  <a:lnTo>
                    <a:pt x="6959" y="2184"/>
                  </a:lnTo>
                  <a:lnTo>
                    <a:pt x="7099" y="2959"/>
                  </a:lnTo>
                  <a:lnTo>
                    <a:pt x="7886" y="2832"/>
                  </a:lnTo>
                  <a:close/>
                </a:path>
                <a:path w="23495" h="23495">
                  <a:moveTo>
                    <a:pt x="7912" y="7683"/>
                  </a:moveTo>
                  <a:lnTo>
                    <a:pt x="7645" y="6121"/>
                  </a:lnTo>
                  <a:lnTo>
                    <a:pt x="6858" y="6248"/>
                  </a:lnTo>
                  <a:lnTo>
                    <a:pt x="7137" y="7823"/>
                  </a:lnTo>
                  <a:lnTo>
                    <a:pt x="7912" y="7683"/>
                  </a:lnTo>
                  <a:close/>
                </a:path>
                <a:path w="23495" h="23495">
                  <a:moveTo>
                    <a:pt x="7950" y="12522"/>
                  </a:moveTo>
                  <a:lnTo>
                    <a:pt x="7823" y="11747"/>
                  </a:lnTo>
                  <a:lnTo>
                    <a:pt x="6248" y="12026"/>
                  </a:lnTo>
                  <a:lnTo>
                    <a:pt x="6108" y="11226"/>
                  </a:lnTo>
                  <a:lnTo>
                    <a:pt x="6896" y="11099"/>
                  </a:lnTo>
                  <a:lnTo>
                    <a:pt x="6769" y="10312"/>
                  </a:lnTo>
                  <a:lnTo>
                    <a:pt x="5194" y="10579"/>
                  </a:lnTo>
                  <a:lnTo>
                    <a:pt x="5054" y="9791"/>
                  </a:lnTo>
                  <a:lnTo>
                    <a:pt x="4254" y="9944"/>
                  </a:lnTo>
                  <a:lnTo>
                    <a:pt x="4127" y="9144"/>
                  </a:lnTo>
                  <a:lnTo>
                    <a:pt x="3340" y="9283"/>
                  </a:lnTo>
                  <a:lnTo>
                    <a:pt x="3479" y="10058"/>
                  </a:lnTo>
                  <a:lnTo>
                    <a:pt x="2667" y="10210"/>
                  </a:lnTo>
                  <a:lnTo>
                    <a:pt x="2540" y="9423"/>
                  </a:lnTo>
                  <a:lnTo>
                    <a:pt x="990" y="9690"/>
                  </a:lnTo>
                  <a:lnTo>
                    <a:pt x="1117" y="10490"/>
                  </a:lnTo>
                  <a:lnTo>
                    <a:pt x="1917" y="10337"/>
                  </a:lnTo>
                  <a:lnTo>
                    <a:pt x="2184" y="11912"/>
                  </a:lnTo>
                  <a:lnTo>
                    <a:pt x="2971" y="11772"/>
                  </a:lnTo>
                  <a:lnTo>
                    <a:pt x="3378" y="14135"/>
                  </a:lnTo>
                  <a:lnTo>
                    <a:pt x="2590" y="14274"/>
                  </a:lnTo>
                  <a:lnTo>
                    <a:pt x="2514" y="13766"/>
                  </a:lnTo>
                  <a:lnTo>
                    <a:pt x="2324" y="12687"/>
                  </a:lnTo>
                  <a:lnTo>
                    <a:pt x="1536" y="12839"/>
                  </a:lnTo>
                  <a:lnTo>
                    <a:pt x="1816" y="14401"/>
                  </a:lnTo>
                  <a:lnTo>
                    <a:pt x="2082" y="15976"/>
                  </a:lnTo>
                  <a:lnTo>
                    <a:pt x="2870" y="15849"/>
                  </a:lnTo>
                  <a:lnTo>
                    <a:pt x="2730" y="15049"/>
                  </a:lnTo>
                  <a:lnTo>
                    <a:pt x="3517" y="14922"/>
                  </a:lnTo>
                  <a:lnTo>
                    <a:pt x="3784" y="16484"/>
                  </a:lnTo>
                  <a:lnTo>
                    <a:pt x="4584" y="16357"/>
                  </a:lnTo>
                  <a:lnTo>
                    <a:pt x="4025" y="13208"/>
                  </a:lnTo>
                  <a:lnTo>
                    <a:pt x="4800" y="13068"/>
                  </a:lnTo>
                  <a:lnTo>
                    <a:pt x="4673" y="12293"/>
                  </a:lnTo>
                  <a:lnTo>
                    <a:pt x="3886" y="12420"/>
                  </a:lnTo>
                  <a:lnTo>
                    <a:pt x="3619" y="10858"/>
                  </a:lnTo>
                  <a:lnTo>
                    <a:pt x="4394" y="10706"/>
                  </a:lnTo>
                  <a:lnTo>
                    <a:pt x="4533" y="11506"/>
                  </a:lnTo>
                  <a:lnTo>
                    <a:pt x="5321" y="11366"/>
                  </a:lnTo>
                  <a:lnTo>
                    <a:pt x="5600" y="12941"/>
                  </a:lnTo>
                  <a:lnTo>
                    <a:pt x="7950" y="12522"/>
                  </a:lnTo>
                  <a:close/>
                </a:path>
                <a:path w="23495" h="23495">
                  <a:moveTo>
                    <a:pt x="8153" y="4394"/>
                  </a:moveTo>
                  <a:lnTo>
                    <a:pt x="8013" y="3606"/>
                  </a:lnTo>
                  <a:lnTo>
                    <a:pt x="7226" y="3759"/>
                  </a:lnTo>
                  <a:lnTo>
                    <a:pt x="7366" y="4533"/>
                  </a:lnTo>
                  <a:lnTo>
                    <a:pt x="8153" y="4394"/>
                  </a:lnTo>
                  <a:close/>
                </a:path>
                <a:path w="23495" h="23495">
                  <a:moveTo>
                    <a:pt x="8699" y="21437"/>
                  </a:moveTo>
                  <a:lnTo>
                    <a:pt x="8013" y="17500"/>
                  </a:lnTo>
                  <a:lnTo>
                    <a:pt x="7874" y="16738"/>
                  </a:lnTo>
                  <a:lnTo>
                    <a:pt x="7874" y="21437"/>
                  </a:lnTo>
                  <a:lnTo>
                    <a:pt x="3962" y="22123"/>
                  </a:lnTo>
                  <a:lnTo>
                    <a:pt x="3276" y="18199"/>
                  </a:lnTo>
                  <a:lnTo>
                    <a:pt x="7200" y="17500"/>
                  </a:lnTo>
                  <a:lnTo>
                    <a:pt x="7874" y="21437"/>
                  </a:lnTo>
                  <a:lnTo>
                    <a:pt x="7874" y="16738"/>
                  </a:lnTo>
                  <a:lnTo>
                    <a:pt x="7848" y="16586"/>
                  </a:lnTo>
                  <a:lnTo>
                    <a:pt x="2362" y="17551"/>
                  </a:lnTo>
                  <a:lnTo>
                    <a:pt x="3314" y="23037"/>
                  </a:lnTo>
                  <a:lnTo>
                    <a:pt x="8597" y="22123"/>
                  </a:lnTo>
                  <a:lnTo>
                    <a:pt x="8699" y="21437"/>
                  </a:lnTo>
                  <a:close/>
                </a:path>
                <a:path w="23495" h="23495">
                  <a:moveTo>
                    <a:pt x="9220" y="5842"/>
                  </a:moveTo>
                  <a:lnTo>
                    <a:pt x="9080" y="5054"/>
                  </a:lnTo>
                  <a:lnTo>
                    <a:pt x="7505" y="5321"/>
                  </a:lnTo>
                  <a:lnTo>
                    <a:pt x="7645" y="6108"/>
                  </a:lnTo>
                  <a:lnTo>
                    <a:pt x="9220" y="5842"/>
                  </a:lnTo>
                  <a:close/>
                </a:path>
                <a:path w="23495" h="23495">
                  <a:moveTo>
                    <a:pt x="9626" y="8204"/>
                  </a:moveTo>
                  <a:lnTo>
                    <a:pt x="9359" y="6616"/>
                  </a:lnTo>
                  <a:lnTo>
                    <a:pt x="8572" y="6769"/>
                  </a:lnTo>
                  <a:lnTo>
                    <a:pt x="8839" y="8331"/>
                  </a:lnTo>
                  <a:lnTo>
                    <a:pt x="9626" y="8204"/>
                  </a:lnTo>
                  <a:close/>
                </a:path>
                <a:path w="23495" h="23495">
                  <a:moveTo>
                    <a:pt x="10147" y="6489"/>
                  </a:moveTo>
                  <a:lnTo>
                    <a:pt x="10007" y="5702"/>
                  </a:lnTo>
                  <a:lnTo>
                    <a:pt x="9220" y="5854"/>
                  </a:lnTo>
                  <a:lnTo>
                    <a:pt x="9359" y="6616"/>
                  </a:lnTo>
                  <a:lnTo>
                    <a:pt x="10147" y="6489"/>
                  </a:lnTo>
                  <a:close/>
                </a:path>
                <a:path w="23495" h="23495">
                  <a:moveTo>
                    <a:pt x="10375" y="21805"/>
                  </a:moveTo>
                  <a:lnTo>
                    <a:pt x="10236" y="21031"/>
                  </a:lnTo>
                  <a:lnTo>
                    <a:pt x="9448" y="21158"/>
                  </a:lnTo>
                  <a:lnTo>
                    <a:pt x="9588" y="21945"/>
                  </a:lnTo>
                  <a:lnTo>
                    <a:pt x="10375" y="21805"/>
                  </a:lnTo>
                  <a:close/>
                </a:path>
                <a:path w="23495" h="23495">
                  <a:moveTo>
                    <a:pt x="13614" y="17208"/>
                  </a:moveTo>
                  <a:lnTo>
                    <a:pt x="13347" y="15633"/>
                  </a:lnTo>
                  <a:lnTo>
                    <a:pt x="12560" y="15773"/>
                  </a:lnTo>
                  <a:lnTo>
                    <a:pt x="12827" y="17335"/>
                  </a:lnTo>
                  <a:lnTo>
                    <a:pt x="13614" y="17208"/>
                  </a:lnTo>
                  <a:close/>
                </a:path>
                <a:path w="23495" h="23495">
                  <a:moveTo>
                    <a:pt x="13652" y="3454"/>
                  </a:moveTo>
                  <a:lnTo>
                    <a:pt x="13512" y="2667"/>
                  </a:lnTo>
                  <a:lnTo>
                    <a:pt x="12738" y="2794"/>
                  </a:lnTo>
                  <a:lnTo>
                    <a:pt x="12865" y="3594"/>
                  </a:lnTo>
                  <a:lnTo>
                    <a:pt x="13652" y="3454"/>
                  </a:lnTo>
                  <a:close/>
                </a:path>
                <a:path w="23495" h="23495">
                  <a:moveTo>
                    <a:pt x="14325" y="7366"/>
                  </a:moveTo>
                  <a:lnTo>
                    <a:pt x="14084" y="5943"/>
                  </a:lnTo>
                  <a:lnTo>
                    <a:pt x="14020" y="5575"/>
                  </a:lnTo>
                  <a:lnTo>
                    <a:pt x="13995" y="5422"/>
                  </a:lnTo>
                  <a:lnTo>
                    <a:pt x="13779" y="4229"/>
                  </a:lnTo>
                  <a:lnTo>
                    <a:pt x="13004" y="4381"/>
                  </a:lnTo>
                  <a:lnTo>
                    <a:pt x="13131" y="5156"/>
                  </a:lnTo>
                  <a:lnTo>
                    <a:pt x="11557" y="5422"/>
                  </a:lnTo>
                  <a:lnTo>
                    <a:pt x="11430" y="4660"/>
                  </a:lnTo>
                  <a:lnTo>
                    <a:pt x="13004" y="4381"/>
                  </a:lnTo>
                  <a:lnTo>
                    <a:pt x="12954" y="4089"/>
                  </a:lnTo>
                  <a:lnTo>
                    <a:pt x="12890" y="3721"/>
                  </a:lnTo>
                  <a:lnTo>
                    <a:pt x="12865" y="3594"/>
                  </a:lnTo>
                  <a:lnTo>
                    <a:pt x="12077" y="3721"/>
                  </a:lnTo>
                  <a:lnTo>
                    <a:pt x="11950" y="2946"/>
                  </a:lnTo>
                  <a:lnTo>
                    <a:pt x="12725" y="2794"/>
                  </a:lnTo>
                  <a:lnTo>
                    <a:pt x="12636" y="2286"/>
                  </a:lnTo>
                  <a:lnTo>
                    <a:pt x="12611" y="2146"/>
                  </a:lnTo>
                  <a:lnTo>
                    <a:pt x="12585" y="2019"/>
                  </a:lnTo>
                  <a:lnTo>
                    <a:pt x="11811" y="2146"/>
                  </a:lnTo>
                  <a:lnTo>
                    <a:pt x="11671" y="1371"/>
                  </a:lnTo>
                  <a:lnTo>
                    <a:pt x="11290" y="1447"/>
                  </a:lnTo>
                  <a:lnTo>
                    <a:pt x="11290" y="3860"/>
                  </a:lnTo>
                  <a:lnTo>
                    <a:pt x="10502" y="4000"/>
                  </a:lnTo>
                  <a:lnTo>
                    <a:pt x="10401" y="3340"/>
                  </a:lnTo>
                  <a:lnTo>
                    <a:pt x="10375" y="3213"/>
                  </a:lnTo>
                  <a:lnTo>
                    <a:pt x="9588" y="3340"/>
                  </a:lnTo>
                  <a:lnTo>
                    <a:pt x="9448" y="2552"/>
                  </a:lnTo>
                  <a:lnTo>
                    <a:pt x="11010" y="2286"/>
                  </a:lnTo>
                  <a:lnTo>
                    <a:pt x="11290" y="3860"/>
                  </a:lnTo>
                  <a:lnTo>
                    <a:pt x="11290" y="1447"/>
                  </a:lnTo>
                  <a:lnTo>
                    <a:pt x="8534" y="1917"/>
                  </a:lnTo>
                  <a:lnTo>
                    <a:pt x="8928" y="4203"/>
                  </a:lnTo>
                  <a:lnTo>
                    <a:pt x="9715" y="4089"/>
                  </a:lnTo>
                  <a:lnTo>
                    <a:pt x="9994" y="5702"/>
                  </a:lnTo>
                  <a:lnTo>
                    <a:pt x="10782" y="5575"/>
                  </a:lnTo>
                  <a:lnTo>
                    <a:pt x="10909" y="6337"/>
                  </a:lnTo>
                  <a:lnTo>
                    <a:pt x="11696" y="6223"/>
                  </a:lnTo>
                  <a:lnTo>
                    <a:pt x="11836" y="6997"/>
                  </a:lnTo>
                  <a:lnTo>
                    <a:pt x="12623" y="6858"/>
                  </a:lnTo>
                  <a:lnTo>
                    <a:pt x="12522" y="6223"/>
                  </a:lnTo>
                  <a:lnTo>
                    <a:pt x="12496" y="6070"/>
                  </a:lnTo>
                  <a:lnTo>
                    <a:pt x="13271" y="5943"/>
                  </a:lnTo>
                  <a:lnTo>
                    <a:pt x="13550" y="7505"/>
                  </a:lnTo>
                  <a:lnTo>
                    <a:pt x="14325" y="7366"/>
                  </a:lnTo>
                  <a:close/>
                </a:path>
                <a:path w="23495" h="23495">
                  <a:moveTo>
                    <a:pt x="17411" y="15735"/>
                  </a:moveTo>
                  <a:lnTo>
                    <a:pt x="17272" y="14947"/>
                  </a:lnTo>
                  <a:lnTo>
                    <a:pt x="16484" y="15087"/>
                  </a:lnTo>
                  <a:lnTo>
                    <a:pt x="16624" y="15862"/>
                  </a:lnTo>
                  <a:lnTo>
                    <a:pt x="17411" y="15735"/>
                  </a:lnTo>
                  <a:close/>
                </a:path>
                <a:path w="23495" h="23495">
                  <a:moveTo>
                    <a:pt x="18630" y="4216"/>
                  </a:moveTo>
                  <a:lnTo>
                    <a:pt x="18224" y="1854"/>
                  </a:lnTo>
                  <a:lnTo>
                    <a:pt x="15862" y="2247"/>
                  </a:lnTo>
                  <a:lnTo>
                    <a:pt x="16281" y="4610"/>
                  </a:lnTo>
                  <a:lnTo>
                    <a:pt x="18630" y="4216"/>
                  </a:lnTo>
                  <a:close/>
                </a:path>
                <a:path w="23495" h="23495">
                  <a:moveTo>
                    <a:pt x="19011" y="20307"/>
                  </a:moveTo>
                  <a:lnTo>
                    <a:pt x="18872" y="19519"/>
                  </a:lnTo>
                  <a:lnTo>
                    <a:pt x="18097" y="19659"/>
                  </a:lnTo>
                  <a:lnTo>
                    <a:pt x="18224" y="20447"/>
                  </a:lnTo>
                  <a:lnTo>
                    <a:pt x="19011" y="20307"/>
                  </a:lnTo>
                  <a:close/>
                </a:path>
                <a:path w="23495" h="23495">
                  <a:moveTo>
                    <a:pt x="20370" y="4851"/>
                  </a:moveTo>
                  <a:lnTo>
                    <a:pt x="19685" y="914"/>
                  </a:lnTo>
                  <a:lnTo>
                    <a:pt x="19558" y="152"/>
                  </a:lnTo>
                  <a:lnTo>
                    <a:pt x="19558" y="4851"/>
                  </a:lnTo>
                  <a:lnTo>
                    <a:pt x="15633" y="5524"/>
                  </a:lnTo>
                  <a:lnTo>
                    <a:pt x="14960" y="1600"/>
                  </a:lnTo>
                  <a:lnTo>
                    <a:pt x="18872" y="914"/>
                  </a:lnTo>
                  <a:lnTo>
                    <a:pt x="19558" y="4851"/>
                  </a:lnTo>
                  <a:lnTo>
                    <a:pt x="19558" y="152"/>
                  </a:lnTo>
                  <a:lnTo>
                    <a:pt x="19532" y="0"/>
                  </a:lnTo>
                  <a:lnTo>
                    <a:pt x="14236" y="914"/>
                  </a:lnTo>
                  <a:lnTo>
                    <a:pt x="14135" y="1600"/>
                  </a:lnTo>
                  <a:lnTo>
                    <a:pt x="14998" y="6451"/>
                  </a:lnTo>
                  <a:lnTo>
                    <a:pt x="20332" y="5524"/>
                  </a:lnTo>
                  <a:lnTo>
                    <a:pt x="20370" y="4851"/>
                  </a:lnTo>
                  <a:close/>
                </a:path>
                <a:path w="23495" h="23495">
                  <a:moveTo>
                    <a:pt x="21018" y="8636"/>
                  </a:moveTo>
                  <a:lnTo>
                    <a:pt x="20751" y="7061"/>
                  </a:lnTo>
                  <a:lnTo>
                    <a:pt x="19964" y="7213"/>
                  </a:lnTo>
                  <a:lnTo>
                    <a:pt x="20231" y="8775"/>
                  </a:lnTo>
                  <a:lnTo>
                    <a:pt x="21018" y="8636"/>
                  </a:lnTo>
                  <a:close/>
                </a:path>
                <a:path w="23495" h="23495">
                  <a:moveTo>
                    <a:pt x="21094" y="18326"/>
                  </a:moveTo>
                  <a:lnTo>
                    <a:pt x="20955" y="17538"/>
                  </a:lnTo>
                  <a:lnTo>
                    <a:pt x="17043" y="18224"/>
                  </a:lnTo>
                  <a:lnTo>
                    <a:pt x="17170" y="19011"/>
                  </a:lnTo>
                  <a:lnTo>
                    <a:pt x="16383" y="19138"/>
                  </a:lnTo>
                  <a:lnTo>
                    <a:pt x="16535" y="19939"/>
                  </a:lnTo>
                  <a:lnTo>
                    <a:pt x="15735" y="20066"/>
                  </a:lnTo>
                  <a:lnTo>
                    <a:pt x="15621" y="19418"/>
                  </a:lnTo>
                  <a:lnTo>
                    <a:pt x="15506" y="18770"/>
                  </a:lnTo>
                  <a:lnTo>
                    <a:pt x="15328" y="17716"/>
                  </a:lnTo>
                  <a:lnTo>
                    <a:pt x="14541" y="17856"/>
                  </a:lnTo>
                  <a:lnTo>
                    <a:pt x="14681" y="18630"/>
                  </a:lnTo>
                  <a:lnTo>
                    <a:pt x="13906" y="18770"/>
                  </a:lnTo>
                  <a:lnTo>
                    <a:pt x="13830" y="18402"/>
                  </a:lnTo>
                  <a:lnTo>
                    <a:pt x="13779" y="18122"/>
                  </a:lnTo>
                  <a:lnTo>
                    <a:pt x="13754" y="17995"/>
                  </a:lnTo>
                  <a:lnTo>
                    <a:pt x="14541" y="17856"/>
                  </a:lnTo>
                  <a:lnTo>
                    <a:pt x="14401" y="17068"/>
                  </a:lnTo>
                  <a:lnTo>
                    <a:pt x="13627" y="17208"/>
                  </a:lnTo>
                  <a:lnTo>
                    <a:pt x="13741" y="17995"/>
                  </a:lnTo>
                  <a:lnTo>
                    <a:pt x="12979" y="18122"/>
                  </a:lnTo>
                  <a:lnTo>
                    <a:pt x="12865" y="17475"/>
                  </a:lnTo>
                  <a:lnTo>
                    <a:pt x="12839" y="17335"/>
                  </a:lnTo>
                  <a:lnTo>
                    <a:pt x="12052" y="17475"/>
                  </a:lnTo>
                  <a:lnTo>
                    <a:pt x="11912" y="16687"/>
                  </a:lnTo>
                  <a:lnTo>
                    <a:pt x="11544" y="16764"/>
                  </a:lnTo>
                  <a:lnTo>
                    <a:pt x="11544" y="19189"/>
                  </a:lnTo>
                  <a:lnTo>
                    <a:pt x="10756" y="19316"/>
                  </a:lnTo>
                  <a:lnTo>
                    <a:pt x="10629" y="18516"/>
                  </a:lnTo>
                  <a:lnTo>
                    <a:pt x="11404" y="18402"/>
                  </a:lnTo>
                  <a:lnTo>
                    <a:pt x="11544" y="19189"/>
                  </a:lnTo>
                  <a:lnTo>
                    <a:pt x="11544" y="16764"/>
                  </a:lnTo>
                  <a:lnTo>
                    <a:pt x="11137" y="16827"/>
                  </a:lnTo>
                  <a:lnTo>
                    <a:pt x="11277" y="17602"/>
                  </a:lnTo>
                  <a:lnTo>
                    <a:pt x="9766" y="17856"/>
                  </a:lnTo>
                  <a:lnTo>
                    <a:pt x="9702" y="17983"/>
                  </a:lnTo>
                  <a:lnTo>
                    <a:pt x="9829" y="18669"/>
                  </a:lnTo>
                  <a:lnTo>
                    <a:pt x="9055" y="18808"/>
                  </a:lnTo>
                  <a:lnTo>
                    <a:pt x="9182" y="19583"/>
                  </a:lnTo>
                  <a:lnTo>
                    <a:pt x="9969" y="19456"/>
                  </a:lnTo>
                  <a:lnTo>
                    <a:pt x="10236" y="21031"/>
                  </a:lnTo>
                  <a:lnTo>
                    <a:pt x="11811" y="20751"/>
                  </a:lnTo>
                  <a:lnTo>
                    <a:pt x="11950" y="21539"/>
                  </a:lnTo>
                  <a:lnTo>
                    <a:pt x="12738" y="21399"/>
                  </a:lnTo>
                  <a:lnTo>
                    <a:pt x="12623" y="20751"/>
                  </a:lnTo>
                  <a:lnTo>
                    <a:pt x="12598" y="20599"/>
                  </a:lnTo>
                  <a:lnTo>
                    <a:pt x="14160" y="20332"/>
                  </a:lnTo>
                  <a:lnTo>
                    <a:pt x="14020" y="19558"/>
                  </a:lnTo>
                  <a:lnTo>
                    <a:pt x="14605" y="19456"/>
                  </a:lnTo>
                  <a:lnTo>
                    <a:pt x="14820" y="19418"/>
                  </a:lnTo>
                  <a:lnTo>
                    <a:pt x="14960" y="20205"/>
                  </a:lnTo>
                  <a:lnTo>
                    <a:pt x="14160" y="20332"/>
                  </a:lnTo>
                  <a:lnTo>
                    <a:pt x="14312" y="21120"/>
                  </a:lnTo>
                  <a:lnTo>
                    <a:pt x="17449" y="20574"/>
                  </a:lnTo>
                  <a:lnTo>
                    <a:pt x="17348" y="20066"/>
                  </a:lnTo>
                  <a:lnTo>
                    <a:pt x="17310" y="19799"/>
                  </a:lnTo>
                  <a:lnTo>
                    <a:pt x="18097" y="19659"/>
                  </a:lnTo>
                  <a:lnTo>
                    <a:pt x="17957" y="18872"/>
                  </a:lnTo>
                  <a:lnTo>
                    <a:pt x="21094" y="18326"/>
                  </a:lnTo>
                  <a:close/>
                </a:path>
                <a:path w="23495" h="23495">
                  <a:moveTo>
                    <a:pt x="22123" y="14922"/>
                  </a:moveTo>
                  <a:lnTo>
                    <a:pt x="22009" y="14274"/>
                  </a:lnTo>
                  <a:lnTo>
                    <a:pt x="21729" y="12700"/>
                  </a:lnTo>
                  <a:lnTo>
                    <a:pt x="21615" y="12052"/>
                  </a:lnTo>
                  <a:lnTo>
                    <a:pt x="21513" y="11404"/>
                  </a:lnTo>
                  <a:lnTo>
                    <a:pt x="21170" y="9423"/>
                  </a:lnTo>
                  <a:lnTo>
                    <a:pt x="20383" y="9575"/>
                  </a:lnTo>
                  <a:lnTo>
                    <a:pt x="20650" y="11137"/>
                  </a:lnTo>
                  <a:lnTo>
                    <a:pt x="19088" y="11404"/>
                  </a:lnTo>
                  <a:lnTo>
                    <a:pt x="18973" y="10756"/>
                  </a:lnTo>
                  <a:lnTo>
                    <a:pt x="18897" y="10388"/>
                  </a:lnTo>
                  <a:lnTo>
                    <a:pt x="18719" y="9321"/>
                  </a:lnTo>
                  <a:lnTo>
                    <a:pt x="18567" y="8445"/>
                  </a:lnTo>
                  <a:lnTo>
                    <a:pt x="18567" y="13119"/>
                  </a:lnTo>
                  <a:lnTo>
                    <a:pt x="18326" y="13169"/>
                  </a:lnTo>
                  <a:lnTo>
                    <a:pt x="18326" y="16395"/>
                  </a:lnTo>
                  <a:lnTo>
                    <a:pt x="15989" y="16789"/>
                  </a:lnTo>
                  <a:lnTo>
                    <a:pt x="15735" y="15367"/>
                  </a:lnTo>
                  <a:lnTo>
                    <a:pt x="15633" y="14859"/>
                  </a:lnTo>
                  <a:lnTo>
                    <a:pt x="15570" y="14439"/>
                  </a:lnTo>
                  <a:lnTo>
                    <a:pt x="16891" y="14211"/>
                  </a:lnTo>
                  <a:lnTo>
                    <a:pt x="17919" y="14033"/>
                  </a:lnTo>
                  <a:lnTo>
                    <a:pt x="18326" y="16395"/>
                  </a:lnTo>
                  <a:lnTo>
                    <a:pt x="18326" y="13169"/>
                  </a:lnTo>
                  <a:lnTo>
                    <a:pt x="17780" y="13246"/>
                  </a:lnTo>
                  <a:lnTo>
                    <a:pt x="17691" y="12738"/>
                  </a:lnTo>
                  <a:lnTo>
                    <a:pt x="17576" y="12090"/>
                  </a:lnTo>
                  <a:lnTo>
                    <a:pt x="17551" y="11950"/>
                  </a:lnTo>
                  <a:lnTo>
                    <a:pt x="17399" y="11036"/>
                  </a:lnTo>
                  <a:lnTo>
                    <a:pt x="17373" y="10883"/>
                  </a:lnTo>
                  <a:lnTo>
                    <a:pt x="18161" y="10756"/>
                  </a:lnTo>
                  <a:lnTo>
                    <a:pt x="18567" y="13119"/>
                  </a:lnTo>
                  <a:lnTo>
                    <a:pt x="18567" y="8445"/>
                  </a:lnTo>
                  <a:lnTo>
                    <a:pt x="18402" y="7493"/>
                  </a:lnTo>
                  <a:lnTo>
                    <a:pt x="17627" y="7607"/>
                  </a:lnTo>
                  <a:lnTo>
                    <a:pt x="17894" y="9182"/>
                  </a:lnTo>
                  <a:lnTo>
                    <a:pt x="17106" y="9321"/>
                  </a:lnTo>
                  <a:lnTo>
                    <a:pt x="16992" y="8674"/>
                  </a:lnTo>
                  <a:lnTo>
                    <a:pt x="16878" y="8039"/>
                  </a:lnTo>
                  <a:lnTo>
                    <a:pt x="16725" y="7124"/>
                  </a:lnTo>
                  <a:lnTo>
                    <a:pt x="16725" y="11798"/>
                  </a:lnTo>
                  <a:lnTo>
                    <a:pt x="16217" y="11899"/>
                  </a:lnTo>
                  <a:lnTo>
                    <a:pt x="16217" y="13525"/>
                  </a:lnTo>
                  <a:lnTo>
                    <a:pt x="15443" y="13665"/>
                  </a:lnTo>
                  <a:lnTo>
                    <a:pt x="15392" y="13411"/>
                  </a:lnTo>
                  <a:lnTo>
                    <a:pt x="15341" y="13144"/>
                  </a:lnTo>
                  <a:lnTo>
                    <a:pt x="15290" y="12865"/>
                  </a:lnTo>
                  <a:lnTo>
                    <a:pt x="13728" y="13144"/>
                  </a:lnTo>
                  <a:lnTo>
                    <a:pt x="13589" y="12357"/>
                  </a:lnTo>
                  <a:lnTo>
                    <a:pt x="12814" y="12496"/>
                  </a:lnTo>
                  <a:lnTo>
                    <a:pt x="12941" y="13284"/>
                  </a:lnTo>
                  <a:lnTo>
                    <a:pt x="12166" y="13411"/>
                  </a:lnTo>
                  <a:lnTo>
                    <a:pt x="12052" y="12776"/>
                  </a:lnTo>
                  <a:lnTo>
                    <a:pt x="11887" y="11785"/>
                  </a:lnTo>
                  <a:lnTo>
                    <a:pt x="14224" y="11379"/>
                  </a:lnTo>
                  <a:lnTo>
                    <a:pt x="14376" y="12230"/>
                  </a:lnTo>
                  <a:lnTo>
                    <a:pt x="15151" y="12090"/>
                  </a:lnTo>
                  <a:lnTo>
                    <a:pt x="15290" y="12865"/>
                  </a:lnTo>
                  <a:lnTo>
                    <a:pt x="16090" y="12738"/>
                  </a:lnTo>
                  <a:lnTo>
                    <a:pt x="16217" y="13525"/>
                  </a:lnTo>
                  <a:lnTo>
                    <a:pt x="16217" y="11899"/>
                  </a:lnTo>
                  <a:lnTo>
                    <a:pt x="15951" y="11950"/>
                  </a:lnTo>
                  <a:lnTo>
                    <a:pt x="15849" y="11379"/>
                  </a:lnTo>
                  <a:lnTo>
                    <a:pt x="15811" y="11163"/>
                  </a:lnTo>
                  <a:lnTo>
                    <a:pt x="16598" y="11036"/>
                  </a:lnTo>
                  <a:lnTo>
                    <a:pt x="16725" y="11798"/>
                  </a:lnTo>
                  <a:lnTo>
                    <a:pt x="16725" y="7124"/>
                  </a:lnTo>
                  <a:lnTo>
                    <a:pt x="16700" y="6972"/>
                  </a:lnTo>
                  <a:lnTo>
                    <a:pt x="16459" y="7023"/>
                  </a:lnTo>
                  <a:lnTo>
                    <a:pt x="16459" y="10236"/>
                  </a:lnTo>
                  <a:lnTo>
                    <a:pt x="15671" y="10388"/>
                  </a:lnTo>
                  <a:lnTo>
                    <a:pt x="15430" y="8953"/>
                  </a:lnTo>
                  <a:lnTo>
                    <a:pt x="15405" y="8801"/>
                  </a:lnTo>
                  <a:lnTo>
                    <a:pt x="16192" y="8674"/>
                  </a:lnTo>
                  <a:lnTo>
                    <a:pt x="16459" y="10236"/>
                  </a:lnTo>
                  <a:lnTo>
                    <a:pt x="16459" y="7023"/>
                  </a:lnTo>
                  <a:lnTo>
                    <a:pt x="15913" y="7099"/>
                  </a:lnTo>
                  <a:lnTo>
                    <a:pt x="16052" y="7886"/>
                  </a:lnTo>
                  <a:lnTo>
                    <a:pt x="15265" y="8039"/>
                  </a:lnTo>
                  <a:lnTo>
                    <a:pt x="15125" y="7239"/>
                  </a:lnTo>
                  <a:lnTo>
                    <a:pt x="14338" y="7378"/>
                  </a:lnTo>
                  <a:lnTo>
                    <a:pt x="14478" y="8153"/>
                  </a:lnTo>
                  <a:lnTo>
                    <a:pt x="12915" y="8432"/>
                  </a:lnTo>
                  <a:lnTo>
                    <a:pt x="13042" y="9220"/>
                  </a:lnTo>
                  <a:lnTo>
                    <a:pt x="14605" y="8953"/>
                  </a:lnTo>
                  <a:lnTo>
                    <a:pt x="14884" y="10515"/>
                  </a:lnTo>
                  <a:lnTo>
                    <a:pt x="14097" y="10668"/>
                  </a:lnTo>
                  <a:lnTo>
                    <a:pt x="14008" y="10147"/>
                  </a:lnTo>
                  <a:lnTo>
                    <a:pt x="13970" y="9867"/>
                  </a:lnTo>
                  <a:lnTo>
                    <a:pt x="12407" y="10147"/>
                  </a:lnTo>
                  <a:lnTo>
                    <a:pt x="12331" y="9766"/>
                  </a:lnTo>
                  <a:lnTo>
                    <a:pt x="12280" y="9499"/>
                  </a:lnTo>
                  <a:lnTo>
                    <a:pt x="12255" y="9347"/>
                  </a:lnTo>
                  <a:lnTo>
                    <a:pt x="11480" y="9499"/>
                  </a:lnTo>
                  <a:lnTo>
                    <a:pt x="11366" y="8851"/>
                  </a:lnTo>
                  <a:lnTo>
                    <a:pt x="11341" y="8699"/>
                  </a:lnTo>
                  <a:lnTo>
                    <a:pt x="12915" y="8432"/>
                  </a:lnTo>
                  <a:lnTo>
                    <a:pt x="12814" y="7924"/>
                  </a:lnTo>
                  <a:lnTo>
                    <a:pt x="12776" y="7645"/>
                  </a:lnTo>
                  <a:lnTo>
                    <a:pt x="11214" y="7924"/>
                  </a:lnTo>
                  <a:lnTo>
                    <a:pt x="10922" y="6350"/>
                  </a:lnTo>
                  <a:lnTo>
                    <a:pt x="10147" y="6502"/>
                  </a:lnTo>
                  <a:lnTo>
                    <a:pt x="10414" y="8064"/>
                  </a:lnTo>
                  <a:lnTo>
                    <a:pt x="9639" y="8204"/>
                  </a:lnTo>
                  <a:lnTo>
                    <a:pt x="9779" y="8978"/>
                  </a:lnTo>
                  <a:lnTo>
                    <a:pt x="10553" y="8851"/>
                  </a:lnTo>
                  <a:lnTo>
                    <a:pt x="10693" y="9626"/>
                  </a:lnTo>
                  <a:lnTo>
                    <a:pt x="9906" y="9766"/>
                  </a:lnTo>
                  <a:lnTo>
                    <a:pt x="9817" y="9245"/>
                  </a:lnTo>
                  <a:lnTo>
                    <a:pt x="9779" y="8978"/>
                  </a:lnTo>
                  <a:lnTo>
                    <a:pt x="8991" y="9131"/>
                  </a:lnTo>
                  <a:lnTo>
                    <a:pt x="8839" y="8331"/>
                  </a:lnTo>
                  <a:lnTo>
                    <a:pt x="7277" y="8610"/>
                  </a:lnTo>
                  <a:lnTo>
                    <a:pt x="7416" y="9398"/>
                  </a:lnTo>
                  <a:lnTo>
                    <a:pt x="8204" y="9245"/>
                  </a:lnTo>
                  <a:lnTo>
                    <a:pt x="8331" y="10045"/>
                  </a:lnTo>
                  <a:lnTo>
                    <a:pt x="7708" y="10147"/>
                  </a:lnTo>
                  <a:lnTo>
                    <a:pt x="7594" y="10388"/>
                  </a:lnTo>
                  <a:lnTo>
                    <a:pt x="7696" y="10960"/>
                  </a:lnTo>
                  <a:lnTo>
                    <a:pt x="8470" y="10820"/>
                  </a:lnTo>
                  <a:lnTo>
                    <a:pt x="8610" y="11607"/>
                  </a:lnTo>
                  <a:lnTo>
                    <a:pt x="9385" y="11480"/>
                  </a:lnTo>
                  <a:lnTo>
                    <a:pt x="9271" y="10820"/>
                  </a:lnTo>
                  <a:lnTo>
                    <a:pt x="9258" y="10693"/>
                  </a:lnTo>
                  <a:lnTo>
                    <a:pt x="10045" y="10553"/>
                  </a:lnTo>
                  <a:lnTo>
                    <a:pt x="10185" y="11328"/>
                  </a:lnTo>
                  <a:lnTo>
                    <a:pt x="9385" y="11480"/>
                  </a:lnTo>
                  <a:lnTo>
                    <a:pt x="9537" y="12255"/>
                  </a:lnTo>
                  <a:lnTo>
                    <a:pt x="8750" y="12395"/>
                  </a:lnTo>
                  <a:lnTo>
                    <a:pt x="9017" y="13957"/>
                  </a:lnTo>
                  <a:lnTo>
                    <a:pt x="8242" y="14109"/>
                  </a:lnTo>
                  <a:lnTo>
                    <a:pt x="8102" y="13322"/>
                  </a:lnTo>
                  <a:lnTo>
                    <a:pt x="6527" y="13589"/>
                  </a:lnTo>
                  <a:lnTo>
                    <a:pt x="6667" y="14376"/>
                  </a:lnTo>
                  <a:lnTo>
                    <a:pt x="7454" y="14236"/>
                  </a:lnTo>
                  <a:lnTo>
                    <a:pt x="7581" y="15024"/>
                  </a:lnTo>
                  <a:lnTo>
                    <a:pt x="9156" y="14757"/>
                  </a:lnTo>
                  <a:lnTo>
                    <a:pt x="9296" y="15519"/>
                  </a:lnTo>
                  <a:lnTo>
                    <a:pt x="8699" y="15633"/>
                  </a:lnTo>
                  <a:lnTo>
                    <a:pt x="8610" y="16319"/>
                  </a:lnTo>
                  <a:lnTo>
                    <a:pt x="8915" y="18034"/>
                  </a:lnTo>
                  <a:lnTo>
                    <a:pt x="9702" y="17881"/>
                  </a:lnTo>
                  <a:lnTo>
                    <a:pt x="9423" y="16319"/>
                  </a:lnTo>
                  <a:lnTo>
                    <a:pt x="10210" y="16179"/>
                  </a:lnTo>
                  <a:lnTo>
                    <a:pt x="10350" y="16967"/>
                  </a:lnTo>
                  <a:lnTo>
                    <a:pt x="11137" y="16840"/>
                  </a:lnTo>
                  <a:lnTo>
                    <a:pt x="11023" y="16179"/>
                  </a:lnTo>
                  <a:lnTo>
                    <a:pt x="10871" y="15252"/>
                  </a:lnTo>
                  <a:lnTo>
                    <a:pt x="11645" y="15125"/>
                  </a:lnTo>
                  <a:lnTo>
                    <a:pt x="11569" y="14757"/>
                  </a:lnTo>
                  <a:lnTo>
                    <a:pt x="11544" y="14605"/>
                  </a:lnTo>
                  <a:lnTo>
                    <a:pt x="11506" y="14351"/>
                  </a:lnTo>
                  <a:lnTo>
                    <a:pt x="9931" y="14605"/>
                  </a:lnTo>
                  <a:lnTo>
                    <a:pt x="9867" y="14236"/>
                  </a:lnTo>
                  <a:lnTo>
                    <a:pt x="9842" y="14109"/>
                  </a:lnTo>
                  <a:lnTo>
                    <a:pt x="9664" y="13042"/>
                  </a:lnTo>
                  <a:lnTo>
                    <a:pt x="11239" y="12776"/>
                  </a:lnTo>
                  <a:lnTo>
                    <a:pt x="11506" y="14351"/>
                  </a:lnTo>
                  <a:lnTo>
                    <a:pt x="12306" y="14211"/>
                  </a:lnTo>
                  <a:lnTo>
                    <a:pt x="12446" y="14973"/>
                  </a:lnTo>
                  <a:lnTo>
                    <a:pt x="13208" y="14859"/>
                  </a:lnTo>
                  <a:lnTo>
                    <a:pt x="13347" y="15633"/>
                  </a:lnTo>
                  <a:lnTo>
                    <a:pt x="14922" y="15367"/>
                  </a:lnTo>
                  <a:lnTo>
                    <a:pt x="15328" y="17716"/>
                  </a:lnTo>
                  <a:lnTo>
                    <a:pt x="20040" y="16903"/>
                  </a:lnTo>
                  <a:lnTo>
                    <a:pt x="19900" y="16116"/>
                  </a:lnTo>
                  <a:lnTo>
                    <a:pt x="20688" y="15976"/>
                  </a:lnTo>
                  <a:lnTo>
                    <a:pt x="20599" y="15481"/>
                  </a:lnTo>
                  <a:lnTo>
                    <a:pt x="20421" y="14414"/>
                  </a:lnTo>
                  <a:lnTo>
                    <a:pt x="19634" y="14541"/>
                  </a:lnTo>
                  <a:lnTo>
                    <a:pt x="19773" y="15328"/>
                  </a:lnTo>
                  <a:lnTo>
                    <a:pt x="18986" y="15481"/>
                  </a:lnTo>
                  <a:lnTo>
                    <a:pt x="18846" y="14681"/>
                  </a:lnTo>
                  <a:lnTo>
                    <a:pt x="19634" y="14541"/>
                  </a:lnTo>
                  <a:lnTo>
                    <a:pt x="19532" y="14033"/>
                  </a:lnTo>
                  <a:lnTo>
                    <a:pt x="19494" y="13766"/>
                  </a:lnTo>
                  <a:lnTo>
                    <a:pt x="20015" y="13665"/>
                  </a:lnTo>
                  <a:lnTo>
                    <a:pt x="20281" y="13614"/>
                  </a:lnTo>
                  <a:lnTo>
                    <a:pt x="20205" y="13246"/>
                  </a:lnTo>
                  <a:lnTo>
                    <a:pt x="20154" y="12966"/>
                  </a:lnTo>
                  <a:lnTo>
                    <a:pt x="19354" y="12966"/>
                  </a:lnTo>
                  <a:lnTo>
                    <a:pt x="19227" y="12204"/>
                  </a:lnTo>
                  <a:lnTo>
                    <a:pt x="20002" y="12052"/>
                  </a:lnTo>
                  <a:lnTo>
                    <a:pt x="20142" y="12852"/>
                  </a:lnTo>
                  <a:lnTo>
                    <a:pt x="20929" y="12700"/>
                  </a:lnTo>
                  <a:lnTo>
                    <a:pt x="21056" y="13487"/>
                  </a:lnTo>
                  <a:lnTo>
                    <a:pt x="20281" y="13614"/>
                  </a:lnTo>
                  <a:lnTo>
                    <a:pt x="20421" y="14414"/>
                  </a:lnTo>
                  <a:lnTo>
                    <a:pt x="21196" y="14274"/>
                  </a:lnTo>
                  <a:lnTo>
                    <a:pt x="21336" y="15049"/>
                  </a:lnTo>
                  <a:lnTo>
                    <a:pt x="22123" y="14922"/>
                  </a:lnTo>
                  <a:close/>
                </a:path>
                <a:path w="23495" h="23495">
                  <a:moveTo>
                    <a:pt x="22402" y="16484"/>
                  </a:moveTo>
                  <a:lnTo>
                    <a:pt x="22263" y="15697"/>
                  </a:lnTo>
                  <a:lnTo>
                    <a:pt x="21463" y="15836"/>
                  </a:lnTo>
                  <a:lnTo>
                    <a:pt x="21615" y="16624"/>
                  </a:lnTo>
                  <a:lnTo>
                    <a:pt x="22402" y="16484"/>
                  </a:lnTo>
                  <a:close/>
                </a:path>
                <a:path w="23495" h="23495">
                  <a:moveTo>
                    <a:pt x="22656" y="18046"/>
                  </a:moveTo>
                  <a:lnTo>
                    <a:pt x="22529" y="17272"/>
                  </a:lnTo>
                  <a:lnTo>
                    <a:pt x="21742" y="17411"/>
                  </a:lnTo>
                  <a:lnTo>
                    <a:pt x="21869" y="18199"/>
                  </a:lnTo>
                  <a:lnTo>
                    <a:pt x="22656" y="18046"/>
                  </a:lnTo>
                  <a:close/>
                </a:path>
                <a:path w="23495" h="23495">
                  <a:moveTo>
                    <a:pt x="22936" y="19608"/>
                  </a:moveTo>
                  <a:lnTo>
                    <a:pt x="22796" y="18846"/>
                  </a:lnTo>
                  <a:lnTo>
                    <a:pt x="19659" y="19380"/>
                  </a:lnTo>
                  <a:lnTo>
                    <a:pt x="19799" y="20167"/>
                  </a:lnTo>
                  <a:lnTo>
                    <a:pt x="22936" y="19608"/>
                  </a:lnTo>
                  <a:close/>
                </a:path>
              </a:pathLst>
            </a:custGeom>
            <a:solidFill>
              <a:srgbClr val="231F20"/>
            </a:solidFill>
          </p:spPr>
          <p:txBody>
            <a:bodyPr wrap="square" lIns="0" tIns="0" rIns="0" bIns="0" rtlCol="0"/>
            <a:lstStyle/>
            <a:p>
              <a:endParaRPr/>
            </a:p>
          </p:txBody>
        </p:sp>
        <p:sp>
          <p:nvSpPr>
            <p:cNvPr id="1560" name="object 1560"/>
            <p:cNvSpPr/>
            <p:nvPr/>
          </p:nvSpPr>
          <p:spPr>
            <a:xfrm>
              <a:off x="6876324" y="4803166"/>
              <a:ext cx="5715" cy="6350"/>
            </a:xfrm>
            <a:custGeom>
              <a:avLst/>
              <a:gdLst/>
              <a:ahLst/>
              <a:cxnLst/>
              <a:rect l="l" t="t" r="r" b="b"/>
              <a:pathLst>
                <a:path w="5715" h="6350">
                  <a:moveTo>
                    <a:pt x="5562" y="0"/>
                  </a:moveTo>
                  <a:lnTo>
                    <a:pt x="0" y="977"/>
                  </a:lnTo>
                  <a:lnTo>
                    <a:pt x="914" y="6172"/>
                  </a:lnTo>
                </a:path>
              </a:pathLst>
            </a:custGeom>
            <a:ln w="3175">
              <a:solidFill>
                <a:srgbClr val="939598"/>
              </a:solidFill>
            </a:ln>
          </p:spPr>
          <p:txBody>
            <a:bodyPr wrap="square" lIns="0" tIns="0" rIns="0" bIns="0" rtlCol="0"/>
            <a:lstStyle/>
            <a:p>
              <a:endParaRPr/>
            </a:p>
          </p:txBody>
        </p:sp>
        <p:sp>
          <p:nvSpPr>
            <p:cNvPr id="1561" name="object 1561"/>
            <p:cNvSpPr/>
            <p:nvPr/>
          </p:nvSpPr>
          <p:spPr>
            <a:xfrm>
              <a:off x="6900251" y="4798951"/>
              <a:ext cx="6985" cy="5715"/>
            </a:xfrm>
            <a:custGeom>
              <a:avLst/>
              <a:gdLst/>
              <a:ahLst/>
              <a:cxnLst/>
              <a:rect l="l" t="t" r="r" b="b"/>
              <a:pathLst>
                <a:path w="6984" h="5714">
                  <a:moveTo>
                    <a:pt x="6489" y="5181"/>
                  </a:moveTo>
                  <a:lnTo>
                    <a:pt x="5575" y="0"/>
                  </a:lnTo>
                  <a:lnTo>
                    <a:pt x="0" y="965"/>
                  </a:lnTo>
                </a:path>
              </a:pathLst>
            </a:custGeom>
            <a:ln w="3175">
              <a:solidFill>
                <a:srgbClr val="939598"/>
              </a:solidFill>
            </a:ln>
          </p:spPr>
          <p:txBody>
            <a:bodyPr wrap="square" lIns="0" tIns="0" rIns="0" bIns="0" rtlCol="0"/>
            <a:lstStyle/>
            <a:p>
              <a:endParaRPr/>
            </a:p>
          </p:txBody>
        </p:sp>
        <p:sp>
          <p:nvSpPr>
            <p:cNvPr id="1562" name="object 1562"/>
            <p:cNvSpPr/>
            <p:nvPr/>
          </p:nvSpPr>
          <p:spPr>
            <a:xfrm>
              <a:off x="6905451" y="4822499"/>
              <a:ext cx="5715" cy="6985"/>
            </a:xfrm>
            <a:custGeom>
              <a:avLst/>
              <a:gdLst/>
              <a:ahLst/>
              <a:cxnLst/>
              <a:rect l="l" t="t" r="r" b="b"/>
              <a:pathLst>
                <a:path w="5715" h="6985">
                  <a:moveTo>
                    <a:pt x="0" y="6934"/>
                  </a:moveTo>
                  <a:lnTo>
                    <a:pt x="5562" y="5943"/>
                  </a:lnTo>
                  <a:lnTo>
                    <a:pt x="4521" y="0"/>
                  </a:lnTo>
                </a:path>
              </a:pathLst>
            </a:custGeom>
            <a:ln w="3175">
              <a:solidFill>
                <a:srgbClr val="939598"/>
              </a:solidFill>
            </a:ln>
          </p:spPr>
          <p:txBody>
            <a:bodyPr wrap="square" lIns="0" tIns="0" rIns="0" bIns="0" rtlCol="0"/>
            <a:lstStyle/>
            <a:p>
              <a:endParaRPr/>
            </a:p>
          </p:txBody>
        </p:sp>
        <p:sp>
          <p:nvSpPr>
            <p:cNvPr id="1563" name="object 1563"/>
            <p:cNvSpPr/>
            <p:nvPr/>
          </p:nvSpPr>
          <p:spPr>
            <a:xfrm>
              <a:off x="6880472" y="4827697"/>
              <a:ext cx="6985" cy="6350"/>
            </a:xfrm>
            <a:custGeom>
              <a:avLst/>
              <a:gdLst/>
              <a:ahLst/>
              <a:cxnLst/>
              <a:rect l="l" t="t" r="r" b="b"/>
              <a:pathLst>
                <a:path w="6984" h="6350">
                  <a:moveTo>
                    <a:pt x="0" y="0"/>
                  </a:moveTo>
                  <a:lnTo>
                    <a:pt x="1054" y="5956"/>
                  </a:lnTo>
                  <a:lnTo>
                    <a:pt x="6616" y="4965"/>
                  </a:lnTo>
                </a:path>
              </a:pathLst>
            </a:custGeom>
            <a:ln w="3175">
              <a:solidFill>
                <a:srgbClr val="939598"/>
              </a:solidFill>
            </a:ln>
          </p:spPr>
          <p:txBody>
            <a:bodyPr wrap="square" lIns="0" tIns="0" rIns="0" bIns="0" rtlCol="0"/>
            <a:lstStyle/>
            <a:p>
              <a:endParaRPr/>
            </a:p>
          </p:txBody>
        </p:sp>
        <p:sp>
          <p:nvSpPr>
            <p:cNvPr id="1564" name="object 1564"/>
            <p:cNvSpPr/>
            <p:nvPr/>
          </p:nvSpPr>
          <p:spPr>
            <a:xfrm>
              <a:off x="6592747" y="4594135"/>
              <a:ext cx="354965" cy="29209"/>
            </a:xfrm>
            <a:custGeom>
              <a:avLst/>
              <a:gdLst/>
              <a:ahLst/>
              <a:cxnLst/>
              <a:rect l="l" t="t" r="r" b="b"/>
              <a:pathLst>
                <a:path w="354965" h="29210">
                  <a:moveTo>
                    <a:pt x="354380" y="0"/>
                  </a:moveTo>
                  <a:lnTo>
                    <a:pt x="0" y="0"/>
                  </a:lnTo>
                  <a:lnTo>
                    <a:pt x="0" y="28854"/>
                  </a:lnTo>
                  <a:lnTo>
                    <a:pt x="354380" y="28854"/>
                  </a:lnTo>
                  <a:lnTo>
                    <a:pt x="354380" y="0"/>
                  </a:lnTo>
                  <a:close/>
                </a:path>
              </a:pathLst>
            </a:custGeom>
            <a:solidFill>
              <a:srgbClr val="6D6E71"/>
            </a:solidFill>
          </p:spPr>
          <p:txBody>
            <a:bodyPr wrap="square" lIns="0" tIns="0" rIns="0" bIns="0" rtlCol="0"/>
            <a:lstStyle/>
            <a:p>
              <a:endParaRPr/>
            </a:p>
          </p:txBody>
        </p:sp>
      </p:grpSp>
      <p:sp>
        <p:nvSpPr>
          <p:cNvPr id="1565" name="object 1565"/>
          <p:cNvSpPr txBox="1"/>
          <p:nvPr/>
        </p:nvSpPr>
        <p:spPr>
          <a:xfrm>
            <a:off x="6635179" y="4587683"/>
            <a:ext cx="271780" cy="41910"/>
          </a:xfrm>
          <a:prstGeom prst="rect">
            <a:avLst/>
          </a:prstGeom>
        </p:spPr>
        <p:txBody>
          <a:bodyPr vert="horz" wrap="square" lIns="0" tIns="13335" rIns="0" bIns="0" rtlCol="0">
            <a:spAutoFit/>
          </a:bodyPr>
          <a:lstStyle/>
          <a:p>
            <a:pPr marL="12700">
              <a:lnSpc>
                <a:spcPct val="100000"/>
              </a:lnSpc>
              <a:spcBef>
                <a:spcPts val="105"/>
              </a:spcBef>
            </a:pPr>
            <a:r>
              <a:rPr sz="100" b="0" spc="-5" dirty="0">
                <a:solidFill>
                  <a:srgbClr val="FFFFFF"/>
                </a:solidFill>
                <a:latin typeface="Yu Gothic Medium"/>
                <a:cs typeface="Yu Gothic Medium"/>
              </a:rPr>
              <a:t>PC </a:t>
            </a:r>
            <a:r>
              <a:rPr sz="100" b="0" spc="5" dirty="0">
                <a:solidFill>
                  <a:srgbClr val="FFFFFF"/>
                </a:solidFill>
                <a:latin typeface="Yu Gothic Medium"/>
                <a:cs typeface="Yu Gothic Medium"/>
              </a:rPr>
              <a:t>など</a:t>
            </a:r>
            <a:r>
              <a:rPr sz="100" b="0" spc="-5" dirty="0">
                <a:solidFill>
                  <a:srgbClr val="FFFFFF"/>
                </a:solidFill>
                <a:latin typeface="Yu Gothic Medium"/>
                <a:cs typeface="Yu Gothic Medium"/>
              </a:rPr>
              <a:t> </a:t>
            </a:r>
            <a:r>
              <a:rPr sz="100" b="0" dirty="0">
                <a:solidFill>
                  <a:srgbClr val="FFFFFF"/>
                </a:solidFill>
                <a:latin typeface="Yu Gothic Medium"/>
                <a:cs typeface="Yu Gothic Medium"/>
              </a:rPr>
              <a:t>QR</a:t>
            </a:r>
            <a:r>
              <a:rPr sz="100" b="0" spc="-5" dirty="0">
                <a:solidFill>
                  <a:srgbClr val="FFFFFF"/>
                </a:solidFill>
                <a:latin typeface="Yu Gothic Medium"/>
                <a:cs typeface="Yu Gothic Medium"/>
              </a:rPr>
              <a:t> </a:t>
            </a:r>
            <a:r>
              <a:rPr sz="100" b="0" spc="5" dirty="0">
                <a:solidFill>
                  <a:srgbClr val="FFFFFF"/>
                </a:solidFill>
                <a:latin typeface="Yu Gothic Medium"/>
                <a:cs typeface="Yu Gothic Medium"/>
              </a:rPr>
              <a:t>コードの読めない端末の場合</a:t>
            </a:r>
            <a:endParaRPr sz="100">
              <a:latin typeface="Yu Gothic Medium"/>
              <a:cs typeface="Yu Gothic Medium"/>
            </a:endParaRPr>
          </a:p>
        </p:txBody>
      </p:sp>
      <p:sp>
        <p:nvSpPr>
          <p:cNvPr id="1566" name="object 1566"/>
          <p:cNvSpPr txBox="1"/>
          <p:nvPr/>
        </p:nvSpPr>
        <p:spPr>
          <a:xfrm>
            <a:off x="6603200" y="4619051"/>
            <a:ext cx="318135" cy="73025"/>
          </a:xfrm>
          <a:prstGeom prst="rect">
            <a:avLst/>
          </a:prstGeom>
        </p:spPr>
        <p:txBody>
          <a:bodyPr vert="horz" wrap="square" lIns="0" tIns="13335" rIns="0" bIns="0" rtlCol="0">
            <a:spAutoFit/>
          </a:bodyPr>
          <a:lstStyle/>
          <a:p>
            <a:pPr marL="635">
              <a:lnSpc>
                <a:spcPct val="100000"/>
              </a:lnSpc>
              <a:spcBef>
                <a:spcPts val="105"/>
              </a:spcBef>
            </a:pPr>
            <a:r>
              <a:rPr sz="100" b="0" spc="5" dirty="0">
                <a:solidFill>
                  <a:srgbClr val="231F20"/>
                </a:solidFill>
                <a:latin typeface="Yu Gothic Medium"/>
                <a:cs typeface="Yu Gothic Medium"/>
              </a:rPr>
              <a:t>①ネットワーク設定で</a:t>
            </a:r>
            <a:r>
              <a:rPr sz="100" b="0" spc="-5" dirty="0">
                <a:solidFill>
                  <a:srgbClr val="231F20"/>
                </a:solidFill>
                <a:latin typeface="Yu Gothic Medium"/>
                <a:cs typeface="Yu Gothic Medium"/>
              </a:rPr>
              <a:t> SSID </a:t>
            </a:r>
            <a:r>
              <a:rPr sz="100" b="0" spc="10" dirty="0">
                <a:solidFill>
                  <a:srgbClr val="231F20"/>
                </a:solidFill>
                <a:latin typeface="Yu Gothic Medium"/>
                <a:cs typeface="Yu Gothic Medium"/>
              </a:rPr>
              <a:t>選択•パスワード入力</a:t>
            </a:r>
            <a:endParaRPr sz="100">
              <a:latin typeface="Yu Gothic Medium"/>
              <a:cs typeface="Yu Gothic Medium"/>
            </a:endParaRPr>
          </a:p>
          <a:p>
            <a:pPr>
              <a:lnSpc>
                <a:spcPct val="100000"/>
              </a:lnSpc>
              <a:spcBef>
                <a:spcPts val="125"/>
              </a:spcBef>
            </a:pPr>
            <a:r>
              <a:rPr sz="100" b="0" spc="5" dirty="0">
                <a:solidFill>
                  <a:srgbClr val="231F20"/>
                </a:solidFill>
                <a:latin typeface="Yu Gothic Medium"/>
                <a:cs typeface="Yu Gothic Medium"/>
              </a:rPr>
              <a:t>②ブラウザアプリ等で</a:t>
            </a:r>
            <a:endParaRPr sz="100">
              <a:latin typeface="Yu Gothic Medium"/>
              <a:cs typeface="Yu Gothic Medium"/>
            </a:endParaRPr>
          </a:p>
        </p:txBody>
      </p:sp>
      <p:grpSp>
        <p:nvGrpSpPr>
          <p:cNvPr id="1567" name="object 1567"/>
          <p:cNvGrpSpPr/>
          <p:nvPr/>
        </p:nvGrpSpPr>
        <p:grpSpPr>
          <a:xfrm>
            <a:off x="6537436" y="4619797"/>
            <a:ext cx="401955" cy="116205"/>
            <a:chOff x="6537436" y="4619797"/>
            <a:chExt cx="401955" cy="116205"/>
          </a:xfrm>
        </p:grpSpPr>
        <p:sp>
          <p:nvSpPr>
            <p:cNvPr id="1568" name="object 1568"/>
            <p:cNvSpPr/>
            <p:nvPr/>
          </p:nvSpPr>
          <p:spPr>
            <a:xfrm>
              <a:off x="6539024" y="4621384"/>
              <a:ext cx="55244" cy="19050"/>
            </a:xfrm>
            <a:custGeom>
              <a:avLst/>
              <a:gdLst/>
              <a:ahLst/>
              <a:cxnLst/>
              <a:rect l="l" t="t" r="r" b="b"/>
              <a:pathLst>
                <a:path w="55245" h="19050">
                  <a:moveTo>
                    <a:pt x="0" y="0"/>
                  </a:moveTo>
                  <a:lnTo>
                    <a:pt x="0" y="18542"/>
                  </a:lnTo>
                  <a:lnTo>
                    <a:pt x="54698" y="18542"/>
                  </a:lnTo>
                </a:path>
              </a:pathLst>
            </a:custGeom>
            <a:ln w="3175">
              <a:solidFill>
                <a:srgbClr val="00A9BE"/>
              </a:solidFill>
            </a:ln>
          </p:spPr>
          <p:txBody>
            <a:bodyPr wrap="square" lIns="0" tIns="0" rIns="0" bIns="0" rtlCol="0"/>
            <a:lstStyle/>
            <a:p>
              <a:endParaRPr/>
            </a:p>
          </p:txBody>
        </p:sp>
        <p:sp>
          <p:nvSpPr>
            <p:cNvPr id="1569" name="object 1569"/>
            <p:cNvSpPr/>
            <p:nvPr/>
          </p:nvSpPr>
          <p:spPr>
            <a:xfrm>
              <a:off x="6842175" y="4671682"/>
              <a:ext cx="96520" cy="64769"/>
            </a:xfrm>
            <a:custGeom>
              <a:avLst/>
              <a:gdLst/>
              <a:ahLst/>
              <a:cxnLst/>
              <a:rect l="l" t="t" r="r" b="b"/>
              <a:pathLst>
                <a:path w="96520" h="64770">
                  <a:moveTo>
                    <a:pt x="88480" y="1117"/>
                  </a:moveTo>
                  <a:lnTo>
                    <a:pt x="87363" y="0"/>
                  </a:lnTo>
                  <a:lnTo>
                    <a:pt x="9093" y="0"/>
                  </a:lnTo>
                  <a:lnTo>
                    <a:pt x="7988" y="1117"/>
                  </a:lnTo>
                  <a:lnTo>
                    <a:pt x="7988" y="47078"/>
                  </a:lnTo>
                  <a:lnTo>
                    <a:pt x="9093" y="48196"/>
                  </a:lnTo>
                  <a:lnTo>
                    <a:pt x="86004" y="48196"/>
                  </a:lnTo>
                  <a:lnTo>
                    <a:pt x="87363" y="48196"/>
                  </a:lnTo>
                  <a:lnTo>
                    <a:pt x="88480" y="47078"/>
                  </a:lnTo>
                  <a:lnTo>
                    <a:pt x="88480" y="1117"/>
                  </a:lnTo>
                  <a:close/>
                </a:path>
                <a:path w="96520" h="64770">
                  <a:moveTo>
                    <a:pt x="96469" y="61633"/>
                  </a:moveTo>
                  <a:lnTo>
                    <a:pt x="0" y="61633"/>
                  </a:lnTo>
                  <a:lnTo>
                    <a:pt x="0" y="62903"/>
                  </a:lnTo>
                  <a:lnTo>
                    <a:pt x="254" y="62903"/>
                  </a:lnTo>
                  <a:lnTo>
                    <a:pt x="254" y="64173"/>
                  </a:lnTo>
                  <a:lnTo>
                    <a:pt x="96215" y="64173"/>
                  </a:lnTo>
                  <a:lnTo>
                    <a:pt x="96215" y="62903"/>
                  </a:lnTo>
                  <a:lnTo>
                    <a:pt x="96469" y="62903"/>
                  </a:lnTo>
                  <a:lnTo>
                    <a:pt x="96469" y="61633"/>
                  </a:lnTo>
                  <a:close/>
                </a:path>
              </a:pathLst>
            </a:custGeom>
            <a:solidFill>
              <a:srgbClr val="FFFFFF"/>
            </a:solidFill>
          </p:spPr>
          <p:txBody>
            <a:bodyPr wrap="square" lIns="0" tIns="0" rIns="0" bIns="0" rtlCol="0"/>
            <a:lstStyle/>
            <a:p>
              <a:endParaRPr/>
            </a:p>
          </p:txBody>
        </p:sp>
        <p:sp>
          <p:nvSpPr>
            <p:cNvPr id="1570" name="object 1570"/>
            <p:cNvSpPr/>
            <p:nvPr/>
          </p:nvSpPr>
          <p:spPr>
            <a:xfrm>
              <a:off x="6853808" y="4674996"/>
              <a:ext cx="73660" cy="41910"/>
            </a:xfrm>
            <a:custGeom>
              <a:avLst/>
              <a:gdLst/>
              <a:ahLst/>
              <a:cxnLst/>
              <a:rect l="l" t="t" r="r" b="b"/>
              <a:pathLst>
                <a:path w="73659" h="41910">
                  <a:moveTo>
                    <a:pt x="73228" y="0"/>
                  </a:moveTo>
                  <a:lnTo>
                    <a:pt x="0" y="0"/>
                  </a:lnTo>
                  <a:lnTo>
                    <a:pt x="0" y="41541"/>
                  </a:lnTo>
                  <a:lnTo>
                    <a:pt x="73228" y="41541"/>
                  </a:lnTo>
                  <a:lnTo>
                    <a:pt x="73228" y="0"/>
                  </a:lnTo>
                  <a:close/>
                </a:path>
              </a:pathLst>
            </a:custGeom>
            <a:solidFill>
              <a:srgbClr val="364B5C"/>
            </a:solidFill>
          </p:spPr>
          <p:txBody>
            <a:bodyPr wrap="square" lIns="0" tIns="0" rIns="0" bIns="0" rtlCol="0"/>
            <a:lstStyle/>
            <a:p>
              <a:endParaRPr/>
            </a:p>
          </p:txBody>
        </p:sp>
        <p:sp>
          <p:nvSpPr>
            <p:cNvPr id="1571" name="object 1571"/>
            <p:cNvSpPr/>
            <p:nvPr/>
          </p:nvSpPr>
          <p:spPr>
            <a:xfrm>
              <a:off x="6850176" y="4671675"/>
              <a:ext cx="53340" cy="48260"/>
            </a:xfrm>
            <a:custGeom>
              <a:avLst/>
              <a:gdLst/>
              <a:ahLst/>
              <a:cxnLst/>
              <a:rect l="l" t="t" r="r" b="b"/>
              <a:pathLst>
                <a:path w="53340" h="48260">
                  <a:moveTo>
                    <a:pt x="52768" y="0"/>
                  </a:moveTo>
                  <a:lnTo>
                    <a:pt x="1104" y="0"/>
                  </a:lnTo>
                  <a:lnTo>
                    <a:pt x="0" y="1117"/>
                  </a:lnTo>
                  <a:lnTo>
                    <a:pt x="0" y="47078"/>
                  </a:lnTo>
                  <a:lnTo>
                    <a:pt x="1104" y="48196"/>
                  </a:lnTo>
                  <a:lnTo>
                    <a:pt x="22644" y="48196"/>
                  </a:lnTo>
                  <a:lnTo>
                    <a:pt x="52768" y="0"/>
                  </a:lnTo>
                  <a:close/>
                </a:path>
              </a:pathLst>
            </a:custGeom>
            <a:solidFill>
              <a:srgbClr val="FFFFFF">
                <a:alpha val="14999"/>
              </a:srgbClr>
            </a:solidFill>
          </p:spPr>
          <p:txBody>
            <a:bodyPr wrap="square" lIns="0" tIns="0" rIns="0" bIns="0" rtlCol="0"/>
            <a:lstStyle/>
            <a:p>
              <a:endParaRPr/>
            </a:p>
          </p:txBody>
        </p:sp>
        <p:sp>
          <p:nvSpPr>
            <p:cNvPr id="1572" name="object 1572"/>
            <p:cNvSpPr/>
            <p:nvPr/>
          </p:nvSpPr>
          <p:spPr>
            <a:xfrm>
              <a:off x="6842058" y="4719872"/>
              <a:ext cx="97155" cy="14604"/>
            </a:xfrm>
            <a:custGeom>
              <a:avLst/>
              <a:gdLst/>
              <a:ahLst/>
              <a:cxnLst/>
              <a:rect l="l" t="t" r="r" b="b"/>
              <a:pathLst>
                <a:path w="97154" h="14604">
                  <a:moveTo>
                    <a:pt x="87769" y="0"/>
                  </a:moveTo>
                  <a:lnTo>
                    <a:pt x="86436" y="0"/>
                  </a:lnTo>
                  <a:lnTo>
                    <a:pt x="8928" y="0"/>
                  </a:lnTo>
                  <a:lnTo>
                    <a:pt x="7696" y="698"/>
                  </a:lnTo>
                  <a:lnTo>
                    <a:pt x="0" y="13589"/>
                  </a:lnTo>
                  <a:lnTo>
                    <a:pt x="228" y="13995"/>
                  </a:lnTo>
                  <a:lnTo>
                    <a:pt x="96481" y="13995"/>
                  </a:lnTo>
                  <a:lnTo>
                    <a:pt x="96710" y="13589"/>
                  </a:lnTo>
                  <a:lnTo>
                    <a:pt x="89027" y="698"/>
                  </a:lnTo>
                  <a:lnTo>
                    <a:pt x="87769" y="0"/>
                  </a:lnTo>
                  <a:close/>
                </a:path>
              </a:pathLst>
            </a:custGeom>
            <a:solidFill>
              <a:srgbClr val="A7BEC5"/>
            </a:solidFill>
          </p:spPr>
          <p:txBody>
            <a:bodyPr wrap="square" lIns="0" tIns="0" rIns="0" bIns="0" rtlCol="0"/>
            <a:lstStyle/>
            <a:p>
              <a:endParaRPr/>
            </a:p>
          </p:txBody>
        </p:sp>
        <p:sp>
          <p:nvSpPr>
            <p:cNvPr id="1573" name="object 1573"/>
            <p:cNvSpPr/>
            <p:nvPr/>
          </p:nvSpPr>
          <p:spPr>
            <a:xfrm>
              <a:off x="6877898" y="4727982"/>
              <a:ext cx="25400" cy="5080"/>
            </a:xfrm>
            <a:custGeom>
              <a:avLst/>
              <a:gdLst/>
              <a:ahLst/>
              <a:cxnLst/>
              <a:rect l="l" t="t" r="r" b="b"/>
              <a:pathLst>
                <a:path w="25400" h="5079">
                  <a:moveTo>
                    <a:pt x="23583" y="0"/>
                  </a:moveTo>
                  <a:lnTo>
                    <a:pt x="1447" y="0"/>
                  </a:lnTo>
                  <a:lnTo>
                    <a:pt x="0" y="4660"/>
                  </a:lnTo>
                  <a:lnTo>
                    <a:pt x="25044" y="4660"/>
                  </a:lnTo>
                  <a:lnTo>
                    <a:pt x="23583" y="0"/>
                  </a:lnTo>
                  <a:close/>
                </a:path>
              </a:pathLst>
            </a:custGeom>
            <a:solidFill>
              <a:srgbClr val="FFFFFF"/>
            </a:solidFill>
          </p:spPr>
          <p:txBody>
            <a:bodyPr wrap="square" lIns="0" tIns="0" rIns="0" bIns="0" rtlCol="0"/>
            <a:lstStyle/>
            <a:p>
              <a:endParaRPr/>
            </a:p>
          </p:txBody>
        </p:sp>
        <p:sp>
          <p:nvSpPr>
            <p:cNvPr id="1574" name="object 1574"/>
            <p:cNvSpPr/>
            <p:nvPr/>
          </p:nvSpPr>
          <p:spPr>
            <a:xfrm>
              <a:off x="6853850" y="4721365"/>
              <a:ext cx="73025" cy="0"/>
            </a:xfrm>
            <a:custGeom>
              <a:avLst/>
              <a:gdLst/>
              <a:ahLst/>
              <a:cxnLst/>
              <a:rect l="l" t="t" r="r" b="b"/>
              <a:pathLst>
                <a:path w="73025">
                  <a:moveTo>
                    <a:pt x="0" y="0"/>
                  </a:moveTo>
                  <a:lnTo>
                    <a:pt x="72882" y="0"/>
                  </a:lnTo>
                </a:path>
              </a:pathLst>
            </a:custGeom>
            <a:ln w="3175">
              <a:solidFill>
                <a:srgbClr val="FFFFFF"/>
              </a:solidFill>
              <a:prstDash val="sysDot"/>
            </a:ln>
          </p:spPr>
          <p:txBody>
            <a:bodyPr wrap="square" lIns="0" tIns="0" rIns="0" bIns="0" rtlCol="0"/>
            <a:lstStyle/>
            <a:p>
              <a:endParaRPr/>
            </a:p>
          </p:txBody>
        </p:sp>
        <p:sp>
          <p:nvSpPr>
            <p:cNvPr id="1575" name="object 1575"/>
            <p:cNvSpPr/>
            <p:nvPr/>
          </p:nvSpPr>
          <p:spPr>
            <a:xfrm>
              <a:off x="6852955" y="4723726"/>
              <a:ext cx="76200" cy="0"/>
            </a:xfrm>
            <a:custGeom>
              <a:avLst/>
              <a:gdLst/>
              <a:ahLst/>
              <a:cxnLst/>
              <a:rect l="l" t="t" r="r" b="b"/>
              <a:pathLst>
                <a:path w="76200">
                  <a:moveTo>
                    <a:pt x="0" y="0"/>
                  </a:moveTo>
                  <a:lnTo>
                    <a:pt x="75638" y="0"/>
                  </a:lnTo>
                </a:path>
              </a:pathLst>
            </a:custGeom>
            <a:ln w="3175">
              <a:solidFill>
                <a:srgbClr val="FFFFFF"/>
              </a:solidFill>
              <a:prstDash val="sysDot"/>
            </a:ln>
          </p:spPr>
          <p:txBody>
            <a:bodyPr wrap="square" lIns="0" tIns="0" rIns="0" bIns="0" rtlCol="0"/>
            <a:lstStyle/>
            <a:p>
              <a:endParaRPr/>
            </a:p>
          </p:txBody>
        </p:sp>
        <p:sp>
          <p:nvSpPr>
            <p:cNvPr id="1576" name="object 1576"/>
            <p:cNvSpPr/>
            <p:nvPr/>
          </p:nvSpPr>
          <p:spPr>
            <a:xfrm>
              <a:off x="6852010" y="4724520"/>
              <a:ext cx="71120" cy="0"/>
            </a:xfrm>
            <a:custGeom>
              <a:avLst/>
              <a:gdLst/>
              <a:ahLst/>
              <a:cxnLst/>
              <a:rect l="l" t="t" r="r" b="b"/>
              <a:pathLst>
                <a:path w="71120">
                  <a:moveTo>
                    <a:pt x="0" y="0"/>
                  </a:moveTo>
                  <a:lnTo>
                    <a:pt x="71014" y="0"/>
                  </a:lnTo>
                </a:path>
              </a:pathLst>
            </a:custGeom>
            <a:ln w="3175">
              <a:solidFill>
                <a:srgbClr val="FFFFFF"/>
              </a:solidFill>
              <a:prstDash val="sysDot"/>
            </a:ln>
          </p:spPr>
          <p:txBody>
            <a:bodyPr wrap="square" lIns="0" tIns="0" rIns="0" bIns="0" rtlCol="0"/>
            <a:lstStyle/>
            <a:p>
              <a:endParaRPr/>
            </a:p>
          </p:txBody>
        </p:sp>
        <p:sp>
          <p:nvSpPr>
            <p:cNvPr id="1577" name="object 1577"/>
            <p:cNvSpPr/>
            <p:nvPr/>
          </p:nvSpPr>
          <p:spPr>
            <a:xfrm>
              <a:off x="6851027" y="4726224"/>
              <a:ext cx="78740" cy="0"/>
            </a:xfrm>
            <a:custGeom>
              <a:avLst/>
              <a:gdLst/>
              <a:ahLst/>
              <a:cxnLst/>
              <a:rect l="l" t="t" r="r" b="b"/>
              <a:pathLst>
                <a:path w="78740">
                  <a:moveTo>
                    <a:pt x="0" y="0"/>
                  </a:moveTo>
                  <a:lnTo>
                    <a:pt x="78571" y="0"/>
                  </a:lnTo>
                </a:path>
              </a:pathLst>
            </a:custGeom>
            <a:ln w="3175">
              <a:solidFill>
                <a:srgbClr val="FFFFFF"/>
              </a:solidFill>
              <a:prstDash val="sysDot"/>
            </a:ln>
          </p:spPr>
          <p:txBody>
            <a:bodyPr wrap="square" lIns="0" tIns="0" rIns="0" bIns="0" rtlCol="0"/>
            <a:lstStyle/>
            <a:p>
              <a:endParaRPr/>
            </a:p>
          </p:txBody>
        </p:sp>
        <p:sp>
          <p:nvSpPr>
            <p:cNvPr id="1578" name="object 1578"/>
            <p:cNvSpPr/>
            <p:nvPr/>
          </p:nvSpPr>
          <p:spPr>
            <a:xfrm>
              <a:off x="6855167" y="4677016"/>
              <a:ext cx="70485" cy="37465"/>
            </a:xfrm>
            <a:custGeom>
              <a:avLst/>
              <a:gdLst/>
              <a:ahLst/>
              <a:cxnLst/>
              <a:rect l="l" t="t" r="r" b="b"/>
              <a:pathLst>
                <a:path w="70484" h="37464">
                  <a:moveTo>
                    <a:pt x="70459" y="0"/>
                  </a:moveTo>
                  <a:lnTo>
                    <a:pt x="0" y="0"/>
                  </a:lnTo>
                  <a:lnTo>
                    <a:pt x="0" y="37452"/>
                  </a:lnTo>
                  <a:lnTo>
                    <a:pt x="70459" y="37452"/>
                  </a:lnTo>
                  <a:lnTo>
                    <a:pt x="70459" y="0"/>
                  </a:lnTo>
                  <a:close/>
                </a:path>
              </a:pathLst>
            </a:custGeom>
            <a:solidFill>
              <a:srgbClr val="FFFFFF"/>
            </a:solidFill>
          </p:spPr>
          <p:txBody>
            <a:bodyPr wrap="square" lIns="0" tIns="0" rIns="0" bIns="0" rtlCol="0"/>
            <a:lstStyle/>
            <a:p>
              <a:endParaRPr/>
            </a:p>
          </p:txBody>
        </p:sp>
        <p:sp>
          <p:nvSpPr>
            <p:cNvPr id="1579" name="object 1579"/>
            <p:cNvSpPr/>
            <p:nvPr/>
          </p:nvSpPr>
          <p:spPr>
            <a:xfrm>
              <a:off x="6880669" y="4681270"/>
              <a:ext cx="20320" cy="14604"/>
            </a:xfrm>
            <a:custGeom>
              <a:avLst/>
              <a:gdLst/>
              <a:ahLst/>
              <a:cxnLst/>
              <a:rect l="l" t="t" r="r" b="b"/>
              <a:pathLst>
                <a:path w="20320" h="14604">
                  <a:moveTo>
                    <a:pt x="11455" y="12344"/>
                  </a:moveTo>
                  <a:lnTo>
                    <a:pt x="10833" y="11734"/>
                  </a:lnTo>
                  <a:lnTo>
                    <a:pt x="9296" y="11734"/>
                  </a:lnTo>
                  <a:lnTo>
                    <a:pt x="8686" y="12331"/>
                  </a:lnTo>
                  <a:lnTo>
                    <a:pt x="8686" y="13106"/>
                  </a:lnTo>
                  <a:lnTo>
                    <a:pt x="8648" y="13881"/>
                  </a:lnTo>
                  <a:lnTo>
                    <a:pt x="9347" y="14516"/>
                  </a:lnTo>
                  <a:lnTo>
                    <a:pt x="10058" y="14490"/>
                  </a:lnTo>
                  <a:lnTo>
                    <a:pt x="10833" y="14490"/>
                  </a:lnTo>
                  <a:lnTo>
                    <a:pt x="11455" y="13881"/>
                  </a:lnTo>
                  <a:lnTo>
                    <a:pt x="11455" y="12344"/>
                  </a:lnTo>
                  <a:close/>
                </a:path>
                <a:path w="20320" h="14604">
                  <a:moveTo>
                    <a:pt x="13843" y="9906"/>
                  </a:moveTo>
                  <a:lnTo>
                    <a:pt x="10680" y="7734"/>
                  </a:lnTo>
                  <a:lnTo>
                    <a:pt x="8026" y="8191"/>
                  </a:lnTo>
                  <a:lnTo>
                    <a:pt x="7035" y="8839"/>
                  </a:lnTo>
                  <a:lnTo>
                    <a:pt x="6210" y="9956"/>
                  </a:lnTo>
                  <a:lnTo>
                    <a:pt x="7086" y="10693"/>
                  </a:lnTo>
                  <a:lnTo>
                    <a:pt x="7569" y="11087"/>
                  </a:lnTo>
                  <a:lnTo>
                    <a:pt x="8242" y="10198"/>
                  </a:lnTo>
                  <a:lnTo>
                    <a:pt x="8928" y="9779"/>
                  </a:lnTo>
                  <a:lnTo>
                    <a:pt x="12446" y="10998"/>
                  </a:lnTo>
                  <a:lnTo>
                    <a:pt x="13843" y="9956"/>
                  </a:lnTo>
                  <a:close/>
                </a:path>
                <a:path w="20320" h="14604">
                  <a:moveTo>
                    <a:pt x="16941" y="7416"/>
                  </a:moveTo>
                  <a:lnTo>
                    <a:pt x="10058" y="3949"/>
                  </a:lnTo>
                  <a:lnTo>
                    <a:pt x="9639" y="3949"/>
                  </a:lnTo>
                  <a:lnTo>
                    <a:pt x="3111" y="7518"/>
                  </a:lnTo>
                  <a:lnTo>
                    <a:pt x="4457" y="8636"/>
                  </a:lnTo>
                  <a:lnTo>
                    <a:pt x="5080" y="7874"/>
                  </a:lnTo>
                  <a:lnTo>
                    <a:pt x="5651" y="7315"/>
                  </a:lnTo>
                  <a:lnTo>
                    <a:pt x="7950" y="5803"/>
                  </a:lnTo>
                  <a:lnTo>
                    <a:pt x="9715" y="5499"/>
                  </a:lnTo>
                  <a:lnTo>
                    <a:pt x="13144" y="6261"/>
                  </a:lnTo>
                  <a:lnTo>
                    <a:pt x="14427" y="7112"/>
                  </a:lnTo>
                  <a:lnTo>
                    <a:pt x="15544" y="8534"/>
                  </a:lnTo>
                  <a:lnTo>
                    <a:pt x="16941" y="7416"/>
                  </a:lnTo>
                  <a:close/>
                </a:path>
                <a:path w="20320" h="14604">
                  <a:moveTo>
                    <a:pt x="19977" y="4902"/>
                  </a:moveTo>
                  <a:lnTo>
                    <a:pt x="9982" y="0"/>
                  </a:lnTo>
                  <a:lnTo>
                    <a:pt x="9296" y="12"/>
                  </a:lnTo>
                  <a:lnTo>
                    <a:pt x="0" y="5067"/>
                  </a:lnTo>
                  <a:lnTo>
                    <a:pt x="1346" y="6197"/>
                  </a:lnTo>
                  <a:lnTo>
                    <a:pt x="1676" y="5816"/>
                  </a:lnTo>
                  <a:lnTo>
                    <a:pt x="3352" y="3975"/>
                  </a:lnTo>
                  <a:lnTo>
                    <a:pt x="4851" y="2959"/>
                  </a:lnTo>
                  <a:lnTo>
                    <a:pt x="7874" y="1943"/>
                  </a:lnTo>
                  <a:lnTo>
                    <a:pt x="9156" y="1765"/>
                  </a:lnTo>
                  <a:lnTo>
                    <a:pt x="11785" y="1905"/>
                  </a:lnTo>
                  <a:lnTo>
                    <a:pt x="18605" y="6045"/>
                  </a:lnTo>
                  <a:lnTo>
                    <a:pt x="19977" y="4978"/>
                  </a:lnTo>
                  <a:close/>
                </a:path>
              </a:pathLst>
            </a:custGeom>
            <a:solidFill>
              <a:srgbClr val="00A9BE">
                <a:alpha val="39999"/>
              </a:srgbClr>
            </a:solidFill>
          </p:spPr>
          <p:txBody>
            <a:bodyPr wrap="square" lIns="0" tIns="0" rIns="0" bIns="0" rtlCol="0"/>
            <a:lstStyle/>
            <a:p>
              <a:endParaRPr/>
            </a:p>
          </p:txBody>
        </p:sp>
      </p:grpSp>
      <p:sp>
        <p:nvSpPr>
          <p:cNvPr id="1580" name="object 1580"/>
          <p:cNvSpPr txBox="1"/>
          <p:nvPr/>
        </p:nvSpPr>
        <p:spPr>
          <a:xfrm>
            <a:off x="6572546" y="4683556"/>
            <a:ext cx="372110" cy="75565"/>
          </a:xfrm>
          <a:prstGeom prst="rect">
            <a:avLst/>
          </a:prstGeom>
        </p:spPr>
        <p:txBody>
          <a:bodyPr vert="horz" wrap="square" lIns="0" tIns="3810" rIns="0" bIns="0" rtlCol="0">
            <a:spAutoFit/>
          </a:bodyPr>
          <a:lstStyle/>
          <a:p>
            <a:pPr>
              <a:lnSpc>
                <a:spcPct val="100000"/>
              </a:lnSpc>
              <a:spcBef>
                <a:spcPts val="30"/>
              </a:spcBef>
            </a:pPr>
            <a:endParaRPr sz="100">
              <a:latin typeface="Times New Roman"/>
              <a:cs typeface="Times New Roman"/>
            </a:endParaRPr>
          </a:p>
          <a:p>
            <a:pPr marL="25400">
              <a:lnSpc>
                <a:spcPct val="100000"/>
              </a:lnSpc>
              <a:tabLst>
                <a:tab pos="300355" algn="l"/>
              </a:tabLst>
            </a:pPr>
            <a:r>
              <a:rPr sz="100" b="0" spc="25" dirty="0">
                <a:solidFill>
                  <a:srgbClr val="231F20"/>
                </a:solidFill>
                <a:latin typeface="Yu Gothic Medium"/>
                <a:cs typeface="Yu Gothic Medium"/>
              </a:rPr>
              <a:t>（q</a:t>
            </a:r>
            <a:r>
              <a:rPr sz="100" b="0" spc="10" dirty="0">
                <a:solidFill>
                  <a:srgbClr val="231F20"/>
                </a:solidFill>
                <a:latin typeface="Yu Gothic Medium"/>
                <a:cs typeface="Yu Gothic Medium"/>
              </a:rPr>
              <a:t>r24.j</a:t>
            </a:r>
            <a:r>
              <a:rPr sz="100" b="0" spc="20" dirty="0">
                <a:solidFill>
                  <a:srgbClr val="231F20"/>
                </a:solidFill>
                <a:latin typeface="Yu Gothic Medium"/>
                <a:cs typeface="Yu Gothic Medium"/>
              </a:rPr>
              <a:t>p</a:t>
            </a:r>
            <a:r>
              <a:rPr sz="100" b="0" spc="5" dirty="0">
                <a:solidFill>
                  <a:srgbClr val="231F20"/>
                </a:solidFill>
                <a:latin typeface="Yu Gothic Medium"/>
                <a:cs typeface="Yu Gothic Medium"/>
              </a:rPr>
              <a:t> </a:t>
            </a:r>
            <a:r>
              <a:rPr sz="100" b="0" spc="30" dirty="0">
                <a:solidFill>
                  <a:srgbClr val="231F20"/>
                </a:solidFill>
                <a:latin typeface="Yu Gothic Medium"/>
                <a:cs typeface="Yu Gothic Medium"/>
              </a:rPr>
              <a:t>など）</a:t>
            </a:r>
            <a:r>
              <a:rPr sz="100" b="0" dirty="0">
                <a:solidFill>
                  <a:srgbClr val="231F20"/>
                </a:solidFill>
                <a:latin typeface="Yu Gothic Medium"/>
                <a:cs typeface="Yu Gothic Medium"/>
              </a:rPr>
              <a:t>	</a:t>
            </a:r>
            <a:r>
              <a:rPr sz="100" b="0" baseline="55555" dirty="0">
                <a:solidFill>
                  <a:srgbClr val="231F20"/>
                </a:solidFill>
                <a:latin typeface="Yu Gothic Medium"/>
                <a:cs typeface="Yu Gothic Medium"/>
              </a:rPr>
              <a:t>Wi-Fi</a:t>
            </a:r>
            <a:r>
              <a:rPr sz="100" b="0" spc="-7" baseline="55555" dirty="0">
                <a:solidFill>
                  <a:srgbClr val="231F20"/>
                </a:solidFill>
                <a:latin typeface="Yu Gothic Medium"/>
                <a:cs typeface="Yu Gothic Medium"/>
              </a:rPr>
              <a:t> </a:t>
            </a:r>
            <a:r>
              <a:rPr sz="100" b="0" spc="7" baseline="55555" dirty="0">
                <a:solidFill>
                  <a:srgbClr val="231F20"/>
                </a:solidFill>
                <a:latin typeface="Yu Gothic Medium"/>
                <a:cs typeface="Yu Gothic Medium"/>
              </a:rPr>
              <a:t>認証</a:t>
            </a:r>
            <a:endParaRPr sz="100" baseline="55555">
              <a:latin typeface="Yu Gothic Medium"/>
              <a:cs typeface="Yu Gothic Medium"/>
            </a:endParaRPr>
          </a:p>
          <a:p>
            <a:pPr marL="30480" marR="198755">
              <a:lnSpc>
                <a:spcPct val="114100"/>
              </a:lnSpc>
              <a:spcBef>
                <a:spcPts val="10"/>
              </a:spcBef>
            </a:pPr>
            <a:r>
              <a:rPr sz="100" b="0" spc="5" dirty="0">
                <a:solidFill>
                  <a:srgbClr val="231F20"/>
                </a:solidFill>
                <a:latin typeface="Yu Gothic Medium"/>
                <a:cs typeface="Yu Gothic Medium"/>
              </a:rPr>
              <a:t>接続すると認証画面が 表示されます</a:t>
            </a:r>
            <a:endParaRPr sz="100">
              <a:latin typeface="Yu Gothic Medium"/>
              <a:cs typeface="Yu Gothic Medium"/>
            </a:endParaRPr>
          </a:p>
        </p:txBody>
      </p:sp>
      <p:grpSp>
        <p:nvGrpSpPr>
          <p:cNvPr id="1581" name="object 1581"/>
          <p:cNvGrpSpPr/>
          <p:nvPr/>
        </p:nvGrpSpPr>
        <p:grpSpPr>
          <a:xfrm>
            <a:off x="6735683" y="4671675"/>
            <a:ext cx="106680" cy="81915"/>
            <a:chOff x="6735683" y="4671675"/>
            <a:chExt cx="106680" cy="81915"/>
          </a:xfrm>
        </p:grpSpPr>
        <p:sp>
          <p:nvSpPr>
            <p:cNvPr id="1582" name="object 1582"/>
            <p:cNvSpPr/>
            <p:nvPr/>
          </p:nvSpPr>
          <p:spPr>
            <a:xfrm>
              <a:off x="6833257" y="4689559"/>
              <a:ext cx="9525" cy="18415"/>
            </a:xfrm>
            <a:custGeom>
              <a:avLst/>
              <a:gdLst/>
              <a:ahLst/>
              <a:cxnLst/>
              <a:rect l="l" t="t" r="r" b="b"/>
              <a:pathLst>
                <a:path w="9525" h="18414">
                  <a:moveTo>
                    <a:pt x="0" y="0"/>
                  </a:moveTo>
                  <a:lnTo>
                    <a:pt x="0" y="17856"/>
                  </a:lnTo>
                  <a:lnTo>
                    <a:pt x="8928" y="8928"/>
                  </a:lnTo>
                  <a:lnTo>
                    <a:pt x="0" y="0"/>
                  </a:lnTo>
                  <a:close/>
                </a:path>
              </a:pathLst>
            </a:custGeom>
            <a:solidFill>
              <a:srgbClr val="FFF200">
                <a:alpha val="59999"/>
              </a:srgbClr>
            </a:solidFill>
          </p:spPr>
          <p:txBody>
            <a:bodyPr wrap="square" lIns="0" tIns="0" rIns="0" bIns="0" rtlCol="0"/>
            <a:lstStyle/>
            <a:p>
              <a:endParaRPr/>
            </a:p>
          </p:txBody>
        </p:sp>
        <p:sp>
          <p:nvSpPr>
            <p:cNvPr id="1583" name="object 1583"/>
            <p:cNvSpPr/>
            <p:nvPr/>
          </p:nvSpPr>
          <p:spPr>
            <a:xfrm>
              <a:off x="6735787" y="4671682"/>
              <a:ext cx="96520" cy="64769"/>
            </a:xfrm>
            <a:custGeom>
              <a:avLst/>
              <a:gdLst/>
              <a:ahLst/>
              <a:cxnLst/>
              <a:rect l="l" t="t" r="r" b="b"/>
              <a:pathLst>
                <a:path w="96520" h="64770">
                  <a:moveTo>
                    <a:pt x="88480" y="1117"/>
                  </a:moveTo>
                  <a:lnTo>
                    <a:pt x="87376" y="0"/>
                  </a:lnTo>
                  <a:lnTo>
                    <a:pt x="9105" y="0"/>
                  </a:lnTo>
                  <a:lnTo>
                    <a:pt x="7988" y="1117"/>
                  </a:lnTo>
                  <a:lnTo>
                    <a:pt x="7988" y="47078"/>
                  </a:lnTo>
                  <a:lnTo>
                    <a:pt x="9105" y="48196"/>
                  </a:lnTo>
                  <a:lnTo>
                    <a:pt x="86017" y="48196"/>
                  </a:lnTo>
                  <a:lnTo>
                    <a:pt x="87376" y="48196"/>
                  </a:lnTo>
                  <a:lnTo>
                    <a:pt x="88480" y="47078"/>
                  </a:lnTo>
                  <a:lnTo>
                    <a:pt x="88480" y="1117"/>
                  </a:lnTo>
                  <a:close/>
                </a:path>
                <a:path w="96520" h="64770">
                  <a:moveTo>
                    <a:pt x="96469" y="61633"/>
                  </a:moveTo>
                  <a:lnTo>
                    <a:pt x="0" y="61633"/>
                  </a:lnTo>
                  <a:lnTo>
                    <a:pt x="0" y="62903"/>
                  </a:lnTo>
                  <a:lnTo>
                    <a:pt x="254" y="62903"/>
                  </a:lnTo>
                  <a:lnTo>
                    <a:pt x="254" y="64173"/>
                  </a:lnTo>
                  <a:lnTo>
                    <a:pt x="96215" y="64173"/>
                  </a:lnTo>
                  <a:lnTo>
                    <a:pt x="96215" y="62903"/>
                  </a:lnTo>
                  <a:lnTo>
                    <a:pt x="96469" y="62903"/>
                  </a:lnTo>
                  <a:lnTo>
                    <a:pt x="96469" y="61633"/>
                  </a:lnTo>
                  <a:close/>
                </a:path>
              </a:pathLst>
            </a:custGeom>
            <a:solidFill>
              <a:srgbClr val="FFFFFF"/>
            </a:solidFill>
          </p:spPr>
          <p:txBody>
            <a:bodyPr wrap="square" lIns="0" tIns="0" rIns="0" bIns="0" rtlCol="0"/>
            <a:lstStyle/>
            <a:p>
              <a:endParaRPr/>
            </a:p>
          </p:txBody>
        </p:sp>
        <p:sp>
          <p:nvSpPr>
            <p:cNvPr id="1584" name="object 1584"/>
            <p:cNvSpPr/>
            <p:nvPr/>
          </p:nvSpPr>
          <p:spPr>
            <a:xfrm>
              <a:off x="6747420" y="4674996"/>
              <a:ext cx="73660" cy="41910"/>
            </a:xfrm>
            <a:custGeom>
              <a:avLst/>
              <a:gdLst/>
              <a:ahLst/>
              <a:cxnLst/>
              <a:rect l="l" t="t" r="r" b="b"/>
              <a:pathLst>
                <a:path w="73659" h="41910">
                  <a:moveTo>
                    <a:pt x="73240" y="0"/>
                  </a:moveTo>
                  <a:lnTo>
                    <a:pt x="0" y="0"/>
                  </a:lnTo>
                  <a:lnTo>
                    <a:pt x="0" y="41541"/>
                  </a:lnTo>
                  <a:lnTo>
                    <a:pt x="73240" y="41541"/>
                  </a:lnTo>
                  <a:lnTo>
                    <a:pt x="73240" y="0"/>
                  </a:lnTo>
                  <a:close/>
                </a:path>
              </a:pathLst>
            </a:custGeom>
            <a:solidFill>
              <a:srgbClr val="364B5C"/>
            </a:solidFill>
          </p:spPr>
          <p:txBody>
            <a:bodyPr wrap="square" lIns="0" tIns="0" rIns="0" bIns="0" rtlCol="0"/>
            <a:lstStyle/>
            <a:p>
              <a:endParaRPr/>
            </a:p>
          </p:txBody>
        </p:sp>
        <p:sp>
          <p:nvSpPr>
            <p:cNvPr id="1585" name="object 1585"/>
            <p:cNvSpPr/>
            <p:nvPr/>
          </p:nvSpPr>
          <p:spPr>
            <a:xfrm>
              <a:off x="6743788" y="4671675"/>
              <a:ext cx="53340" cy="48260"/>
            </a:xfrm>
            <a:custGeom>
              <a:avLst/>
              <a:gdLst/>
              <a:ahLst/>
              <a:cxnLst/>
              <a:rect l="l" t="t" r="r" b="b"/>
              <a:pathLst>
                <a:path w="53340" h="48260">
                  <a:moveTo>
                    <a:pt x="52768" y="0"/>
                  </a:moveTo>
                  <a:lnTo>
                    <a:pt x="1117" y="0"/>
                  </a:lnTo>
                  <a:lnTo>
                    <a:pt x="0" y="1117"/>
                  </a:lnTo>
                  <a:lnTo>
                    <a:pt x="0" y="47078"/>
                  </a:lnTo>
                  <a:lnTo>
                    <a:pt x="1117" y="48196"/>
                  </a:lnTo>
                  <a:lnTo>
                    <a:pt x="22656" y="48196"/>
                  </a:lnTo>
                  <a:lnTo>
                    <a:pt x="52768" y="0"/>
                  </a:lnTo>
                  <a:close/>
                </a:path>
              </a:pathLst>
            </a:custGeom>
            <a:solidFill>
              <a:srgbClr val="FFFFFF">
                <a:alpha val="14999"/>
              </a:srgbClr>
            </a:solidFill>
          </p:spPr>
          <p:txBody>
            <a:bodyPr wrap="square" lIns="0" tIns="0" rIns="0" bIns="0" rtlCol="0"/>
            <a:lstStyle/>
            <a:p>
              <a:endParaRPr/>
            </a:p>
          </p:txBody>
        </p:sp>
        <p:sp>
          <p:nvSpPr>
            <p:cNvPr id="1586" name="object 1586"/>
            <p:cNvSpPr/>
            <p:nvPr/>
          </p:nvSpPr>
          <p:spPr>
            <a:xfrm>
              <a:off x="6735683" y="4719872"/>
              <a:ext cx="97155" cy="14604"/>
            </a:xfrm>
            <a:custGeom>
              <a:avLst/>
              <a:gdLst/>
              <a:ahLst/>
              <a:cxnLst/>
              <a:rect l="l" t="t" r="r" b="b"/>
              <a:pathLst>
                <a:path w="97154" h="14604">
                  <a:moveTo>
                    <a:pt x="87769" y="0"/>
                  </a:moveTo>
                  <a:lnTo>
                    <a:pt x="86423" y="0"/>
                  </a:lnTo>
                  <a:lnTo>
                    <a:pt x="8928" y="0"/>
                  </a:lnTo>
                  <a:lnTo>
                    <a:pt x="7683" y="698"/>
                  </a:lnTo>
                  <a:lnTo>
                    <a:pt x="0" y="13589"/>
                  </a:lnTo>
                  <a:lnTo>
                    <a:pt x="228" y="13995"/>
                  </a:lnTo>
                  <a:lnTo>
                    <a:pt x="96481" y="13995"/>
                  </a:lnTo>
                  <a:lnTo>
                    <a:pt x="96710" y="13589"/>
                  </a:lnTo>
                  <a:lnTo>
                    <a:pt x="89014" y="698"/>
                  </a:lnTo>
                  <a:lnTo>
                    <a:pt x="87769" y="0"/>
                  </a:lnTo>
                  <a:close/>
                </a:path>
              </a:pathLst>
            </a:custGeom>
            <a:solidFill>
              <a:srgbClr val="A7BEC5"/>
            </a:solidFill>
          </p:spPr>
          <p:txBody>
            <a:bodyPr wrap="square" lIns="0" tIns="0" rIns="0" bIns="0" rtlCol="0"/>
            <a:lstStyle/>
            <a:p>
              <a:endParaRPr/>
            </a:p>
          </p:txBody>
        </p:sp>
        <p:sp>
          <p:nvSpPr>
            <p:cNvPr id="1587" name="object 1587"/>
            <p:cNvSpPr/>
            <p:nvPr/>
          </p:nvSpPr>
          <p:spPr>
            <a:xfrm>
              <a:off x="6771511" y="4727982"/>
              <a:ext cx="25400" cy="5080"/>
            </a:xfrm>
            <a:custGeom>
              <a:avLst/>
              <a:gdLst/>
              <a:ahLst/>
              <a:cxnLst/>
              <a:rect l="l" t="t" r="r" b="b"/>
              <a:pathLst>
                <a:path w="25400" h="5079">
                  <a:moveTo>
                    <a:pt x="23596" y="0"/>
                  </a:moveTo>
                  <a:lnTo>
                    <a:pt x="1460" y="0"/>
                  </a:lnTo>
                  <a:lnTo>
                    <a:pt x="0" y="4660"/>
                  </a:lnTo>
                  <a:lnTo>
                    <a:pt x="25044" y="4660"/>
                  </a:lnTo>
                  <a:lnTo>
                    <a:pt x="23596" y="0"/>
                  </a:lnTo>
                  <a:close/>
                </a:path>
              </a:pathLst>
            </a:custGeom>
            <a:solidFill>
              <a:srgbClr val="FFFFFF"/>
            </a:solidFill>
          </p:spPr>
          <p:txBody>
            <a:bodyPr wrap="square" lIns="0" tIns="0" rIns="0" bIns="0" rtlCol="0"/>
            <a:lstStyle/>
            <a:p>
              <a:endParaRPr/>
            </a:p>
          </p:txBody>
        </p:sp>
        <p:sp>
          <p:nvSpPr>
            <p:cNvPr id="1588" name="object 1588"/>
            <p:cNvSpPr/>
            <p:nvPr/>
          </p:nvSpPr>
          <p:spPr>
            <a:xfrm>
              <a:off x="6747475" y="4721365"/>
              <a:ext cx="73025" cy="0"/>
            </a:xfrm>
            <a:custGeom>
              <a:avLst/>
              <a:gdLst/>
              <a:ahLst/>
              <a:cxnLst/>
              <a:rect l="l" t="t" r="r" b="b"/>
              <a:pathLst>
                <a:path w="73025">
                  <a:moveTo>
                    <a:pt x="0" y="0"/>
                  </a:moveTo>
                  <a:lnTo>
                    <a:pt x="72882" y="0"/>
                  </a:lnTo>
                </a:path>
              </a:pathLst>
            </a:custGeom>
            <a:ln w="3175">
              <a:solidFill>
                <a:srgbClr val="FFFFFF"/>
              </a:solidFill>
              <a:prstDash val="sysDot"/>
            </a:ln>
          </p:spPr>
          <p:txBody>
            <a:bodyPr wrap="square" lIns="0" tIns="0" rIns="0" bIns="0" rtlCol="0"/>
            <a:lstStyle/>
            <a:p>
              <a:endParaRPr/>
            </a:p>
          </p:txBody>
        </p:sp>
        <p:sp>
          <p:nvSpPr>
            <p:cNvPr id="1589" name="object 1589"/>
            <p:cNvSpPr/>
            <p:nvPr/>
          </p:nvSpPr>
          <p:spPr>
            <a:xfrm>
              <a:off x="6746580" y="4723726"/>
              <a:ext cx="76200" cy="0"/>
            </a:xfrm>
            <a:custGeom>
              <a:avLst/>
              <a:gdLst/>
              <a:ahLst/>
              <a:cxnLst/>
              <a:rect l="l" t="t" r="r" b="b"/>
              <a:pathLst>
                <a:path w="76200">
                  <a:moveTo>
                    <a:pt x="0" y="0"/>
                  </a:moveTo>
                  <a:lnTo>
                    <a:pt x="75638" y="0"/>
                  </a:lnTo>
                </a:path>
              </a:pathLst>
            </a:custGeom>
            <a:ln w="3175">
              <a:solidFill>
                <a:srgbClr val="FFFFFF"/>
              </a:solidFill>
              <a:prstDash val="sysDot"/>
            </a:ln>
          </p:spPr>
          <p:txBody>
            <a:bodyPr wrap="square" lIns="0" tIns="0" rIns="0" bIns="0" rtlCol="0"/>
            <a:lstStyle/>
            <a:p>
              <a:endParaRPr/>
            </a:p>
          </p:txBody>
        </p:sp>
        <p:sp>
          <p:nvSpPr>
            <p:cNvPr id="1590" name="object 1590"/>
            <p:cNvSpPr/>
            <p:nvPr/>
          </p:nvSpPr>
          <p:spPr>
            <a:xfrm>
              <a:off x="6745635" y="4724520"/>
              <a:ext cx="71120" cy="0"/>
            </a:xfrm>
            <a:custGeom>
              <a:avLst/>
              <a:gdLst/>
              <a:ahLst/>
              <a:cxnLst/>
              <a:rect l="l" t="t" r="r" b="b"/>
              <a:pathLst>
                <a:path w="71120">
                  <a:moveTo>
                    <a:pt x="0" y="0"/>
                  </a:moveTo>
                  <a:lnTo>
                    <a:pt x="71014" y="0"/>
                  </a:lnTo>
                </a:path>
              </a:pathLst>
            </a:custGeom>
            <a:ln w="3175">
              <a:solidFill>
                <a:srgbClr val="FFFFFF"/>
              </a:solidFill>
              <a:prstDash val="sysDot"/>
            </a:ln>
          </p:spPr>
          <p:txBody>
            <a:bodyPr wrap="square" lIns="0" tIns="0" rIns="0" bIns="0" rtlCol="0"/>
            <a:lstStyle/>
            <a:p>
              <a:endParaRPr/>
            </a:p>
          </p:txBody>
        </p:sp>
        <p:sp>
          <p:nvSpPr>
            <p:cNvPr id="1591" name="object 1591"/>
            <p:cNvSpPr/>
            <p:nvPr/>
          </p:nvSpPr>
          <p:spPr>
            <a:xfrm>
              <a:off x="6744640" y="4726224"/>
              <a:ext cx="78740" cy="0"/>
            </a:xfrm>
            <a:custGeom>
              <a:avLst/>
              <a:gdLst/>
              <a:ahLst/>
              <a:cxnLst/>
              <a:rect l="l" t="t" r="r" b="b"/>
              <a:pathLst>
                <a:path w="78740">
                  <a:moveTo>
                    <a:pt x="0" y="0"/>
                  </a:moveTo>
                  <a:lnTo>
                    <a:pt x="78582" y="0"/>
                  </a:lnTo>
                </a:path>
              </a:pathLst>
            </a:custGeom>
            <a:ln w="3175">
              <a:solidFill>
                <a:srgbClr val="FFFFFF"/>
              </a:solidFill>
              <a:prstDash val="sysDot"/>
            </a:ln>
          </p:spPr>
          <p:txBody>
            <a:bodyPr wrap="square" lIns="0" tIns="0" rIns="0" bIns="0" rtlCol="0"/>
            <a:lstStyle/>
            <a:p>
              <a:endParaRPr/>
            </a:p>
          </p:txBody>
        </p:sp>
        <p:sp>
          <p:nvSpPr>
            <p:cNvPr id="1592" name="object 1592"/>
            <p:cNvSpPr/>
            <p:nvPr/>
          </p:nvSpPr>
          <p:spPr>
            <a:xfrm>
              <a:off x="6738213" y="4717611"/>
              <a:ext cx="40640" cy="35560"/>
            </a:xfrm>
            <a:custGeom>
              <a:avLst/>
              <a:gdLst/>
              <a:ahLst/>
              <a:cxnLst/>
              <a:rect l="l" t="t" r="r" b="b"/>
              <a:pathLst>
                <a:path w="40640" h="35560">
                  <a:moveTo>
                    <a:pt x="37943" y="0"/>
                  </a:moveTo>
                  <a:lnTo>
                    <a:pt x="35632" y="2247"/>
                  </a:lnTo>
                  <a:lnTo>
                    <a:pt x="32965" y="4648"/>
                  </a:lnTo>
                  <a:lnTo>
                    <a:pt x="35124" y="2273"/>
                  </a:lnTo>
                  <a:lnTo>
                    <a:pt x="33295" y="596"/>
                  </a:lnTo>
                  <a:lnTo>
                    <a:pt x="30971" y="2590"/>
                  </a:lnTo>
                  <a:lnTo>
                    <a:pt x="27059" y="5295"/>
                  </a:lnTo>
                  <a:lnTo>
                    <a:pt x="21586" y="9969"/>
                  </a:lnTo>
                  <a:lnTo>
                    <a:pt x="16760" y="15011"/>
                  </a:lnTo>
                  <a:lnTo>
                    <a:pt x="20189" y="9931"/>
                  </a:lnTo>
                  <a:lnTo>
                    <a:pt x="23554" y="6235"/>
                  </a:lnTo>
                  <a:lnTo>
                    <a:pt x="26183" y="2806"/>
                  </a:lnTo>
                  <a:lnTo>
                    <a:pt x="26615" y="1282"/>
                  </a:lnTo>
                  <a:lnTo>
                    <a:pt x="21217" y="4571"/>
                  </a:lnTo>
                  <a:lnTo>
                    <a:pt x="18779" y="7480"/>
                  </a:lnTo>
                  <a:lnTo>
                    <a:pt x="12137" y="13360"/>
                  </a:lnTo>
                  <a:lnTo>
                    <a:pt x="10067" y="17767"/>
                  </a:lnTo>
                  <a:lnTo>
                    <a:pt x="0" y="35350"/>
                  </a:lnTo>
                  <a:lnTo>
                    <a:pt x="19278" y="35350"/>
                  </a:lnTo>
                  <a:lnTo>
                    <a:pt x="21027" y="33642"/>
                  </a:lnTo>
                  <a:lnTo>
                    <a:pt x="26971" y="30835"/>
                  </a:lnTo>
                  <a:lnTo>
                    <a:pt x="28672" y="29248"/>
                  </a:lnTo>
                  <a:lnTo>
                    <a:pt x="31162" y="28625"/>
                  </a:lnTo>
                  <a:lnTo>
                    <a:pt x="36470" y="28384"/>
                  </a:lnTo>
                  <a:lnTo>
                    <a:pt x="35403" y="27419"/>
                  </a:lnTo>
                  <a:lnTo>
                    <a:pt x="33155" y="25133"/>
                  </a:lnTo>
                  <a:lnTo>
                    <a:pt x="28850" y="25069"/>
                  </a:lnTo>
                  <a:lnTo>
                    <a:pt x="24799" y="27660"/>
                  </a:lnTo>
                  <a:lnTo>
                    <a:pt x="30374" y="19684"/>
                  </a:lnTo>
                  <a:lnTo>
                    <a:pt x="31339" y="18630"/>
                  </a:lnTo>
                  <a:lnTo>
                    <a:pt x="31835" y="18364"/>
                  </a:lnTo>
                  <a:lnTo>
                    <a:pt x="33727" y="15747"/>
                  </a:lnTo>
                  <a:lnTo>
                    <a:pt x="37791" y="10744"/>
                  </a:lnTo>
                  <a:lnTo>
                    <a:pt x="39658" y="7124"/>
                  </a:lnTo>
                  <a:lnTo>
                    <a:pt x="38464" y="6045"/>
                  </a:lnTo>
                  <a:lnTo>
                    <a:pt x="34108" y="10299"/>
                  </a:lnTo>
                  <a:lnTo>
                    <a:pt x="29053" y="15582"/>
                  </a:lnTo>
                  <a:lnTo>
                    <a:pt x="27339" y="16916"/>
                  </a:lnTo>
                  <a:lnTo>
                    <a:pt x="22716" y="20929"/>
                  </a:lnTo>
                  <a:lnTo>
                    <a:pt x="33968" y="9918"/>
                  </a:lnTo>
                  <a:lnTo>
                    <a:pt x="37283" y="5206"/>
                  </a:lnTo>
                  <a:lnTo>
                    <a:pt x="40077" y="2438"/>
                  </a:lnTo>
                  <a:lnTo>
                    <a:pt x="37943" y="0"/>
                  </a:lnTo>
                  <a:close/>
                </a:path>
              </a:pathLst>
            </a:custGeom>
            <a:solidFill>
              <a:srgbClr val="F1C9BB"/>
            </a:solidFill>
          </p:spPr>
          <p:txBody>
            <a:bodyPr wrap="square" lIns="0" tIns="0" rIns="0" bIns="0" rtlCol="0"/>
            <a:lstStyle/>
            <a:p>
              <a:endParaRPr/>
            </a:p>
          </p:txBody>
        </p:sp>
        <p:pic>
          <p:nvPicPr>
            <p:cNvPr id="1593" name="object 1593"/>
            <p:cNvPicPr/>
            <p:nvPr/>
          </p:nvPicPr>
          <p:blipFill>
            <a:blip r:embed="rId16" cstate="print"/>
            <a:stretch>
              <a:fillRect/>
            </a:stretch>
          </p:blipFill>
          <p:spPr>
            <a:xfrm>
              <a:off x="6756996" y="4718321"/>
              <a:ext cx="20662" cy="15933"/>
            </a:xfrm>
            <a:prstGeom prst="rect">
              <a:avLst/>
            </a:prstGeom>
          </p:spPr>
        </p:pic>
        <p:sp>
          <p:nvSpPr>
            <p:cNvPr id="1594" name="object 1594"/>
            <p:cNvSpPr/>
            <p:nvPr/>
          </p:nvSpPr>
          <p:spPr>
            <a:xfrm>
              <a:off x="6789513" y="4717611"/>
              <a:ext cx="40640" cy="35560"/>
            </a:xfrm>
            <a:custGeom>
              <a:avLst/>
              <a:gdLst/>
              <a:ahLst/>
              <a:cxnLst/>
              <a:rect l="l" t="t" r="r" b="b"/>
              <a:pathLst>
                <a:path w="40640" h="35560">
                  <a:moveTo>
                    <a:pt x="11226" y="25069"/>
                  </a:moveTo>
                  <a:lnTo>
                    <a:pt x="6921" y="25133"/>
                  </a:lnTo>
                  <a:lnTo>
                    <a:pt x="4660" y="27419"/>
                  </a:lnTo>
                  <a:lnTo>
                    <a:pt x="4140" y="27914"/>
                  </a:lnTo>
                  <a:lnTo>
                    <a:pt x="3606" y="28384"/>
                  </a:lnTo>
                  <a:lnTo>
                    <a:pt x="8902" y="28625"/>
                  </a:lnTo>
                  <a:lnTo>
                    <a:pt x="11404" y="29248"/>
                  </a:lnTo>
                  <a:lnTo>
                    <a:pt x="13106" y="30835"/>
                  </a:lnTo>
                  <a:lnTo>
                    <a:pt x="19049" y="33642"/>
                  </a:lnTo>
                  <a:lnTo>
                    <a:pt x="20793" y="35350"/>
                  </a:lnTo>
                  <a:lnTo>
                    <a:pt x="40064" y="35350"/>
                  </a:lnTo>
                  <a:lnTo>
                    <a:pt x="35667" y="27660"/>
                  </a:lnTo>
                  <a:lnTo>
                    <a:pt x="15265" y="27660"/>
                  </a:lnTo>
                  <a:lnTo>
                    <a:pt x="11226" y="25069"/>
                  </a:lnTo>
                  <a:close/>
                </a:path>
                <a:path w="40640" h="35560">
                  <a:moveTo>
                    <a:pt x="1600" y="6045"/>
                  </a:moveTo>
                  <a:lnTo>
                    <a:pt x="406" y="7124"/>
                  </a:lnTo>
                  <a:lnTo>
                    <a:pt x="2293" y="10769"/>
                  </a:lnTo>
                  <a:lnTo>
                    <a:pt x="6337" y="15747"/>
                  </a:lnTo>
                  <a:lnTo>
                    <a:pt x="8229" y="18364"/>
                  </a:lnTo>
                  <a:lnTo>
                    <a:pt x="8737" y="18630"/>
                  </a:lnTo>
                  <a:lnTo>
                    <a:pt x="9702" y="19684"/>
                  </a:lnTo>
                  <a:lnTo>
                    <a:pt x="15265" y="27660"/>
                  </a:lnTo>
                  <a:lnTo>
                    <a:pt x="35667" y="27660"/>
                  </a:lnTo>
                  <a:lnTo>
                    <a:pt x="31818" y="20929"/>
                  </a:lnTo>
                  <a:lnTo>
                    <a:pt x="17348" y="20929"/>
                  </a:lnTo>
                  <a:lnTo>
                    <a:pt x="12725" y="16916"/>
                  </a:lnTo>
                  <a:lnTo>
                    <a:pt x="11023" y="15582"/>
                  </a:lnTo>
                  <a:lnTo>
                    <a:pt x="5968" y="10299"/>
                  </a:lnTo>
                  <a:lnTo>
                    <a:pt x="1600" y="6045"/>
                  </a:lnTo>
                  <a:close/>
                </a:path>
                <a:path w="40640" h="35560">
                  <a:moveTo>
                    <a:pt x="2133" y="0"/>
                  </a:moveTo>
                  <a:lnTo>
                    <a:pt x="0" y="2438"/>
                  </a:lnTo>
                  <a:lnTo>
                    <a:pt x="2781" y="5206"/>
                  </a:lnTo>
                  <a:lnTo>
                    <a:pt x="6095" y="9918"/>
                  </a:lnTo>
                  <a:lnTo>
                    <a:pt x="17348" y="20929"/>
                  </a:lnTo>
                  <a:lnTo>
                    <a:pt x="31818" y="20929"/>
                  </a:lnTo>
                  <a:lnTo>
                    <a:pt x="30010" y="17767"/>
                  </a:lnTo>
                  <a:lnTo>
                    <a:pt x="28715" y="15011"/>
                  </a:lnTo>
                  <a:lnTo>
                    <a:pt x="23304" y="15011"/>
                  </a:lnTo>
                  <a:lnTo>
                    <a:pt x="19192" y="10744"/>
                  </a:lnTo>
                  <a:lnTo>
                    <a:pt x="18431" y="9918"/>
                  </a:lnTo>
                  <a:lnTo>
                    <a:pt x="13004" y="5295"/>
                  </a:lnTo>
                  <a:lnTo>
                    <a:pt x="12068" y="4648"/>
                  </a:lnTo>
                  <a:lnTo>
                    <a:pt x="7111" y="4648"/>
                  </a:lnTo>
                  <a:lnTo>
                    <a:pt x="4432" y="2247"/>
                  </a:lnTo>
                  <a:lnTo>
                    <a:pt x="2133" y="0"/>
                  </a:lnTo>
                  <a:close/>
                </a:path>
                <a:path w="40640" h="35560">
                  <a:moveTo>
                    <a:pt x="13449" y="1282"/>
                  </a:moveTo>
                  <a:lnTo>
                    <a:pt x="13881" y="2806"/>
                  </a:lnTo>
                  <a:lnTo>
                    <a:pt x="16509" y="6235"/>
                  </a:lnTo>
                  <a:lnTo>
                    <a:pt x="19901" y="9969"/>
                  </a:lnTo>
                  <a:lnTo>
                    <a:pt x="23304" y="15011"/>
                  </a:lnTo>
                  <a:lnTo>
                    <a:pt x="28715" y="15011"/>
                  </a:lnTo>
                  <a:lnTo>
                    <a:pt x="27939" y="13360"/>
                  </a:lnTo>
                  <a:lnTo>
                    <a:pt x="21285" y="7480"/>
                  </a:lnTo>
                  <a:lnTo>
                    <a:pt x="18859" y="4571"/>
                  </a:lnTo>
                  <a:lnTo>
                    <a:pt x="13449" y="1282"/>
                  </a:lnTo>
                  <a:close/>
                </a:path>
                <a:path w="40640" h="35560">
                  <a:moveTo>
                    <a:pt x="6781" y="596"/>
                  </a:moveTo>
                  <a:lnTo>
                    <a:pt x="4940" y="2273"/>
                  </a:lnTo>
                  <a:lnTo>
                    <a:pt x="7111" y="4648"/>
                  </a:lnTo>
                  <a:lnTo>
                    <a:pt x="12068" y="4648"/>
                  </a:lnTo>
                  <a:lnTo>
                    <a:pt x="9093" y="2590"/>
                  </a:lnTo>
                  <a:lnTo>
                    <a:pt x="6781" y="596"/>
                  </a:lnTo>
                  <a:close/>
                </a:path>
              </a:pathLst>
            </a:custGeom>
            <a:solidFill>
              <a:srgbClr val="F1C9BB"/>
            </a:solidFill>
          </p:spPr>
          <p:txBody>
            <a:bodyPr wrap="square" lIns="0" tIns="0" rIns="0" bIns="0" rtlCol="0"/>
            <a:lstStyle/>
            <a:p>
              <a:endParaRPr/>
            </a:p>
          </p:txBody>
        </p:sp>
        <p:pic>
          <p:nvPicPr>
            <p:cNvPr id="1595" name="object 1595"/>
            <p:cNvPicPr/>
            <p:nvPr/>
          </p:nvPicPr>
          <p:blipFill>
            <a:blip r:embed="rId17" cstate="print"/>
            <a:stretch>
              <a:fillRect/>
            </a:stretch>
          </p:blipFill>
          <p:spPr>
            <a:xfrm>
              <a:off x="6790130" y="4718321"/>
              <a:ext cx="20662" cy="15933"/>
            </a:xfrm>
            <a:prstGeom prst="rect">
              <a:avLst/>
            </a:prstGeom>
          </p:spPr>
        </p:pic>
        <p:sp>
          <p:nvSpPr>
            <p:cNvPr id="1596" name="object 1596"/>
            <p:cNvSpPr/>
            <p:nvPr/>
          </p:nvSpPr>
          <p:spPr>
            <a:xfrm>
              <a:off x="6748919" y="4677016"/>
              <a:ext cx="70485" cy="37465"/>
            </a:xfrm>
            <a:custGeom>
              <a:avLst/>
              <a:gdLst/>
              <a:ahLst/>
              <a:cxnLst/>
              <a:rect l="l" t="t" r="r" b="b"/>
              <a:pathLst>
                <a:path w="70484" h="37464">
                  <a:moveTo>
                    <a:pt x="70459" y="0"/>
                  </a:moveTo>
                  <a:lnTo>
                    <a:pt x="0" y="0"/>
                  </a:lnTo>
                  <a:lnTo>
                    <a:pt x="0" y="37452"/>
                  </a:lnTo>
                  <a:lnTo>
                    <a:pt x="70459" y="37452"/>
                  </a:lnTo>
                  <a:lnTo>
                    <a:pt x="70459" y="0"/>
                  </a:lnTo>
                  <a:close/>
                </a:path>
              </a:pathLst>
            </a:custGeom>
            <a:solidFill>
              <a:srgbClr val="FFFFFF"/>
            </a:solidFill>
          </p:spPr>
          <p:txBody>
            <a:bodyPr wrap="square" lIns="0" tIns="0" rIns="0" bIns="0" rtlCol="0"/>
            <a:lstStyle/>
            <a:p>
              <a:endParaRPr/>
            </a:p>
          </p:txBody>
        </p:sp>
        <p:sp>
          <p:nvSpPr>
            <p:cNvPr id="1597" name="object 1597"/>
            <p:cNvSpPr/>
            <p:nvPr/>
          </p:nvSpPr>
          <p:spPr>
            <a:xfrm>
              <a:off x="6751459" y="4690503"/>
              <a:ext cx="65405" cy="11430"/>
            </a:xfrm>
            <a:custGeom>
              <a:avLst/>
              <a:gdLst/>
              <a:ahLst/>
              <a:cxnLst/>
              <a:rect l="l" t="t" r="r" b="b"/>
              <a:pathLst>
                <a:path w="65404" h="11429">
                  <a:moveTo>
                    <a:pt x="65087" y="0"/>
                  </a:moveTo>
                  <a:lnTo>
                    <a:pt x="0" y="0"/>
                  </a:lnTo>
                  <a:lnTo>
                    <a:pt x="0" y="10858"/>
                  </a:lnTo>
                  <a:lnTo>
                    <a:pt x="65087" y="10858"/>
                  </a:lnTo>
                  <a:lnTo>
                    <a:pt x="65087" y="0"/>
                  </a:lnTo>
                  <a:close/>
                </a:path>
              </a:pathLst>
            </a:custGeom>
            <a:solidFill>
              <a:srgbClr val="FFFFFF"/>
            </a:solidFill>
          </p:spPr>
          <p:txBody>
            <a:bodyPr wrap="square" lIns="0" tIns="0" rIns="0" bIns="0" rtlCol="0"/>
            <a:lstStyle/>
            <a:p>
              <a:endParaRPr/>
            </a:p>
          </p:txBody>
        </p:sp>
        <p:sp>
          <p:nvSpPr>
            <p:cNvPr id="1598" name="object 1598"/>
            <p:cNvSpPr/>
            <p:nvPr/>
          </p:nvSpPr>
          <p:spPr>
            <a:xfrm>
              <a:off x="6751459" y="4690503"/>
              <a:ext cx="65405" cy="11430"/>
            </a:xfrm>
            <a:custGeom>
              <a:avLst/>
              <a:gdLst/>
              <a:ahLst/>
              <a:cxnLst/>
              <a:rect l="l" t="t" r="r" b="b"/>
              <a:pathLst>
                <a:path w="65404" h="11429">
                  <a:moveTo>
                    <a:pt x="65087" y="10858"/>
                  </a:moveTo>
                  <a:lnTo>
                    <a:pt x="0" y="10858"/>
                  </a:lnTo>
                  <a:lnTo>
                    <a:pt x="0" y="0"/>
                  </a:lnTo>
                  <a:lnTo>
                    <a:pt x="65087" y="0"/>
                  </a:lnTo>
                  <a:lnTo>
                    <a:pt x="65087" y="10858"/>
                  </a:lnTo>
                  <a:close/>
                </a:path>
              </a:pathLst>
            </a:custGeom>
            <a:ln w="3175">
              <a:solidFill>
                <a:srgbClr val="808285"/>
              </a:solidFill>
            </a:ln>
          </p:spPr>
          <p:txBody>
            <a:bodyPr wrap="square" lIns="0" tIns="0" rIns="0" bIns="0" rtlCol="0"/>
            <a:lstStyle/>
            <a:p>
              <a:endParaRPr/>
            </a:p>
          </p:txBody>
        </p:sp>
      </p:grpSp>
      <p:sp>
        <p:nvSpPr>
          <p:cNvPr id="1599" name="object 1599"/>
          <p:cNvSpPr txBox="1"/>
          <p:nvPr/>
        </p:nvSpPr>
        <p:spPr>
          <a:xfrm>
            <a:off x="6577800" y="4672304"/>
            <a:ext cx="256540" cy="41910"/>
          </a:xfrm>
          <a:prstGeom prst="rect">
            <a:avLst/>
          </a:prstGeom>
        </p:spPr>
        <p:txBody>
          <a:bodyPr vert="horz" wrap="square" lIns="0" tIns="13335" rIns="0" bIns="0" rtlCol="0">
            <a:spAutoFit/>
          </a:bodyPr>
          <a:lstStyle/>
          <a:p>
            <a:pPr marL="25400">
              <a:lnSpc>
                <a:spcPct val="100000"/>
              </a:lnSpc>
              <a:spcBef>
                <a:spcPts val="105"/>
              </a:spcBef>
            </a:pPr>
            <a:r>
              <a:rPr sz="150" b="0" spc="7" baseline="27777" dirty="0">
                <a:solidFill>
                  <a:srgbClr val="231F20"/>
                </a:solidFill>
                <a:latin typeface="Yu Gothic Medium"/>
                <a:cs typeface="Yu Gothic Medium"/>
              </a:rPr>
              <a:t>http</a:t>
            </a:r>
            <a:r>
              <a:rPr sz="150" b="0" baseline="27777" dirty="0">
                <a:solidFill>
                  <a:srgbClr val="231F20"/>
                </a:solidFill>
                <a:latin typeface="Yu Gothic Medium"/>
                <a:cs typeface="Yu Gothic Medium"/>
              </a:rPr>
              <a:t> </a:t>
            </a:r>
            <a:r>
              <a:rPr sz="150" b="0" spc="7" baseline="27777" dirty="0">
                <a:solidFill>
                  <a:srgbClr val="231F20"/>
                </a:solidFill>
                <a:latin typeface="Yu Gothic Medium"/>
                <a:cs typeface="Yu Gothic Medium"/>
              </a:rPr>
              <a:t>サイトに                  </a:t>
            </a:r>
            <a:r>
              <a:rPr sz="150" b="0" spc="52" baseline="27777" dirty="0">
                <a:solidFill>
                  <a:srgbClr val="231F20"/>
                </a:solidFill>
                <a:latin typeface="Yu Gothic Medium"/>
                <a:cs typeface="Yu Gothic Medium"/>
              </a:rPr>
              <a:t> </a:t>
            </a:r>
            <a:r>
              <a:rPr sz="100" b="0" dirty="0">
                <a:solidFill>
                  <a:srgbClr val="231F20"/>
                </a:solidFill>
                <a:latin typeface="Yu Gothic Medium"/>
                <a:cs typeface="Yu Gothic Medium"/>
              </a:rPr>
              <a:t>qr24.jp</a:t>
            </a:r>
            <a:endParaRPr sz="100">
              <a:latin typeface="Yu Gothic Medium"/>
              <a:cs typeface="Yu Gothic Medium"/>
            </a:endParaRPr>
          </a:p>
        </p:txBody>
      </p:sp>
      <p:grpSp>
        <p:nvGrpSpPr>
          <p:cNvPr id="1600" name="object 1600"/>
          <p:cNvGrpSpPr/>
          <p:nvPr/>
        </p:nvGrpSpPr>
        <p:grpSpPr>
          <a:xfrm>
            <a:off x="5484276" y="4150903"/>
            <a:ext cx="1463040" cy="601980"/>
            <a:chOff x="5484276" y="4150903"/>
            <a:chExt cx="1463040" cy="601980"/>
          </a:xfrm>
        </p:grpSpPr>
        <p:sp>
          <p:nvSpPr>
            <p:cNvPr id="1601" name="object 1601"/>
            <p:cNvSpPr/>
            <p:nvPr/>
          </p:nvSpPr>
          <p:spPr>
            <a:xfrm>
              <a:off x="5484276" y="4150903"/>
              <a:ext cx="528955" cy="388620"/>
            </a:xfrm>
            <a:custGeom>
              <a:avLst/>
              <a:gdLst/>
              <a:ahLst/>
              <a:cxnLst/>
              <a:rect l="l" t="t" r="r" b="b"/>
              <a:pathLst>
                <a:path w="528954" h="388620">
                  <a:moveTo>
                    <a:pt x="264375" y="0"/>
                  </a:moveTo>
                  <a:lnTo>
                    <a:pt x="211090" y="3944"/>
                  </a:lnTo>
                  <a:lnTo>
                    <a:pt x="161463" y="15256"/>
                  </a:lnTo>
                  <a:lnTo>
                    <a:pt x="116554" y="33155"/>
                  </a:lnTo>
                  <a:lnTo>
                    <a:pt x="77428" y="56861"/>
                  </a:lnTo>
                  <a:lnTo>
                    <a:pt x="45147" y="85592"/>
                  </a:lnTo>
                  <a:lnTo>
                    <a:pt x="20774" y="118568"/>
                  </a:lnTo>
                  <a:lnTo>
                    <a:pt x="5370" y="155008"/>
                  </a:lnTo>
                  <a:lnTo>
                    <a:pt x="0" y="194132"/>
                  </a:lnTo>
                  <a:lnTo>
                    <a:pt x="5370" y="233252"/>
                  </a:lnTo>
                  <a:lnTo>
                    <a:pt x="20774" y="269690"/>
                  </a:lnTo>
                  <a:lnTo>
                    <a:pt x="45147" y="302666"/>
                  </a:lnTo>
                  <a:lnTo>
                    <a:pt x="77428" y="331398"/>
                  </a:lnTo>
                  <a:lnTo>
                    <a:pt x="116554" y="355105"/>
                  </a:lnTo>
                  <a:lnTo>
                    <a:pt x="161463" y="373006"/>
                  </a:lnTo>
                  <a:lnTo>
                    <a:pt x="211090" y="384319"/>
                  </a:lnTo>
                  <a:lnTo>
                    <a:pt x="264375" y="388264"/>
                  </a:lnTo>
                  <a:lnTo>
                    <a:pt x="317652" y="384319"/>
                  </a:lnTo>
                  <a:lnTo>
                    <a:pt x="367274" y="373006"/>
                  </a:lnTo>
                  <a:lnTo>
                    <a:pt x="412177" y="355105"/>
                  </a:lnTo>
                  <a:lnTo>
                    <a:pt x="451300" y="331398"/>
                  </a:lnTo>
                  <a:lnTo>
                    <a:pt x="483580" y="302666"/>
                  </a:lnTo>
                  <a:lnTo>
                    <a:pt x="507952" y="269690"/>
                  </a:lnTo>
                  <a:lnTo>
                    <a:pt x="523355" y="233252"/>
                  </a:lnTo>
                  <a:lnTo>
                    <a:pt x="528726" y="194132"/>
                  </a:lnTo>
                  <a:lnTo>
                    <a:pt x="523355" y="155008"/>
                  </a:lnTo>
                  <a:lnTo>
                    <a:pt x="507952" y="118568"/>
                  </a:lnTo>
                  <a:lnTo>
                    <a:pt x="483580" y="85592"/>
                  </a:lnTo>
                  <a:lnTo>
                    <a:pt x="451300" y="56861"/>
                  </a:lnTo>
                  <a:lnTo>
                    <a:pt x="412177" y="33155"/>
                  </a:lnTo>
                  <a:lnTo>
                    <a:pt x="367274" y="15256"/>
                  </a:lnTo>
                  <a:lnTo>
                    <a:pt x="317652" y="3944"/>
                  </a:lnTo>
                  <a:lnTo>
                    <a:pt x="264375" y="0"/>
                  </a:lnTo>
                  <a:close/>
                </a:path>
              </a:pathLst>
            </a:custGeom>
            <a:solidFill>
              <a:srgbClr val="F48FA0"/>
            </a:solidFill>
          </p:spPr>
          <p:txBody>
            <a:bodyPr wrap="square" lIns="0" tIns="0" rIns="0" bIns="0" rtlCol="0"/>
            <a:lstStyle/>
            <a:p>
              <a:endParaRPr/>
            </a:p>
          </p:txBody>
        </p:sp>
        <p:pic>
          <p:nvPicPr>
            <p:cNvPr id="1602" name="object 1602"/>
            <p:cNvPicPr/>
            <p:nvPr/>
          </p:nvPicPr>
          <p:blipFill>
            <a:blip r:embed="rId34" cstate="print"/>
            <a:stretch>
              <a:fillRect/>
            </a:stretch>
          </p:blipFill>
          <p:spPr>
            <a:xfrm>
              <a:off x="5498141" y="4194326"/>
              <a:ext cx="494563" cy="321077"/>
            </a:xfrm>
            <a:prstGeom prst="rect">
              <a:avLst/>
            </a:prstGeom>
          </p:spPr>
        </p:pic>
        <p:sp>
          <p:nvSpPr>
            <p:cNvPr id="1603" name="object 1603"/>
            <p:cNvSpPr/>
            <p:nvPr/>
          </p:nvSpPr>
          <p:spPr>
            <a:xfrm>
              <a:off x="6592748" y="4594072"/>
              <a:ext cx="354965" cy="158750"/>
            </a:xfrm>
            <a:custGeom>
              <a:avLst/>
              <a:gdLst/>
              <a:ahLst/>
              <a:cxnLst/>
              <a:rect l="l" t="t" r="r" b="b"/>
              <a:pathLst>
                <a:path w="354965" h="158750">
                  <a:moveTo>
                    <a:pt x="354380" y="1549"/>
                  </a:moveTo>
                  <a:lnTo>
                    <a:pt x="352869" y="1549"/>
                  </a:lnTo>
                  <a:lnTo>
                    <a:pt x="352869" y="157391"/>
                  </a:lnTo>
                  <a:lnTo>
                    <a:pt x="354380" y="157391"/>
                  </a:lnTo>
                  <a:lnTo>
                    <a:pt x="354380" y="1549"/>
                  </a:lnTo>
                  <a:close/>
                </a:path>
                <a:path w="354965" h="158750">
                  <a:moveTo>
                    <a:pt x="354380" y="0"/>
                  </a:moveTo>
                  <a:lnTo>
                    <a:pt x="0" y="0"/>
                  </a:lnTo>
                  <a:lnTo>
                    <a:pt x="0" y="1270"/>
                  </a:lnTo>
                  <a:lnTo>
                    <a:pt x="0" y="157480"/>
                  </a:lnTo>
                  <a:lnTo>
                    <a:pt x="0" y="158750"/>
                  </a:lnTo>
                  <a:lnTo>
                    <a:pt x="354380" y="158750"/>
                  </a:lnTo>
                  <a:lnTo>
                    <a:pt x="354380" y="157480"/>
                  </a:lnTo>
                  <a:lnTo>
                    <a:pt x="1485" y="157480"/>
                  </a:lnTo>
                  <a:lnTo>
                    <a:pt x="1485" y="1270"/>
                  </a:lnTo>
                  <a:lnTo>
                    <a:pt x="354380" y="1270"/>
                  </a:lnTo>
                  <a:lnTo>
                    <a:pt x="354380" y="0"/>
                  </a:lnTo>
                  <a:close/>
                </a:path>
              </a:pathLst>
            </a:custGeom>
            <a:solidFill>
              <a:srgbClr val="6D6E71"/>
            </a:solidFill>
          </p:spPr>
          <p:txBody>
            <a:bodyPr wrap="square" lIns="0" tIns="0" rIns="0" bIns="0" rtlCol="0"/>
            <a:lstStyle/>
            <a:p>
              <a:endParaRPr/>
            </a:p>
          </p:txBody>
        </p:sp>
        <p:pic>
          <p:nvPicPr>
            <p:cNvPr id="1604" name="object 1604"/>
            <p:cNvPicPr/>
            <p:nvPr/>
          </p:nvPicPr>
          <p:blipFill>
            <a:blip r:embed="rId35" cstate="print"/>
            <a:stretch>
              <a:fillRect/>
            </a:stretch>
          </p:blipFill>
          <p:spPr>
            <a:xfrm>
              <a:off x="6176289" y="4612779"/>
              <a:ext cx="118935" cy="118935"/>
            </a:xfrm>
            <a:prstGeom prst="rect">
              <a:avLst/>
            </a:prstGeom>
          </p:spPr>
        </p:pic>
        <p:pic>
          <p:nvPicPr>
            <p:cNvPr id="1605" name="object 1605"/>
            <p:cNvPicPr/>
            <p:nvPr/>
          </p:nvPicPr>
          <p:blipFill>
            <a:blip r:embed="rId36" cstate="print"/>
            <a:stretch>
              <a:fillRect/>
            </a:stretch>
          </p:blipFill>
          <p:spPr>
            <a:xfrm>
              <a:off x="6806272" y="4446409"/>
              <a:ext cx="118935" cy="118935"/>
            </a:xfrm>
            <a:prstGeom prst="rect">
              <a:avLst/>
            </a:prstGeom>
          </p:spPr>
        </p:pic>
      </p:grpSp>
      <p:sp>
        <p:nvSpPr>
          <p:cNvPr id="1606" name="object 1606"/>
          <p:cNvSpPr txBox="1"/>
          <p:nvPr/>
        </p:nvSpPr>
        <p:spPr>
          <a:xfrm>
            <a:off x="5489773" y="4179990"/>
            <a:ext cx="513715" cy="344805"/>
          </a:xfrm>
          <a:prstGeom prst="rect">
            <a:avLst/>
          </a:prstGeom>
        </p:spPr>
        <p:txBody>
          <a:bodyPr vert="horz" wrap="square" lIns="0" tIns="33020" rIns="0" bIns="0" rtlCol="0">
            <a:spAutoFit/>
          </a:bodyPr>
          <a:lstStyle/>
          <a:p>
            <a:pPr marL="12065" marR="5080" algn="ctr">
              <a:lnSpc>
                <a:spcPts val="780"/>
              </a:lnSpc>
              <a:spcBef>
                <a:spcPts val="260"/>
              </a:spcBef>
            </a:pPr>
            <a:r>
              <a:rPr sz="750" b="1" spc="10" dirty="0">
                <a:solidFill>
                  <a:srgbClr val="FFFFFF"/>
                </a:solidFill>
                <a:latin typeface="Microsoft JhengHei"/>
                <a:cs typeface="Microsoft JhengHei"/>
              </a:rPr>
              <a:t>クリック２ </a:t>
            </a:r>
            <a:r>
              <a:rPr sz="750" b="1" spc="30" dirty="0">
                <a:solidFill>
                  <a:srgbClr val="FFFFFF"/>
                </a:solidFill>
                <a:latin typeface="Microsoft JhengHei"/>
                <a:cs typeface="Microsoft JhengHei"/>
              </a:rPr>
              <a:t>の</a:t>
            </a:r>
            <a:endParaRPr sz="750">
              <a:latin typeface="Microsoft JhengHei"/>
              <a:cs typeface="Microsoft JhengHei"/>
            </a:endParaRPr>
          </a:p>
          <a:p>
            <a:pPr algn="ctr">
              <a:lnSpc>
                <a:spcPts val="785"/>
              </a:lnSpc>
            </a:pPr>
            <a:r>
              <a:rPr sz="750" b="1" spc="10" dirty="0">
                <a:solidFill>
                  <a:srgbClr val="FFFFFF"/>
                </a:solidFill>
                <a:latin typeface="Microsoft JhengHei"/>
                <a:cs typeface="Microsoft JhengHei"/>
              </a:rPr>
              <a:t>場合</a:t>
            </a:r>
            <a:endParaRPr sz="750">
              <a:latin typeface="Microsoft JhengHei"/>
              <a:cs typeface="Microsoft JhengHei"/>
            </a:endParaRPr>
          </a:p>
        </p:txBody>
      </p:sp>
      <p:sp>
        <p:nvSpPr>
          <p:cNvPr id="1607" name="object 1607"/>
          <p:cNvSpPr txBox="1"/>
          <p:nvPr/>
        </p:nvSpPr>
        <p:spPr>
          <a:xfrm>
            <a:off x="6087479" y="4943676"/>
            <a:ext cx="922655" cy="145415"/>
          </a:xfrm>
          <a:prstGeom prst="rect">
            <a:avLst/>
          </a:prstGeom>
        </p:spPr>
        <p:txBody>
          <a:bodyPr vert="horz" wrap="square" lIns="0" tIns="17145" rIns="0" bIns="0" rtlCol="0">
            <a:spAutoFit/>
          </a:bodyPr>
          <a:lstStyle/>
          <a:p>
            <a:pPr marL="12700">
              <a:lnSpc>
                <a:spcPct val="100000"/>
              </a:lnSpc>
              <a:spcBef>
                <a:spcPts val="135"/>
              </a:spcBef>
            </a:pPr>
            <a:r>
              <a:rPr sz="750" b="1" spc="30" dirty="0">
                <a:solidFill>
                  <a:srgbClr val="00A9BE"/>
                </a:solidFill>
                <a:latin typeface="Microsoft JhengHei"/>
                <a:cs typeface="Microsoft JhengHei"/>
              </a:rPr>
              <a:t>ブルー</a:t>
            </a:r>
            <a:r>
              <a:rPr sz="750" b="0" spc="30" dirty="0">
                <a:solidFill>
                  <a:srgbClr val="231F20"/>
                </a:solidFill>
                <a:latin typeface="Yu Gothic Medium"/>
                <a:cs typeface="Yu Gothic Medium"/>
              </a:rPr>
              <a:t>の部分を隠す</a:t>
            </a:r>
            <a:endParaRPr sz="750">
              <a:latin typeface="Yu Gothic Medium"/>
              <a:cs typeface="Yu Gothic Medium"/>
            </a:endParaRPr>
          </a:p>
        </p:txBody>
      </p:sp>
      <p:grpSp>
        <p:nvGrpSpPr>
          <p:cNvPr id="1608" name="object 1608"/>
          <p:cNvGrpSpPr/>
          <p:nvPr/>
        </p:nvGrpSpPr>
        <p:grpSpPr>
          <a:xfrm>
            <a:off x="5444032" y="4111375"/>
            <a:ext cx="1979980" cy="964937"/>
            <a:chOff x="5444032" y="4111375"/>
            <a:chExt cx="1979980" cy="964937"/>
          </a:xfrm>
        </p:grpSpPr>
        <p:pic>
          <p:nvPicPr>
            <p:cNvPr id="1609" name="object 1609"/>
            <p:cNvPicPr/>
            <p:nvPr/>
          </p:nvPicPr>
          <p:blipFill>
            <a:blip r:embed="rId37" cstate="print"/>
            <a:stretch>
              <a:fillRect/>
            </a:stretch>
          </p:blipFill>
          <p:spPr>
            <a:xfrm>
              <a:off x="5598988" y="4225650"/>
              <a:ext cx="1069845" cy="850348"/>
            </a:xfrm>
            <a:prstGeom prst="rect">
              <a:avLst/>
            </a:prstGeom>
          </p:spPr>
        </p:pic>
        <p:sp>
          <p:nvSpPr>
            <p:cNvPr id="1610" name="object 1610"/>
            <p:cNvSpPr/>
            <p:nvPr/>
          </p:nvSpPr>
          <p:spPr>
            <a:xfrm>
              <a:off x="5680137" y="4264782"/>
              <a:ext cx="911860" cy="811530"/>
            </a:xfrm>
            <a:custGeom>
              <a:avLst/>
              <a:gdLst/>
              <a:ahLst/>
              <a:cxnLst/>
              <a:rect l="l" t="t" r="r" b="b"/>
              <a:pathLst>
                <a:path w="911859" h="811529">
                  <a:moveTo>
                    <a:pt x="694444" y="21069"/>
                  </a:moveTo>
                  <a:lnTo>
                    <a:pt x="640527" y="54001"/>
                  </a:lnTo>
                  <a:lnTo>
                    <a:pt x="596946" y="96224"/>
                  </a:lnTo>
                  <a:lnTo>
                    <a:pt x="590314" y="103834"/>
                  </a:lnTo>
                  <a:lnTo>
                    <a:pt x="529361" y="157981"/>
                  </a:lnTo>
                  <a:lnTo>
                    <a:pt x="496404" y="189299"/>
                  </a:lnTo>
                  <a:lnTo>
                    <a:pt x="480068" y="209729"/>
                  </a:lnTo>
                  <a:lnTo>
                    <a:pt x="468978" y="231215"/>
                  </a:lnTo>
                  <a:lnTo>
                    <a:pt x="434602" y="294841"/>
                  </a:lnTo>
                  <a:lnTo>
                    <a:pt x="374916" y="401050"/>
                  </a:lnTo>
                  <a:lnTo>
                    <a:pt x="293134" y="544880"/>
                  </a:lnTo>
                  <a:lnTo>
                    <a:pt x="0" y="811216"/>
                  </a:lnTo>
                  <a:lnTo>
                    <a:pt x="278813" y="811216"/>
                  </a:lnTo>
                  <a:lnTo>
                    <a:pt x="350320" y="739245"/>
                  </a:lnTo>
                  <a:lnTo>
                    <a:pt x="454930" y="636634"/>
                  </a:lnTo>
                  <a:lnTo>
                    <a:pt x="501588" y="597435"/>
                  </a:lnTo>
                  <a:lnTo>
                    <a:pt x="525201" y="588923"/>
                  </a:lnTo>
                  <a:lnTo>
                    <a:pt x="554971" y="574959"/>
                  </a:lnTo>
                  <a:lnTo>
                    <a:pt x="593122" y="547893"/>
                  </a:lnTo>
                  <a:lnTo>
                    <a:pt x="634124" y="517707"/>
                  </a:lnTo>
                  <a:lnTo>
                    <a:pt x="672445" y="494384"/>
                  </a:lnTo>
                  <a:lnTo>
                    <a:pt x="704010" y="477597"/>
                  </a:lnTo>
                  <a:lnTo>
                    <a:pt x="749463" y="449314"/>
                  </a:lnTo>
                  <a:lnTo>
                    <a:pt x="765777" y="442200"/>
                  </a:lnTo>
                  <a:lnTo>
                    <a:pt x="790094" y="438655"/>
                  </a:lnTo>
                  <a:lnTo>
                    <a:pt x="823762" y="435055"/>
                  </a:lnTo>
                  <a:lnTo>
                    <a:pt x="852177" y="430947"/>
                  </a:lnTo>
                  <a:lnTo>
                    <a:pt x="860735" y="425881"/>
                  </a:lnTo>
                  <a:lnTo>
                    <a:pt x="856501" y="421969"/>
                  </a:lnTo>
                  <a:lnTo>
                    <a:pt x="685107" y="421969"/>
                  </a:lnTo>
                  <a:lnTo>
                    <a:pt x="709153" y="387624"/>
                  </a:lnTo>
                  <a:lnTo>
                    <a:pt x="759589" y="315810"/>
                  </a:lnTo>
                  <a:lnTo>
                    <a:pt x="652328" y="315810"/>
                  </a:lnTo>
                  <a:lnTo>
                    <a:pt x="747545" y="222452"/>
                  </a:lnTo>
                  <a:lnTo>
                    <a:pt x="558285" y="222452"/>
                  </a:lnTo>
                  <a:lnTo>
                    <a:pt x="612437" y="142175"/>
                  </a:lnTo>
                  <a:lnTo>
                    <a:pt x="643481" y="108069"/>
                  </a:lnTo>
                  <a:lnTo>
                    <a:pt x="661521" y="87832"/>
                  </a:lnTo>
                  <a:lnTo>
                    <a:pt x="673482" y="73481"/>
                  </a:lnTo>
                  <a:lnTo>
                    <a:pt x="686288" y="57034"/>
                  </a:lnTo>
                  <a:lnTo>
                    <a:pt x="698660" y="38129"/>
                  </a:lnTo>
                  <a:lnTo>
                    <a:pt x="702495" y="24656"/>
                  </a:lnTo>
                  <a:lnTo>
                    <a:pt x="694444" y="21069"/>
                  </a:lnTo>
                  <a:close/>
                </a:path>
                <a:path w="911859" h="811529">
                  <a:moveTo>
                    <a:pt x="782935" y="381583"/>
                  </a:moveTo>
                  <a:lnTo>
                    <a:pt x="753349" y="387722"/>
                  </a:lnTo>
                  <a:lnTo>
                    <a:pt x="721310" y="401624"/>
                  </a:lnTo>
                  <a:lnTo>
                    <a:pt x="695626" y="415601"/>
                  </a:lnTo>
                  <a:lnTo>
                    <a:pt x="685107" y="421969"/>
                  </a:lnTo>
                  <a:lnTo>
                    <a:pt x="856501" y="421969"/>
                  </a:lnTo>
                  <a:lnTo>
                    <a:pt x="849841" y="415818"/>
                  </a:lnTo>
                  <a:lnTo>
                    <a:pt x="831422" y="401039"/>
                  </a:lnTo>
                  <a:lnTo>
                    <a:pt x="808237" y="387624"/>
                  </a:lnTo>
                  <a:lnTo>
                    <a:pt x="782935" y="381583"/>
                  </a:lnTo>
                  <a:close/>
                </a:path>
                <a:path w="911859" h="811529">
                  <a:moveTo>
                    <a:pt x="903971" y="97384"/>
                  </a:moveTo>
                  <a:lnTo>
                    <a:pt x="888933" y="98325"/>
                  </a:lnTo>
                  <a:lnTo>
                    <a:pt x="866374" y="114553"/>
                  </a:lnTo>
                  <a:lnTo>
                    <a:pt x="833819" y="147120"/>
                  </a:lnTo>
                  <a:lnTo>
                    <a:pt x="759380" y="222452"/>
                  </a:lnTo>
                  <a:lnTo>
                    <a:pt x="738637" y="242061"/>
                  </a:lnTo>
                  <a:lnTo>
                    <a:pt x="719472" y="258047"/>
                  </a:lnTo>
                  <a:lnTo>
                    <a:pt x="676595" y="294841"/>
                  </a:lnTo>
                  <a:lnTo>
                    <a:pt x="652328" y="315810"/>
                  </a:lnTo>
                  <a:lnTo>
                    <a:pt x="759589" y="315810"/>
                  </a:lnTo>
                  <a:lnTo>
                    <a:pt x="762999" y="310971"/>
                  </a:lnTo>
                  <a:lnTo>
                    <a:pt x="774872" y="294757"/>
                  </a:lnTo>
                  <a:lnTo>
                    <a:pt x="780636" y="287984"/>
                  </a:lnTo>
                  <a:lnTo>
                    <a:pt x="786476" y="282161"/>
                  </a:lnTo>
                  <a:lnTo>
                    <a:pt x="793044" y="275941"/>
                  </a:lnTo>
                  <a:lnTo>
                    <a:pt x="801003" y="267421"/>
                  </a:lnTo>
                  <a:lnTo>
                    <a:pt x="811015" y="254697"/>
                  </a:lnTo>
                  <a:lnTo>
                    <a:pt x="829941" y="230011"/>
                  </a:lnTo>
                  <a:lnTo>
                    <a:pt x="858055" y="193693"/>
                  </a:lnTo>
                  <a:lnTo>
                    <a:pt x="886102" y="155888"/>
                  </a:lnTo>
                  <a:lnTo>
                    <a:pt x="904829" y="126745"/>
                  </a:lnTo>
                  <a:lnTo>
                    <a:pt x="909821" y="108069"/>
                  </a:lnTo>
                  <a:lnTo>
                    <a:pt x="903971" y="97384"/>
                  </a:lnTo>
                  <a:close/>
                </a:path>
                <a:path w="911859" h="811529">
                  <a:moveTo>
                    <a:pt x="818987" y="5988"/>
                  </a:moveTo>
                  <a:lnTo>
                    <a:pt x="775470" y="30979"/>
                  </a:lnTo>
                  <a:lnTo>
                    <a:pt x="720216" y="72032"/>
                  </a:lnTo>
                  <a:lnTo>
                    <a:pt x="680730" y="104409"/>
                  </a:lnTo>
                  <a:lnTo>
                    <a:pt x="645976" y="133952"/>
                  </a:lnTo>
                  <a:lnTo>
                    <a:pt x="615302" y="163468"/>
                  </a:lnTo>
                  <a:lnTo>
                    <a:pt x="558285" y="222452"/>
                  </a:lnTo>
                  <a:lnTo>
                    <a:pt x="747545" y="222452"/>
                  </a:lnTo>
                  <a:lnTo>
                    <a:pt x="755316" y="214833"/>
                  </a:lnTo>
                  <a:lnTo>
                    <a:pt x="810859" y="159220"/>
                  </a:lnTo>
                  <a:lnTo>
                    <a:pt x="838051" y="129213"/>
                  </a:lnTo>
                  <a:lnTo>
                    <a:pt x="855985" y="105053"/>
                  </a:lnTo>
                  <a:lnTo>
                    <a:pt x="877716" y="76459"/>
                  </a:lnTo>
                  <a:lnTo>
                    <a:pt x="890623" y="59143"/>
                  </a:lnTo>
                  <a:lnTo>
                    <a:pt x="813986" y="59143"/>
                  </a:lnTo>
                  <a:lnTo>
                    <a:pt x="833516" y="37290"/>
                  </a:lnTo>
                  <a:lnTo>
                    <a:pt x="842068" y="24721"/>
                  </a:lnTo>
                  <a:lnTo>
                    <a:pt x="841477" y="16678"/>
                  </a:lnTo>
                  <a:lnTo>
                    <a:pt x="833582" y="8406"/>
                  </a:lnTo>
                  <a:lnTo>
                    <a:pt x="818987" y="5988"/>
                  </a:lnTo>
                  <a:close/>
                </a:path>
                <a:path w="911859" h="811529">
                  <a:moveTo>
                    <a:pt x="893136" y="0"/>
                  </a:moveTo>
                  <a:lnTo>
                    <a:pt x="871070" y="10667"/>
                  </a:lnTo>
                  <a:lnTo>
                    <a:pt x="844265" y="32021"/>
                  </a:lnTo>
                  <a:lnTo>
                    <a:pt x="813986" y="59143"/>
                  </a:lnTo>
                  <a:lnTo>
                    <a:pt x="890623" y="59143"/>
                  </a:lnTo>
                  <a:lnTo>
                    <a:pt x="898727" y="48271"/>
                  </a:lnTo>
                  <a:lnTo>
                    <a:pt x="911671" y="23446"/>
                  </a:lnTo>
                  <a:lnTo>
                    <a:pt x="909198" y="4939"/>
                  </a:lnTo>
                  <a:lnTo>
                    <a:pt x="893136" y="0"/>
                  </a:lnTo>
                  <a:close/>
                </a:path>
              </a:pathLst>
            </a:custGeom>
            <a:solidFill>
              <a:srgbClr val="F1C9BB"/>
            </a:solidFill>
          </p:spPr>
          <p:txBody>
            <a:bodyPr wrap="square" lIns="0" tIns="0" rIns="0" bIns="0" rtlCol="0"/>
            <a:lstStyle/>
            <a:p>
              <a:endParaRPr/>
            </a:p>
          </p:txBody>
        </p:sp>
        <p:pic>
          <p:nvPicPr>
            <p:cNvPr id="1611" name="object 1611"/>
            <p:cNvPicPr/>
            <p:nvPr/>
          </p:nvPicPr>
          <p:blipFill>
            <a:blip r:embed="rId38" cstate="print"/>
            <a:stretch>
              <a:fillRect/>
            </a:stretch>
          </p:blipFill>
          <p:spPr>
            <a:xfrm>
              <a:off x="6335902" y="4262075"/>
              <a:ext cx="259117" cy="251185"/>
            </a:xfrm>
            <a:prstGeom prst="rect">
              <a:avLst/>
            </a:prstGeom>
          </p:spPr>
        </p:pic>
        <p:pic>
          <p:nvPicPr>
            <p:cNvPr id="1612" name="object 1612"/>
            <p:cNvPicPr/>
            <p:nvPr/>
          </p:nvPicPr>
          <p:blipFill>
            <a:blip r:embed="rId39" cstate="print"/>
            <a:stretch>
              <a:fillRect/>
            </a:stretch>
          </p:blipFill>
          <p:spPr>
            <a:xfrm>
              <a:off x="6270447" y="4285844"/>
              <a:ext cx="112187" cy="145286"/>
            </a:xfrm>
            <a:prstGeom prst="rect">
              <a:avLst/>
            </a:prstGeom>
          </p:spPr>
        </p:pic>
        <p:pic>
          <p:nvPicPr>
            <p:cNvPr id="1613" name="object 1613"/>
            <p:cNvPicPr/>
            <p:nvPr/>
          </p:nvPicPr>
          <p:blipFill>
            <a:blip r:embed="rId40" cstate="print"/>
            <a:stretch>
              <a:fillRect/>
            </a:stretch>
          </p:blipFill>
          <p:spPr>
            <a:xfrm>
              <a:off x="5444032" y="4111375"/>
              <a:ext cx="1979980" cy="964623"/>
            </a:xfrm>
            <a:prstGeom prst="rect">
              <a:avLst/>
            </a:prstGeom>
          </p:spPr>
        </p:pic>
        <p:pic>
          <p:nvPicPr>
            <p:cNvPr id="1614" name="object 1614"/>
            <p:cNvPicPr/>
            <p:nvPr/>
          </p:nvPicPr>
          <p:blipFill>
            <a:blip r:embed="rId41" cstate="print"/>
            <a:stretch>
              <a:fillRect/>
            </a:stretch>
          </p:blipFill>
          <p:spPr>
            <a:xfrm>
              <a:off x="6705138" y="4170188"/>
              <a:ext cx="573877" cy="905811"/>
            </a:xfrm>
            <a:prstGeom prst="rect">
              <a:avLst/>
            </a:prstGeom>
          </p:spPr>
        </p:pic>
      </p:grpSp>
      <p:sp>
        <p:nvSpPr>
          <p:cNvPr id="1615" name="object 1615"/>
          <p:cNvSpPr txBox="1"/>
          <p:nvPr/>
        </p:nvSpPr>
        <p:spPr>
          <a:xfrm rot="21060000">
            <a:off x="6710439" y="4210994"/>
            <a:ext cx="322035" cy="76200"/>
          </a:xfrm>
          <a:prstGeom prst="rect">
            <a:avLst/>
          </a:prstGeom>
        </p:spPr>
        <p:txBody>
          <a:bodyPr vert="horz" wrap="square" lIns="0" tIns="3175" rIns="0" bIns="0" rtlCol="0">
            <a:spAutoFit/>
          </a:bodyPr>
          <a:lstStyle/>
          <a:p>
            <a:pPr>
              <a:lnSpc>
                <a:spcPts val="585"/>
              </a:lnSpc>
              <a:spcBef>
                <a:spcPts val="25"/>
              </a:spcBef>
            </a:pPr>
            <a:r>
              <a:rPr sz="600" b="1" spc="10" dirty="0">
                <a:solidFill>
                  <a:srgbClr val="414042"/>
                </a:solidFill>
                <a:latin typeface="Microsoft JhengHei"/>
                <a:cs typeface="Microsoft JhengHei"/>
              </a:rPr>
              <a:t>ために。</a:t>
            </a:r>
            <a:endParaRPr sz="600">
              <a:latin typeface="Microsoft JhengHei"/>
              <a:cs typeface="Microsoft JhengHei"/>
            </a:endParaRPr>
          </a:p>
        </p:txBody>
      </p:sp>
      <p:sp>
        <p:nvSpPr>
          <p:cNvPr id="1616" name="object 1616"/>
          <p:cNvSpPr txBox="1"/>
          <p:nvPr/>
        </p:nvSpPr>
        <p:spPr>
          <a:xfrm rot="21060000">
            <a:off x="6737523" y="4374086"/>
            <a:ext cx="145704" cy="25400"/>
          </a:xfrm>
          <a:prstGeom prst="rect">
            <a:avLst/>
          </a:prstGeom>
        </p:spPr>
        <p:txBody>
          <a:bodyPr vert="horz" wrap="square" lIns="0" tIns="4445" rIns="0" bIns="0" rtlCol="0">
            <a:spAutoFit/>
          </a:bodyPr>
          <a:lstStyle/>
          <a:p>
            <a:pPr>
              <a:lnSpc>
                <a:spcPts val="185"/>
              </a:lnSpc>
              <a:spcBef>
                <a:spcPts val="35"/>
              </a:spcBef>
            </a:pPr>
            <a:r>
              <a:rPr sz="200" b="0" spc="20" dirty="0">
                <a:solidFill>
                  <a:srgbClr val="231F20"/>
                </a:solidFill>
                <a:latin typeface="Yu Gothic Medium"/>
                <a:cs typeface="Yu Gothic Medium"/>
              </a:rPr>
              <a:t>ています。</a:t>
            </a:r>
            <a:endParaRPr sz="200">
              <a:latin typeface="Yu Gothic Medium"/>
              <a:cs typeface="Yu Gothic Medium"/>
            </a:endParaRPr>
          </a:p>
        </p:txBody>
      </p:sp>
      <p:sp>
        <p:nvSpPr>
          <p:cNvPr id="1617" name="object 1617"/>
          <p:cNvSpPr txBox="1"/>
          <p:nvPr/>
        </p:nvSpPr>
        <p:spPr>
          <a:xfrm rot="21060000">
            <a:off x="6809388" y="4769135"/>
            <a:ext cx="62223" cy="25400"/>
          </a:xfrm>
          <a:prstGeom prst="rect">
            <a:avLst/>
          </a:prstGeom>
        </p:spPr>
        <p:txBody>
          <a:bodyPr vert="horz" wrap="square" lIns="0" tIns="635" rIns="0" bIns="0" rtlCol="0">
            <a:spAutoFit/>
          </a:bodyPr>
          <a:lstStyle/>
          <a:p>
            <a:pPr>
              <a:lnSpc>
                <a:spcPts val="190"/>
              </a:lnSpc>
              <a:spcBef>
                <a:spcPts val="5"/>
              </a:spcBef>
            </a:pPr>
            <a:r>
              <a:rPr sz="200" b="0" dirty="0">
                <a:solidFill>
                  <a:srgbClr val="FFFFFF"/>
                </a:solidFill>
                <a:latin typeface="Yu Gothic Medium"/>
                <a:cs typeface="Yu Gothic Medium"/>
              </a:rPr>
              <a:t>め</a:t>
            </a:r>
            <a:r>
              <a:rPr sz="200" b="0" spc="-10" dirty="0">
                <a:solidFill>
                  <a:srgbClr val="FFFFFF"/>
                </a:solidFill>
                <a:latin typeface="Yu Gothic Medium"/>
                <a:cs typeface="Yu Gothic Medium"/>
              </a:rPr>
              <a:t>な</a:t>
            </a:r>
            <a:r>
              <a:rPr sz="200" b="0" spc="-165" dirty="0">
                <a:solidFill>
                  <a:srgbClr val="FFFFFF"/>
                </a:solidFill>
                <a:latin typeface="Yu Gothic Medium"/>
                <a:cs typeface="Yu Gothic Medium"/>
              </a:rPr>
              <a:t>い</a:t>
            </a:r>
            <a:endParaRPr sz="200">
              <a:latin typeface="Yu Gothic Medium"/>
              <a:cs typeface="Yu Gothic Medium"/>
            </a:endParaRPr>
          </a:p>
        </p:txBody>
      </p:sp>
      <p:sp>
        <p:nvSpPr>
          <p:cNvPr id="1618" name="object 1618"/>
          <p:cNvSpPr txBox="1"/>
          <p:nvPr/>
        </p:nvSpPr>
        <p:spPr>
          <a:xfrm rot="21060000">
            <a:off x="6878264" y="4760221"/>
            <a:ext cx="27127" cy="25400"/>
          </a:xfrm>
          <a:prstGeom prst="rect">
            <a:avLst/>
          </a:prstGeom>
        </p:spPr>
        <p:txBody>
          <a:bodyPr vert="horz" wrap="square" lIns="0" tIns="635" rIns="0" bIns="0" rtlCol="0">
            <a:spAutoFit/>
          </a:bodyPr>
          <a:lstStyle/>
          <a:p>
            <a:pPr>
              <a:lnSpc>
                <a:spcPts val="195"/>
              </a:lnSpc>
              <a:spcBef>
                <a:spcPts val="5"/>
              </a:spcBef>
            </a:pPr>
            <a:r>
              <a:rPr sz="200" b="0" spc="-150" dirty="0">
                <a:solidFill>
                  <a:srgbClr val="FFFFFF"/>
                </a:solidFill>
                <a:latin typeface="Yu Gothic Medium"/>
                <a:cs typeface="Yu Gothic Medium"/>
              </a:rPr>
              <a:t>端</a:t>
            </a:r>
            <a:endParaRPr sz="200">
              <a:latin typeface="Yu Gothic Medium"/>
              <a:cs typeface="Yu Gothic Medium"/>
            </a:endParaRPr>
          </a:p>
        </p:txBody>
      </p:sp>
      <p:sp>
        <p:nvSpPr>
          <p:cNvPr id="1619" name="object 1619"/>
          <p:cNvSpPr txBox="1"/>
          <p:nvPr/>
        </p:nvSpPr>
        <p:spPr>
          <a:xfrm rot="21060000">
            <a:off x="6910835" y="4747676"/>
            <a:ext cx="106113" cy="25400"/>
          </a:xfrm>
          <a:prstGeom prst="rect">
            <a:avLst/>
          </a:prstGeom>
        </p:spPr>
        <p:txBody>
          <a:bodyPr vert="horz" wrap="square" lIns="0" tIns="1270" rIns="0" bIns="0" rtlCol="0">
            <a:spAutoFit/>
          </a:bodyPr>
          <a:lstStyle/>
          <a:p>
            <a:pPr>
              <a:lnSpc>
                <a:spcPts val="190"/>
              </a:lnSpc>
              <a:spcBef>
                <a:spcPts val="10"/>
              </a:spcBef>
            </a:pPr>
            <a:r>
              <a:rPr sz="200" b="0" dirty="0">
                <a:solidFill>
                  <a:srgbClr val="FFFFFF"/>
                </a:solidFill>
                <a:latin typeface="Yu Gothic Medium"/>
                <a:cs typeface="Yu Gothic Medium"/>
              </a:rPr>
              <a:t>末の場合</a:t>
            </a:r>
            <a:endParaRPr sz="200">
              <a:latin typeface="Yu Gothic Medium"/>
              <a:cs typeface="Yu Gothic Medium"/>
            </a:endParaRPr>
          </a:p>
        </p:txBody>
      </p:sp>
      <p:sp>
        <p:nvSpPr>
          <p:cNvPr id="1620" name="object 1620"/>
          <p:cNvSpPr txBox="1"/>
          <p:nvPr/>
        </p:nvSpPr>
        <p:spPr>
          <a:xfrm rot="21060000">
            <a:off x="6921470" y="4803903"/>
            <a:ext cx="130885" cy="25400"/>
          </a:xfrm>
          <a:prstGeom prst="rect">
            <a:avLst/>
          </a:prstGeom>
        </p:spPr>
        <p:txBody>
          <a:bodyPr vert="horz" wrap="square" lIns="0" tIns="1270" rIns="0" bIns="0" rtlCol="0">
            <a:spAutoFit/>
          </a:bodyPr>
          <a:lstStyle/>
          <a:p>
            <a:pPr>
              <a:lnSpc>
                <a:spcPts val="190"/>
              </a:lnSpc>
              <a:spcBef>
                <a:spcPts val="10"/>
              </a:spcBef>
            </a:pPr>
            <a:r>
              <a:rPr sz="200" b="0" dirty="0">
                <a:solidFill>
                  <a:srgbClr val="231F20"/>
                </a:solidFill>
                <a:latin typeface="Yu Gothic Medium"/>
                <a:cs typeface="Yu Gothic Medium"/>
              </a:rPr>
              <a:t>ワード入力</a:t>
            </a:r>
            <a:endParaRPr sz="200">
              <a:latin typeface="Yu Gothic Medium"/>
              <a:cs typeface="Yu Gothic Medium"/>
            </a:endParaRPr>
          </a:p>
        </p:txBody>
      </p:sp>
      <p:sp>
        <p:nvSpPr>
          <p:cNvPr id="1621" name="object 1621"/>
          <p:cNvSpPr txBox="1"/>
          <p:nvPr/>
        </p:nvSpPr>
        <p:spPr>
          <a:xfrm rot="21060000">
            <a:off x="6887097" y="4838974"/>
            <a:ext cx="4579" cy="6350"/>
          </a:xfrm>
          <a:prstGeom prst="rect">
            <a:avLst/>
          </a:prstGeom>
        </p:spPr>
        <p:txBody>
          <a:bodyPr vert="horz" wrap="square" lIns="0" tIns="1905" rIns="0" bIns="0" rtlCol="0">
            <a:spAutoFit/>
          </a:bodyPr>
          <a:lstStyle/>
          <a:p>
            <a:pPr>
              <a:lnSpc>
                <a:spcPct val="100000"/>
              </a:lnSpc>
              <a:spcBef>
                <a:spcPts val="15"/>
              </a:spcBef>
            </a:pPr>
            <a:r>
              <a:rPr sz="100" b="0" spc="-45" dirty="0">
                <a:solidFill>
                  <a:srgbClr val="231F20"/>
                </a:solidFill>
                <a:latin typeface="Yu Gothic Medium"/>
                <a:cs typeface="Yu Gothic Medium"/>
              </a:rPr>
              <a:t>号</a:t>
            </a:r>
            <a:r>
              <a:rPr sz="100" b="0" spc="-40" dirty="0">
                <a:solidFill>
                  <a:srgbClr val="231F20"/>
                </a:solidFill>
                <a:latin typeface="Yu Gothic Medium"/>
                <a:cs typeface="Yu Gothic Medium"/>
              </a:rPr>
              <a:t>化</a:t>
            </a:r>
            <a:r>
              <a:rPr sz="100" b="0" spc="-30" dirty="0">
                <a:solidFill>
                  <a:srgbClr val="231F20"/>
                </a:solidFill>
                <a:latin typeface="Yu Gothic Medium"/>
                <a:cs typeface="Yu Gothic Medium"/>
              </a:rPr>
              <a:t>Q</a:t>
            </a:r>
            <a:endParaRPr sz="100">
              <a:latin typeface="Yu Gothic Medium"/>
              <a:cs typeface="Yu Gothic Medium"/>
            </a:endParaRPr>
          </a:p>
        </p:txBody>
      </p:sp>
      <p:sp>
        <p:nvSpPr>
          <p:cNvPr id="1622" name="object 1622"/>
          <p:cNvSpPr txBox="1"/>
          <p:nvPr/>
        </p:nvSpPr>
        <p:spPr>
          <a:xfrm rot="21060000">
            <a:off x="6876325" y="4819188"/>
            <a:ext cx="46394" cy="25400"/>
          </a:xfrm>
          <a:prstGeom prst="rect">
            <a:avLst/>
          </a:prstGeom>
        </p:spPr>
        <p:txBody>
          <a:bodyPr vert="horz" wrap="square" lIns="0" tIns="10795" rIns="0" bIns="0" rtlCol="0">
            <a:spAutoFit/>
          </a:bodyPr>
          <a:lstStyle/>
          <a:p>
            <a:pPr>
              <a:lnSpc>
                <a:spcPct val="100000"/>
              </a:lnSpc>
              <a:spcBef>
                <a:spcPts val="85"/>
              </a:spcBef>
            </a:pPr>
            <a:r>
              <a:rPr sz="200" b="0" spc="-195" dirty="0">
                <a:solidFill>
                  <a:srgbClr val="231F20"/>
                </a:solidFill>
                <a:latin typeface="Yu Gothic Medium"/>
                <a:cs typeface="Yu Gothic Medium"/>
              </a:rPr>
              <a:t>ス</a:t>
            </a:r>
            <a:endParaRPr sz="200">
              <a:latin typeface="Yu Gothic Medium"/>
              <a:cs typeface="Yu Gothic Medium"/>
            </a:endParaRPr>
          </a:p>
        </p:txBody>
      </p:sp>
      <p:sp>
        <p:nvSpPr>
          <p:cNvPr id="1623" name="object 1623"/>
          <p:cNvSpPr txBox="1"/>
          <p:nvPr/>
        </p:nvSpPr>
        <p:spPr>
          <a:xfrm rot="21060000">
            <a:off x="6863473" y="4823083"/>
            <a:ext cx="26654" cy="25400"/>
          </a:xfrm>
          <a:prstGeom prst="rect">
            <a:avLst/>
          </a:prstGeom>
        </p:spPr>
        <p:txBody>
          <a:bodyPr vert="horz" wrap="square" lIns="0" tIns="635" rIns="0" bIns="0" rtlCol="0">
            <a:spAutoFit/>
          </a:bodyPr>
          <a:lstStyle/>
          <a:p>
            <a:pPr>
              <a:lnSpc>
                <a:spcPts val="195"/>
              </a:lnSpc>
              <a:spcBef>
                <a:spcPts val="5"/>
              </a:spcBef>
            </a:pPr>
            <a:r>
              <a:rPr sz="200" b="0" spc="-165" dirty="0">
                <a:solidFill>
                  <a:srgbClr val="231F20"/>
                </a:solidFill>
                <a:latin typeface="Yu Gothic Medium"/>
                <a:cs typeface="Yu Gothic Medium"/>
              </a:rPr>
              <a:t>パ</a:t>
            </a:r>
            <a:endParaRPr sz="200">
              <a:latin typeface="Yu Gothic Medium"/>
              <a:cs typeface="Yu Gothic Medium"/>
            </a:endParaRPr>
          </a:p>
        </p:txBody>
      </p:sp>
      <p:sp>
        <p:nvSpPr>
          <p:cNvPr id="1627" name="object 1627"/>
          <p:cNvSpPr txBox="1"/>
          <p:nvPr/>
        </p:nvSpPr>
        <p:spPr>
          <a:xfrm>
            <a:off x="2411450" y="3176919"/>
            <a:ext cx="1555115" cy="157480"/>
          </a:xfrm>
          <a:prstGeom prst="rect">
            <a:avLst/>
          </a:prstGeom>
        </p:spPr>
        <p:txBody>
          <a:bodyPr vert="horz" wrap="square" lIns="0" tIns="13970" rIns="0" bIns="0" rtlCol="0">
            <a:spAutoFit/>
          </a:bodyPr>
          <a:lstStyle/>
          <a:p>
            <a:pPr marL="50165">
              <a:lnSpc>
                <a:spcPct val="100000"/>
              </a:lnSpc>
              <a:spcBef>
                <a:spcPts val="110"/>
              </a:spcBef>
            </a:pPr>
            <a:r>
              <a:rPr sz="850" b="0" spc="-60" dirty="0">
                <a:solidFill>
                  <a:srgbClr val="231F20"/>
                </a:solidFill>
                <a:latin typeface="Yu Gothic Medium"/>
                <a:cs typeface="Yu Gothic Medium"/>
              </a:rPr>
              <a:t>-</a:t>
            </a:r>
            <a:endParaRPr sz="850">
              <a:latin typeface="Yu Gothic Medium"/>
              <a:cs typeface="Yu Gothic Medium"/>
            </a:endParaRPr>
          </a:p>
        </p:txBody>
      </p:sp>
      <p:sp>
        <p:nvSpPr>
          <p:cNvPr id="1628" name="object 1628"/>
          <p:cNvSpPr txBox="1"/>
          <p:nvPr/>
        </p:nvSpPr>
        <p:spPr>
          <a:xfrm>
            <a:off x="2411450" y="3640081"/>
            <a:ext cx="1555115" cy="157480"/>
          </a:xfrm>
          <a:prstGeom prst="rect">
            <a:avLst/>
          </a:prstGeom>
        </p:spPr>
        <p:txBody>
          <a:bodyPr vert="horz" wrap="square" lIns="0" tIns="13970" rIns="0" bIns="0" rtlCol="0">
            <a:spAutoFit/>
          </a:bodyPr>
          <a:lstStyle/>
          <a:p>
            <a:pPr marL="50165">
              <a:lnSpc>
                <a:spcPct val="100000"/>
              </a:lnSpc>
              <a:spcBef>
                <a:spcPts val="110"/>
              </a:spcBef>
            </a:pPr>
            <a:r>
              <a:rPr sz="850" b="0" spc="-60" dirty="0">
                <a:solidFill>
                  <a:srgbClr val="231F20"/>
                </a:solidFill>
                <a:latin typeface="Yu Gothic Medium"/>
                <a:cs typeface="Yu Gothic Medium"/>
              </a:rPr>
              <a:t>-</a:t>
            </a:r>
            <a:endParaRPr sz="850">
              <a:latin typeface="Yu Gothic Medium"/>
              <a:cs typeface="Yu Gothic Medium"/>
            </a:endParaRPr>
          </a:p>
        </p:txBody>
      </p:sp>
      <p:pic>
        <p:nvPicPr>
          <p:cNvPr id="1630" name="object 1630"/>
          <p:cNvPicPr/>
          <p:nvPr/>
        </p:nvPicPr>
        <p:blipFill>
          <a:blip r:embed="rId42" cstate="print"/>
          <a:stretch>
            <a:fillRect/>
          </a:stretch>
        </p:blipFill>
        <p:spPr>
          <a:xfrm>
            <a:off x="6186811" y="1436509"/>
            <a:ext cx="1008017" cy="1008037"/>
          </a:xfrm>
          <a:prstGeom prst="rect">
            <a:avLst/>
          </a:prstGeom>
          <a:ln w="38100">
            <a:noFill/>
          </a:ln>
        </p:spPr>
      </p:pic>
      <p:sp>
        <p:nvSpPr>
          <p:cNvPr id="1631" name="object 1631"/>
          <p:cNvSpPr/>
          <p:nvPr/>
        </p:nvSpPr>
        <p:spPr>
          <a:xfrm>
            <a:off x="4377080" y="2688424"/>
            <a:ext cx="3003550" cy="245110"/>
          </a:xfrm>
          <a:custGeom>
            <a:avLst/>
            <a:gdLst/>
            <a:ahLst/>
            <a:cxnLst/>
            <a:rect l="l" t="t" r="r" b="b"/>
            <a:pathLst>
              <a:path w="3003550" h="245110">
                <a:moveTo>
                  <a:pt x="3003550" y="0"/>
                </a:moveTo>
                <a:lnTo>
                  <a:pt x="0" y="0"/>
                </a:lnTo>
                <a:lnTo>
                  <a:pt x="0" y="244589"/>
                </a:lnTo>
                <a:lnTo>
                  <a:pt x="3003550" y="244589"/>
                </a:lnTo>
                <a:lnTo>
                  <a:pt x="3003550" y="0"/>
                </a:lnTo>
                <a:close/>
              </a:path>
            </a:pathLst>
          </a:custGeom>
          <a:solidFill>
            <a:srgbClr val="6D6E71"/>
          </a:solidFill>
        </p:spPr>
        <p:txBody>
          <a:bodyPr wrap="square" lIns="0" tIns="0" rIns="0" bIns="0" rtlCol="0"/>
          <a:lstStyle/>
          <a:p>
            <a:endParaRPr/>
          </a:p>
        </p:txBody>
      </p:sp>
      <p:sp>
        <p:nvSpPr>
          <p:cNvPr id="1632" name="object 1632"/>
          <p:cNvSpPr txBox="1"/>
          <p:nvPr/>
        </p:nvSpPr>
        <p:spPr>
          <a:xfrm>
            <a:off x="4831736" y="2728687"/>
            <a:ext cx="2113915" cy="162560"/>
          </a:xfrm>
          <a:prstGeom prst="rect">
            <a:avLst/>
          </a:prstGeom>
        </p:spPr>
        <p:txBody>
          <a:bodyPr vert="horz" wrap="square" lIns="0" tIns="12700" rIns="0" bIns="0" rtlCol="0">
            <a:spAutoFit/>
          </a:bodyPr>
          <a:lstStyle/>
          <a:p>
            <a:pPr marL="12700">
              <a:lnSpc>
                <a:spcPct val="100000"/>
              </a:lnSpc>
              <a:spcBef>
                <a:spcPts val="100"/>
              </a:spcBef>
            </a:pPr>
            <a:r>
              <a:rPr sz="900" b="0" spc="-70" dirty="0">
                <a:solidFill>
                  <a:srgbClr val="FFFFFF"/>
                </a:solidFill>
                <a:latin typeface="Yu Gothic Medium"/>
                <a:cs typeface="Yu Gothic Medium"/>
              </a:rPr>
              <a:t>PC</a:t>
            </a:r>
            <a:r>
              <a:rPr sz="900" b="0" spc="-35" dirty="0">
                <a:solidFill>
                  <a:srgbClr val="FFFFFF"/>
                </a:solidFill>
                <a:latin typeface="Yu Gothic Medium"/>
                <a:cs typeface="Yu Gothic Medium"/>
              </a:rPr>
              <a:t> </a:t>
            </a:r>
            <a:r>
              <a:rPr sz="900" b="0" dirty="0">
                <a:solidFill>
                  <a:srgbClr val="FFFFFF"/>
                </a:solidFill>
                <a:latin typeface="Yu Gothic Medium"/>
                <a:cs typeface="Yu Gothic Medium"/>
              </a:rPr>
              <a:t>など</a:t>
            </a:r>
            <a:r>
              <a:rPr sz="900" b="0" spc="-35" dirty="0">
                <a:solidFill>
                  <a:srgbClr val="FFFFFF"/>
                </a:solidFill>
                <a:latin typeface="Yu Gothic Medium"/>
                <a:cs typeface="Yu Gothic Medium"/>
              </a:rPr>
              <a:t> </a:t>
            </a:r>
            <a:r>
              <a:rPr sz="900" b="0" spc="-40" dirty="0">
                <a:solidFill>
                  <a:srgbClr val="FFFFFF"/>
                </a:solidFill>
                <a:latin typeface="Yu Gothic Medium"/>
                <a:cs typeface="Yu Gothic Medium"/>
              </a:rPr>
              <a:t>QR</a:t>
            </a:r>
            <a:r>
              <a:rPr sz="900" b="0" spc="-35" dirty="0">
                <a:solidFill>
                  <a:srgbClr val="FFFFFF"/>
                </a:solidFill>
                <a:latin typeface="Yu Gothic Medium"/>
                <a:cs typeface="Yu Gothic Medium"/>
              </a:rPr>
              <a:t> </a:t>
            </a:r>
            <a:r>
              <a:rPr sz="900" b="0" dirty="0">
                <a:solidFill>
                  <a:srgbClr val="FFFFFF"/>
                </a:solidFill>
                <a:latin typeface="Yu Gothic Medium"/>
                <a:cs typeface="Yu Gothic Medium"/>
              </a:rPr>
              <a:t>コードの読めない端末の場合</a:t>
            </a:r>
            <a:endParaRPr sz="900">
              <a:latin typeface="Yu Gothic Medium"/>
              <a:cs typeface="Yu Gothic Medium"/>
            </a:endParaRPr>
          </a:p>
        </p:txBody>
      </p:sp>
      <p:sp>
        <p:nvSpPr>
          <p:cNvPr id="1633" name="object 1633"/>
          <p:cNvSpPr txBox="1"/>
          <p:nvPr/>
        </p:nvSpPr>
        <p:spPr>
          <a:xfrm>
            <a:off x="4459347" y="2994549"/>
            <a:ext cx="2604135" cy="162560"/>
          </a:xfrm>
          <a:prstGeom prst="rect">
            <a:avLst/>
          </a:prstGeom>
        </p:spPr>
        <p:txBody>
          <a:bodyPr vert="horz" wrap="square" lIns="0" tIns="12700" rIns="0" bIns="0" rtlCol="0">
            <a:spAutoFit/>
          </a:bodyPr>
          <a:lstStyle/>
          <a:p>
            <a:pPr marL="12700">
              <a:lnSpc>
                <a:spcPct val="100000"/>
              </a:lnSpc>
              <a:spcBef>
                <a:spcPts val="100"/>
              </a:spcBef>
            </a:pPr>
            <a:r>
              <a:rPr sz="900" b="0" dirty="0">
                <a:solidFill>
                  <a:srgbClr val="231F20"/>
                </a:solidFill>
                <a:latin typeface="Yu Gothic Medium"/>
                <a:cs typeface="Yu Gothic Medium"/>
              </a:rPr>
              <a:t>①ネットワーク設定で</a:t>
            </a:r>
            <a:r>
              <a:rPr sz="900" b="0" spc="-35" dirty="0">
                <a:solidFill>
                  <a:srgbClr val="231F20"/>
                </a:solidFill>
                <a:latin typeface="Yu Gothic Medium"/>
                <a:cs typeface="Yu Gothic Medium"/>
              </a:rPr>
              <a:t> </a:t>
            </a:r>
            <a:r>
              <a:rPr sz="900" b="0" spc="-55" dirty="0">
                <a:solidFill>
                  <a:srgbClr val="231F20"/>
                </a:solidFill>
                <a:latin typeface="Yu Gothic Medium"/>
                <a:cs typeface="Yu Gothic Medium"/>
              </a:rPr>
              <a:t>SSID</a:t>
            </a:r>
            <a:r>
              <a:rPr sz="900" b="0" spc="-35" dirty="0">
                <a:solidFill>
                  <a:srgbClr val="231F20"/>
                </a:solidFill>
                <a:latin typeface="Yu Gothic Medium"/>
                <a:cs typeface="Yu Gothic Medium"/>
              </a:rPr>
              <a:t> </a:t>
            </a:r>
            <a:r>
              <a:rPr sz="900" b="0" spc="50" dirty="0">
                <a:solidFill>
                  <a:srgbClr val="231F20"/>
                </a:solidFill>
                <a:latin typeface="Yu Gothic Medium"/>
                <a:cs typeface="Yu Gothic Medium"/>
              </a:rPr>
              <a:t>選択•パスワード入力</a:t>
            </a:r>
            <a:endParaRPr sz="900">
              <a:latin typeface="Yu Gothic Medium"/>
              <a:cs typeface="Yu Gothic Medium"/>
            </a:endParaRPr>
          </a:p>
        </p:txBody>
      </p:sp>
      <p:sp>
        <p:nvSpPr>
          <p:cNvPr id="1634" name="object 1634"/>
          <p:cNvSpPr txBox="1"/>
          <p:nvPr/>
        </p:nvSpPr>
        <p:spPr>
          <a:xfrm>
            <a:off x="4408524" y="3246809"/>
            <a:ext cx="1212850" cy="440055"/>
          </a:xfrm>
          <a:prstGeom prst="rect">
            <a:avLst/>
          </a:prstGeom>
        </p:spPr>
        <p:txBody>
          <a:bodyPr vert="horz" wrap="square" lIns="0" tIns="12700" rIns="0" bIns="0" rtlCol="0">
            <a:spAutoFit/>
          </a:bodyPr>
          <a:lstStyle/>
          <a:p>
            <a:pPr marL="56515" marR="5080">
              <a:lnSpc>
                <a:spcPct val="107400"/>
              </a:lnSpc>
              <a:spcBef>
                <a:spcPts val="100"/>
              </a:spcBef>
            </a:pPr>
            <a:r>
              <a:rPr sz="900" b="0" dirty="0">
                <a:solidFill>
                  <a:srgbClr val="231F20"/>
                </a:solidFill>
                <a:latin typeface="Yu Gothic Medium"/>
                <a:cs typeface="Yu Gothic Medium"/>
              </a:rPr>
              <a:t>②ブラウザアプリ等で  </a:t>
            </a:r>
            <a:r>
              <a:rPr sz="900" b="0" spc="20" dirty="0">
                <a:solidFill>
                  <a:srgbClr val="231F20"/>
                </a:solidFill>
                <a:latin typeface="Yu Gothic Medium"/>
                <a:cs typeface="Yu Gothic Medium"/>
              </a:rPr>
              <a:t>http</a:t>
            </a:r>
            <a:r>
              <a:rPr sz="900" b="0" spc="-45" dirty="0">
                <a:solidFill>
                  <a:srgbClr val="231F20"/>
                </a:solidFill>
                <a:latin typeface="Yu Gothic Medium"/>
                <a:cs typeface="Yu Gothic Medium"/>
              </a:rPr>
              <a:t> </a:t>
            </a:r>
            <a:r>
              <a:rPr sz="900" b="0" dirty="0">
                <a:solidFill>
                  <a:srgbClr val="231F20"/>
                </a:solidFill>
                <a:latin typeface="Yu Gothic Medium"/>
                <a:cs typeface="Yu Gothic Medium"/>
              </a:rPr>
              <a:t>サイトに</a:t>
            </a:r>
            <a:endParaRPr sz="900">
              <a:latin typeface="Yu Gothic Medium"/>
              <a:cs typeface="Yu Gothic Medium"/>
            </a:endParaRPr>
          </a:p>
          <a:p>
            <a:pPr marL="12700">
              <a:lnSpc>
                <a:spcPct val="100000"/>
              </a:lnSpc>
              <a:spcBef>
                <a:spcPts val="105"/>
              </a:spcBef>
            </a:pPr>
            <a:r>
              <a:rPr sz="700" b="0" dirty="0">
                <a:solidFill>
                  <a:srgbClr val="231F20"/>
                </a:solidFill>
                <a:latin typeface="Yu Gothic Medium"/>
                <a:cs typeface="Yu Gothic Medium"/>
              </a:rPr>
              <a:t>（qr24.jp</a:t>
            </a:r>
            <a:r>
              <a:rPr sz="700" b="0" spc="-25" dirty="0">
                <a:solidFill>
                  <a:srgbClr val="231F20"/>
                </a:solidFill>
                <a:latin typeface="Yu Gothic Medium"/>
                <a:cs typeface="Yu Gothic Medium"/>
              </a:rPr>
              <a:t> </a:t>
            </a:r>
            <a:r>
              <a:rPr sz="700" b="0" dirty="0">
                <a:solidFill>
                  <a:srgbClr val="231F20"/>
                </a:solidFill>
                <a:latin typeface="Yu Gothic Medium"/>
                <a:cs typeface="Yu Gothic Medium"/>
              </a:rPr>
              <a:t>など）</a:t>
            </a:r>
            <a:endParaRPr sz="700">
              <a:latin typeface="Yu Gothic Medium"/>
              <a:cs typeface="Yu Gothic Medium"/>
            </a:endParaRPr>
          </a:p>
        </p:txBody>
      </p:sp>
      <p:sp>
        <p:nvSpPr>
          <p:cNvPr id="1635" name="object 1635"/>
          <p:cNvSpPr txBox="1"/>
          <p:nvPr/>
        </p:nvSpPr>
        <p:spPr>
          <a:xfrm>
            <a:off x="4452974" y="3678633"/>
            <a:ext cx="1168400" cy="162560"/>
          </a:xfrm>
          <a:prstGeom prst="rect">
            <a:avLst/>
          </a:prstGeom>
        </p:spPr>
        <p:txBody>
          <a:bodyPr vert="horz" wrap="square" lIns="0" tIns="12700" rIns="0" bIns="0" rtlCol="0">
            <a:spAutoFit/>
          </a:bodyPr>
          <a:lstStyle/>
          <a:p>
            <a:pPr marL="12700">
              <a:lnSpc>
                <a:spcPct val="100000"/>
              </a:lnSpc>
              <a:spcBef>
                <a:spcPts val="100"/>
              </a:spcBef>
            </a:pPr>
            <a:r>
              <a:rPr sz="900" b="0" dirty="0">
                <a:solidFill>
                  <a:srgbClr val="231F20"/>
                </a:solidFill>
                <a:latin typeface="Yu Gothic Medium"/>
                <a:cs typeface="Yu Gothic Medium"/>
              </a:rPr>
              <a:t>接続すると認証画面が</a:t>
            </a:r>
            <a:endParaRPr sz="900">
              <a:latin typeface="Yu Gothic Medium"/>
              <a:cs typeface="Yu Gothic Medium"/>
            </a:endParaRPr>
          </a:p>
        </p:txBody>
      </p:sp>
      <p:sp>
        <p:nvSpPr>
          <p:cNvPr id="1636" name="object 1636"/>
          <p:cNvSpPr txBox="1"/>
          <p:nvPr/>
        </p:nvSpPr>
        <p:spPr>
          <a:xfrm>
            <a:off x="4452974" y="3825966"/>
            <a:ext cx="711200" cy="162560"/>
          </a:xfrm>
          <a:prstGeom prst="rect">
            <a:avLst/>
          </a:prstGeom>
        </p:spPr>
        <p:txBody>
          <a:bodyPr vert="horz" wrap="square" lIns="0" tIns="12700" rIns="0" bIns="0" rtlCol="0">
            <a:spAutoFit/>
          </a:bodyPr>
          <a:lstStyle/>
          <a:p>
            <a:pPr marL="12700">
              <a:lnSpc>
                <a:spcPct val="100000"/>
              </a:lnSpc>
              <a:spcBef>
                <a:spcPts val="100"/>
              </a:spcBef>
            </a:pPr>
            <a:r>
              <a:rPr sz="900" b="0" dirty="0">
                <a:solidFill>
                  <a:srgbClr val="231F20"/>
                </a:solidFill>
                <a:latin typeface="Yu Gothic Medium"/>
                <a:cs typeface="Yu Gothic Medium"/>
              </a:rPr>
              <a:t>表示されます</a:t>
            </a:r>
            <a:endParaRPr sz="900">
              <a:latin typeface="Yu Gothic Medium"/>
              <a:cs typeface="Yu Gothic Medium"/>
            </a:endParaRPr>
          </a:p>
        </p:txBody>
      </p:sp>
      <p:grpSp>
        <p:nvGrpSpPr>
          <p:cNvPr id="1637" name="object 1637"/>
          <p:cNvGrpSpPr/>
          <p:nvPr/>
        </p:nvGrpSpPr>
        <p:grpSpPr>
          <a:xfrm>
            <a:off x="3909143" y="2906760"/>
            <a:ext cx="3401060" cy="986790"/>
            <a:chOff x="3909143" y="2906760"/>
            <a:chExt cx="3401060" cy="986790"/>
          </a:xfrm>
        </p:grpSpPr>
        <p:sp>
          <p:nvSpPr>
            <p:cNvPr id="1638" name="object 1638"/>
            <p:cNvSpPr/>
            <p:nvPr/>
          </p:nvSpPr>
          <p:spPr>
            <a:xfrm>
              <a:off x="3921843" y="2919460"/>
              <a:ext cx="463550" cy="157480"/>
            </a:xfrm>
            <a:custGeom>
              <a:avLst/>
              <a:gdLst/>
              <a:ahLst/>
              <a:cxnLst/>
              <a:rect l="l" t="t" r="r" b="b"/>
              <a:pathLst>
                <a:path w="463550" h="157480">
                  <a:moveTo>
                    <a:pt x="0" y="0"/>
                  </a:moveTo>
                  <a:lnTo>
                    <a:pt x="0" y="157162"/>
                  </a:lnTo>
                  <a:lnTo>
                    <a:pt x="463550" y="157162"/>
                  </a:lnTo>
                </a:path>
              </a:pathLst>
            </a:custGeom>
            <a:ln w="25400">
              <a:solidFill>
                <a:srgbClr val="00A9BE"/>
              </a:solidFill>
            </a:ln>
          </p:spPr>
          <p:txBody>
            <a:bodyPr wrap="square" lIns="0" tIns="0" rIns="0" bIns="0" rtlCol="0"/>
            <a:lstStyle/>
            <a:p>
              <a:endParaRPr/>
            </a:p>
          </p:txBody>
        </p:sp>
        <p:sp>
          <p:nvSpPr>
            <p:cNvPr id="1639" name="object 1639"/>
            <p:cNvSpPr/>
            <p:nvPr/>
          </p:nvSpPr>
          <p:spPr>
            <a:xfrm>
              <a:off x="6558911" y="3345721"/>
              <a:ext cx="682625" cy="408940"/>
            </a:xfrm>
            <a:custGeom>
              <a:avLst/>
              <a:gdLst/>
              <a:ahLst/>
              <a:cxnLst/>
              <a:rect l="l" t="t" r="r" b="b"/>
              <a:pathLst>
                <a:path w="682625" h="408939">
                  <a:moveTo>
                    <a:pt x="661200" y="0"/>
                  </a:moveTo>
                  <a:lnTo>
                    <a:pt x="20993" y="0"/>
                  </a:lnTo>
                  <a:lnTo>
                    <a:pt x="12821" y="1649"/>
                  </a:lnTo>
                  <a:lnTo>
                    <a:pt x="6148" y="6143"/>
                  </a:lnTo>
                  <a:lnTo>
                    <a:pt x="1649" y="12805"/>
                  </a:lnTo>
                  <a:lnTo>
                    <a:pt x="0" y="20955"/>
                  </a:lnTo>
                  <a:lnTo>
                    <a:pt x="0" y="387400"/>
                  </a:lnTo>
                  <a:lnTo>
                    <a:pt x="1649" y="395563"/>
                  </a:lnTo>
                  <a:lnTo>
                    <a:pt x="6148" y="402228"/>
                  </a:lnTo>
                  <a:lnTo>
                    <a:pt x="12821" y="406721"/>
                  </a:lnTo>
                  <a:lnTo>
                    <a:pt x="20993" y="408368"/>
                  </a:lnTo>
                  <a:lnTo>
                    <a:pt x="661200" y="408368"/>
                  </a:lnTo>
                  <a:lnTo>
                    <a:pt x="669361" y="406721"/>
                  </a:lnTo>
                  <a:lnTo>
                    <a:pt x="676035" y="402228"/>
                  </a:lnTo>
                  <a:lnTo>
                    <a:pt x="680540" y="395563"/>
                  </a:lnTo>
                  <a:lnTo>
                    <a:pt x="682193" y="387400"/>
                  </a:lnTo>
                  <a:lnTo>
                    <a:pt x="682193" y="20955"/>
                  </a:lnTo>
                  <a:lnTo>
                    <a:pt x="680540" y="12805"/>
                  </a:lnTo>
                  <a:lnTo>
                    <a:pt x="676035" y="6143"/>
                  </a:lnTo>
                  <a:lnTo>
                    <a:pt x="669361" y="1649"/>
                  </a:lnTo>
                  <a:lnTo>
                    <a:pt x="661200" y="0"/>
                  </a:lnTo>
                  <a:close/>
                </a:path>
              </a:pathLst>
            </a:custGeom>
            <a:solidFill>
              <a:srgbClr val="FFFFFF"/>
            </a:solidFill>
          </p:spPr>
          <p:txBody>
            <a:bodyPr wrap="square" lIns="0" tIns="0" rIns="0" bIns="0" rtlCol="0"/>
            <a:lstStyle/>
            <a:p>
              <a:endParaRPr/>
            </a:p>
          </p:txBody>
        </p:sp>
        <p:sp>
          <p:nvSpPr>
            <p:cNvPr id="1640" name="object 1640"/>
            <p:cNvSpPr/>
            <p:nvPr/>
          </p:nvSpPr>
          <p:spPr>
            <a:xfrm>
              <a:off x="6589699" y="3373907"/>
              <a:ext cx="621030" cy="352425"/>
            </a:xfrm>
            <a:custGeom>
              <a:avLst/>
              <a:gdLst/>
              <a:ahLst/>
              <a:cxnLst/>
              <a:rect l="l" t="t" r="r" b="b"/>
              <a:pathLst>
                <a:path w="621029" h="352425">
                  <a:moveTo>
                    <a:pt x="620623" y="0"/>
                  </a:moveTo>
                  <a:lnTo>
                    <a:pt x="0" y="0"/>
                  </a:lnTo>
                  <a:lnTo>
                    <a:pt x="0" y="351993"/>
                  </a:lnTo>
                  <a:lnTo>
                    <a:pt x="620623" y="351993"/>
                  </a:lnTo>
                  <a:lnTo>
                    <a:pt x="620623" y="0"/>
                  </a:lnTo>
                  <a:close/>
                </a:path>
              </a:pathLst>
            </a:custGeom>
            <a:solidFill>
              <a:srgbClr val="364B5C"/>
            </a:solidFill>
          </p:spPr>
          <p:txBody>
            <a:bodyPr wrap="square" lIns="0" tIns="0" rIns="0" bIns="0" rtlCol="0"/>
            <a:lstStyle/>
            <a:p>
              <a:endParaRPr/>
            </a:p>
          </p:txBody>
        </p:sp>
        <p:sp>
          <p:nvSpPr>
            <p:cNvPr id="1641" name="object 1641"/>
            <p:cNvSpPr/>
            <p:nvPr/>
          </p:nvSpPr>
          <p:spPr>
            <a:xfrm>
              <a:off x="6558906" y="3345721"/>
              <a:ext cx="447675" cy="408940"/>
            </a:xfrm>
            <a:custGeom>
              <a:avLst/>
              <a:gdLst/>
              <a:ahLst/>
              <a:cxnLst/>
              <a:rect l="l" t="t" r="r" b="b"/>
              <a:pathLst>
                <a:path w="447675" h="408939">
                  <a:moveTo>
                    <a:pt x="447255" y="0"/>
                  </a:moveTo>
                  <a:lnTo>
                    <a:pt x="20993" y="0"/>
                  </a:lnTo>
                  <a:lnTo>
                    <a:pt x="12821" y="1649"/>
                  </a:lnTo>
                  <a:lnTo>
                    <a:pt x="6148" y="6143"/>
                  </a:lnTo>
                  <a:lnTo>
                    <a:pt x="1649" y="12805"/>
                  </a:lnTo>
                  <a:lnTo>
                    <a:pt x="0" y="20955"/>
                  </a:lnTo>
                  <a:lnTo>
                    <a:pt x="0" y="387400"/>
                  </a:lnTo>
                  <a:lnTo>
                    <a:pt x="1649" y="395563"/>
                  </a:lnTo>
                  <a:lnTo>
                    <a:pt x="6148" y="402228"/>
                  </a:lnTo>
                  <a:lnTo>
                    <a:pt x="12821" y="406721"/>
                  </a:lnTo>
                  <a:lnTo>
                    <a:pt x="20993" y="408368"/>
                  </a:lnTo>
                  <a:lnTo>
                    <a:pt x="192036" y="408368"/>
                  </a:lnTo>
                  <a:lnTo>
                    <a:pt x="447255" y="0"/>
                  </a:lnTo>
                  <a:close/>
                </a:path>
              </a:pathLst>
            </a:custGeom>
            <a:solidFill>
              <a:srgbClr val="FFFFFF">
                <a:alpha val="14999"/>
              </a:srgbClr>
            </a:solidFill>
          </p:spPr>
          <p:txBody>
            <a:bodyPr wrap="square" lIns="0" tIns="0" rIns="0" bIns="0" rtlCol="0"/>
            <a:lstStyle/>
            <a:p>
              <a:endParaRPr/>
            </a:p>
          </p:txBody>
        </p:sp>
        <p:sp>
          <p:nvSpPr>
            <p:cNvPr id="1642" name="object 1642"/>
            <p:cNvSpPr/>
            <p:nvPr/>
          </p:nvSpPr>
          <p:spPr>
            <a:xfrm>
              <a:off x="6491212" y="3868004"/>
              <a:ext cx="817880" cy="25400"/>
            </a:xfrm>
            <a:custGeom>
              <a:avLst/>
              <a:gdLst/>
              <a:ahLst/>
              <a:cxnLst/>
              <a:rect l="l" t="t" r="r" b="b"/>
              <a:pathLst>
                <a:path w="817879" h="25400">
                  <a:moveTo>
                    <a:pt x="817562" y="0"/>
                  </a:moveTo>
                  <a:lnTo>
                    <a:pt x="0" y="0"/>
                  </a:lnTo>
                  <a:lnTo>
                    <a:pt x="1970" y="9847"/>
                  </a:lnTo>
                  <a:lnTo>
                    <a:pt x="7343" y="17806"/>
                  </a:lnTo>
                  <a:lnTo>
                    <a:pt x="15312" y="23168"/>
                  </a:lnTo>
                  <a:lnTo>
                    <a:pt x="25069" y="25133"/>
                  </a:lnTo>
                  <a:lnTo>
                    <a:pt x="792518" y="25133"/>
                  </a:lnTo>
                  <a:lnTo>
                    <a:pt x="802276" y="23168"/>
                  </a:lnTo>
                  <a:lnTo>
                    <a:pt x="810236" y="17806"/>
                  </a:lnTo>
                  <a:lnTo>
                    <a:pt x="815597" y="9847"/>
                  </a:lnTo>
                  <a:lnTo>
                    <a:pt x="817562" y="88"/>
                  </a:lnTo>
                  <a:close/>
                </a:path>
              </a:pathLst>
            </a:custGeom>
            <a:solidFill>
              <a:srgbClr val="FFFFFF"/>
            </a:solidFill>
          </p:spPr>
          <p:txBody>
            <a:bodyPr wrap="square" lIns="0" tIns="0" rIns="0" bIns="0" rtlCol="0"/>
            <a:lstStyle/>
            <a:p>
              <a:endParaRPr/>
            </a:p>
          </p:txBody>
        </p:sp>
        <p:sp>
          <p:nvSpPr>
            <p:cNvPr id="1643" name="object 1643"/>
            <p:cNvSpPr/>
            <p:nvPr/>
          </p:nvSpPr>
          <p:spPr>
            <a:xfrm>
              <a:off x="6490218" y="3754089"/>
              <a:ext cx="819785" cy="118745"/>
            </a:xfrm>
            <a:custGeom>
              <a:avLst/>
              <a:gdLst/>
              <a:ahLst/>
              <a:cxnLst/>
              <a:rect l="l" t="t" r="r" b="b"/>
              <a:pathLst>
                <a:path w="819784" h="118745">
                  <a:moveTo>
                    <a:pt x="732497" y="0"/>
                  </a:moveTo>
                  <a:lnTo>
                    <a:pt x="87083" y="0"/>
                  </a:lnTo>
                  <a:lnTo>
                    <a:pt x="78755" y="1091"/>
                  </a:lnTo>
                  <a:lnTo>
                    <a:pt x="71100" y="4225"/>
                  </a:lnTo>
                  <a:lnTo>
                    <a:pt x="64484" y="9194"/>
                  </a:lnTo>
                  <a:lnTo>
                    <a:pt x="59270" y="15786"/>
                  </a:lnTo>
                  <a:lnTo>
                    <a:pt x="0" y="115277"/>
                  </a:lnTo>
                  <a:lnTo>
                    <a:pt x="1917" y="118656"/>
                  </a:lnTo>
                  <a:lnTo>
                    <a:pt x="817664" y="118656"/>
                  </a:lnTo>
                  <a:lnTo>
                    <a:pt x="819581" y="115277"/>
                  </a:lnTo>
                  <a:lnTo>
                    <a:pt x="760285" y="15786"/>
                  </a:lnTo>
                  <a:lnTo>
                    <a:pt x="732497" y="0"/>
                  </a:lnTo>
                  <a:close/>
                </a:path>
              </a:pathLst>
            </a:custGeom>
            <a:solidFill>
              <a:srgbClr val="A7BEC5"/>
            </a:solidFill>
          </p:spPr>
          <p:txBody>
            <a:bodyPr wrap="square" lIns="0" tIns="0" rIns="0" bIns="0" rtlCol="0"/>
            <a:lstStyle/>
            <a:p>
              <a:endParaRPr/>
            </a:p>
          </p:txBody>
        </p:sp>
        <p:sp>
          <p:nvSpPr>
            <p:cNvPr id="1644" name="object 1644"/>
            <p:cNvSpPr/>
            <p:nvPr/>
          </p:nvSpPr>
          <p:spPr>
            <a:xfrm>
              <a:off x="6793856" y="3822835"/>
              <a:ext cx="212725" cy="40005"/>
            </a:xfrm>
            <a:custGeom>
              <a:avLst/>
              <a:gdLst/>
              <a:ahLst/>
              <a:cxnLst/>
              <a:rect l="l" t="t" r="r" b="b"/>
              <a:pathLst>
                <a:path w="212725" h="40004">
                  <a:moveTo>
                    <a:pt x="199974" y="0"/>
                  </a:moveTo>
                  <a:lnTo>
                    <a:pt x="12331" y="0"/>
                  </a:lnTo>
                  <a:lnTo>
                    <a:pt x="0" y="39649"/>
                  </a:lnTo>
                  <a:lnTo>
                    <a:pt x="212305" y="39649"/>
                  </a:lnTo>
                  <a:lnTo>
                    <a:pt x="199974" y="0"/>
                  </a:lnTo>
                  <a:close/>
                </a:path>
              </a:pathLst>
            </a:custGeom>
            <a:solidFill>
              <a:srgbClr val="FFFFFF"/>
            </a:solidFill>
          </p:spPr>
          <p:txBody>
            <a:bodyPr wrap="square" lIns="0" tIns="0" rIns="0" bIns="0" rtlCol="0"/>
            <a:lstStyle/>
            <a:p>
              <a:endParaRPr/>
            </a:p>
          </p:txBody>
        </p:sp>
        <p:sp>
          <p:nvSpPr>
            <p:cNvPr id="1645" name="object 1645"/>
            <p:cNvSpPr/>
            <p:nvPr/>
          </p:nvSpPr>
          <p:spPr>
            <a:xfrm>
              <a:off x="6590110" y="3766847"/>
              <a:ext cx="617855" cy="0"/>
            </a:xfrm>
            <a:custGeom>
              <a:avLst/>
              <a:gdLst/>
              <a:ahLst/>
              <a:cxnLst/>
              <a:rect l="l" t="t" r="r" b="b"/>
              <a:pathLst>
                <a:path w="617854">
                  <a:moveTo>
                    <a:pt x="0" y="0"/>
                  </a:moveTo>
                  <a:lnTo>
                    <a:pt x="617722" y="0"/>
                  </a:lnTo>
                </a:path>
              </a:pathLst>
            </a:custGeom>
            <a:ln w="9753">
              <a:solidFill>
                <a:srgbClr val="FFFFFF"/>
              </a:solidFill>
              <a:prstDash val="sysDash"/>
            </a:ln>
          </p:spPr>
          <p:txBody>
            <a:bodyPr wrap="square" lIns="0" tIns="0" rIns="0" bIns="0" rtlCol="0"/>
            <a:lstStyle/>
            <a:p>
              <a:endParaRPr/>
            </a:p>
          </p:txBody>
        </p:sp>
        <p:sp>
          <p:nvSpPr>
            <p:cNvPr id="1646" name="object 1646"/>
            <p:cNvSpPr/>
            <p:nvPr/>
          </p:nvSpPr>
          <p:spPr>
            <a:xfrm>
              <a:off x="6582538" y="3779902"/>
              <a:ext cx="587375" cy="0"/>
            </a:xfrm>
            <a:custGeom>
              <a:avLst/>
              <a:gdLst/>
              <a:ahLst/>
              <a:cxnLst/>
              <a:rect l="l" t="t" r="r" b="b"/>
              <a:pathLst>
                <a:path w="587375">
                  <a:moveTo>
                    <a:pt x="0" y="0"/>
                  </a:moveTo>
                  <a:lnTo>
                    <a:pt x="586958" y="0"/>
                  </a:lnTo>
                </a:path>
              </a:pathLst>
            </a:custGeom>
            <a:ln w="10261">
              <a:solidFill>
                <a:srgbClr val="FFFFFF"/>
              </a:solidFill>
              <a:prstDash val="sysDash"/>
            </a:ln>
          </p:spPr>
          <p:txBody>
            <a:bodyPr wrap="square" lIns="0" tIns="0" rIns="0" bIns="0" rtlCol="0"/>
            <a:lstStyle/>
            <a:p>
              <a:endParaRPr/>
            </a:p>
          </p:txBody>
        </p:sp>
        <p:sp>
          <p:nvSpPr>
            <p:cNvPr id="1647" name="object 1647"/>
            <p:cNvSpPr/>
            <p:nvPr/>
          </p:nvSpPr>
          <p:spPr>
            <a:xfrm>
              <a:off x="7175552" y="3774780"/>
              <a:ext cx="48260" cy="24765"/>
            </a:xfrm>
            <a:custGeom>
              <a:avLst/>
              <a:gdLst/>
              <a:ahLst/>
              <a:cxnLst/>
              <a:rect l="l" t="t" r="r" b="b"/>
              <a:pathLst>
                <a:path w="48259" h="24764">
                  <a:moveTo>
                    <a:pt x="34035" y="0"/>
                  </a:moveTo>
                  <a:lnTo>
                    <a:pt x="0" y="0"/>
                  </a:lnTo>
                  <a:lnTo>
                    <a:pt x="12496" y="24193"/>
                  </a:lnTo>
                  <a:lnTo>
                    <a:pt x="48056" y="24193"/>
                  </a:lnTo>
                  <a:lnTo>
                    <a:pt x="34035" y="0"/>
                  </a:lnTo>
                  <a:close/>
                </a:path>
              </a:pathLst>
            </a:custGeom>
            <a:solidFill>
              <a:srgbClr val="FFFFFF">
                <a:alpha val="50000"/>
              </a:srgbClr>
            </a:solidFill>
          </p:spPr>
          <p:txBody>
            <a:bodyPr wrap="square" lIns="0" tIns="0" rIns="0" bIns="0" rtlCol="0"/>
            <a:lstStyle/>
            <a:p>
              <a:endParaRPr/>
            </a:p>
          </p:txBody>
        </p:sp>
        <p:sp>
          <p:nvSpPr>
            <p:cNvPr id="1648" name="object 1648"/>
            <p:cNvSpPr/>
            <p:nvPr/>
          </p:nvSpPr>
          <p:spPr>
            <a:xfrm>
              <a:off x="6574542" y="3793589"/>
              <a:ext cx="601980" cy="0"/>
            </a:xfrm>
            <a:custGeom>
              <a:avLst/>
              <a:gdLst/>
              <a:ahLst/>
              <a:cxnLst/>
              <a:rect l="l" t="t" r="r" b="b"/>
              <a:pathLst>
                <a:path w="601979">
                  <a:moveTo>
                    <a:pt x="0" y="0"/>
                  </a:moveTo>
                  <a:lnTo>
                    <a:pt x="601875" y="0"/>
                  </a:lnTo>
                </a:path>
              </a:pathLst>
            </a:custGeom>
            <a:ln w="10769">
              <a:solidFill>
                <a:srgbClr val="FFFFFF"/>
              </a:solidFill>
              <a:prstDash val="sysDash"/>
            </a:ln>
          </p:spPr>
          <p:txBody>
            <a:bodyPr wrap="square" lIns="0" tIns="0" rIns="0" bIns="0" rtlCol="0"/>
            <a:lstStyle/>
            <a:p>
              <a:endParaRPr/>
            </a:p>
          </p:txBody>
        </p:sp>
        <p:sp>
          <p:nvSpPr>
            <p:cNvPr id="1649" name="object 1649"/>
            <p:cNvSpPr/>
            <p:nvPr/>
          </p:nvSpPr>
          <p:spPr>
            <a:xfrm>
              <a:off x="6566179" y="3802303"/>
              <a:ext cx="666115" cy="11430"/>
            </a:xfrm>
            <a:custGeom>
              <a:avLst/>
              <a:gdLst/>
              <a:ahLst/>
              <a:cxnLst/>
              <a:rect l="l" t="t" r="r" b="b"/>
              <a:pathLst>
                <a:path w="666115" h="11429">
                  <a:moveTo>
                    <a:pt x="42240" y="0"/>
                  </a:moveTo>
                  <a:lnTo>
                    <a:pt x="6477" y="0"/>
                  </a:lnTo>
                  <a:lnTo>
                    <a:pt x="0" y="11353"/>
                  </a:lnTo>
                  <a:lnTo>
                    <a:pt x="36461" y="11353"/>
                  </a:lnTo>
                  <a:lnTo>
                    <a:pt x="42240" y="0"/>
                  </a:lnTo>
                  <a:close/>
                </a:path>
                <a:path w="666115" h="11429">
                  <a:moveTo>
                    <a:pt x="89712" y="0"/>
                  </a:moveTo>
                  <a:lnTo>
                    <a:pt x="53924" y="0"/>
                  </a:lnTo>
                  <a:lnTo>
                    <a:pt x="48412" y="11353"/>
                  </a:lnTo>
                  <a:lnTo>
                    <a:pt x="84874" y="11353"/>
                  </a:lnTo>
                  <a:lnTo>
                    <a:pt x="89712" y="0"/>
                  </a:lnTo>
                  <a:close/>
                </a:path>
                <a:path w="666115" h="11429">
                  <a:moveTo>
                    <a:pt x="137185" y="0"/>
                  </a:moveTo>
                  <a:lnTo>
                    <a:pt x="101409" y="0"/>
                  </a:lnTo>
                  <a:lnTo>
                    <a:pt x="96837" y="11353"/>
                  </a:lnTo>
                  <a:lnTo>
                    <a:pt x="133299" y="11353"/>
                  </a:lnTo>
                  <a:lnTo>
                    <a:pt x="137185" y="0"/>
                  </a:lnTo>
                  <a:close/>
                </a:path>
                <a:path w="666115" h="11429">
                  <a:moveTo>
                    <a:pt x="184645" y="0"/>
                  </a:moveTo>
                  <a:lnTo>
                    <a:pt x="148882" y="0"/>
                  </a:lnTo>
                  <a:lnTo>
                    <a:pt x="145262" y="11353"/>
                  </a:lnTo>
                  <a:lnTo>
                    <a:pt x="181749" y="11353"/>
                  </a:lnTo>
                  <a:lnTo>
                    <a:pt x="184645" y="0"/>
                  </a:lnTo>
                  <a:close/>
                </a:path>
                <a:path w="666115" h="11429">
                  <a:moveTo>
                    <a:pt x="232117" y="0"/>
                  </a:moveTo>
                  <a:lnTo>
                    <a:pt x="196342" y="0"/>
                  </a:lnTo>
                  <a:lnTo>
                    <a:pt x="193662" y="11353"/>
                  </a:lnTo>
                  <a:lnTo>
                    <a:pt x="230162" y="11353"/>
                  </a:lnTo>
                  <a:lnTo>
                    <a:pt x="232117" y="0"/>
                  </a:lnTo>
                  <a:close/>
                </a:path>
                <a:path w="666115" h="11429">
                  <a:moveTo>
                    <a:pt x="423824" y="11353"/>
                  </a:moveTo>
                  <a:lnTo>
                    <a:pt x="421982" y="0"/>
                  </a:lnTo>
                  <a:lnTo>
                    <a:pt x="243840" y="0"/>
                  </a:lnTo>
                  <a:lnTo>
                    <a:pt x="242074" y="11353"/>
                  </a:lnTo>
                  <a:lnTo>
                    <a:pt x="423824" y="11353"/>
                  </a:lnTo>
                  <a:close/>
                </a:path>
                <a:path w="666115" h="11429">
                  <a:moveTo>
                    <a:pt x="472249" y="11353"/>
                  </a:moveTo>
                  <a:lnTo>
                    <a:pt x="469480" y="0"/>
                  </a:lnTo>
                  <a:lnTo>
                    <a:pt x="433717" y="0"/>
                  </a:lnTo>
                  <a:lnTo>
                    <a:pt x="435775" y="11353"/>
                  </a:lnTo>
                  <a:lnTo>
                    <a:pt x="472249" y="11353"/>
                  </a:lnTo>
                  <a:close/>
                </a:path>
                <a:path w="666115" h="11429">
                  <a:moveTo>
                    <a:pt x="520674" y="11353"/>
                  </a:moveTo>
                  <a:lnTo>
                    <a:pt x="516940" y="0"/>
                  </a:lnTo>
                  <a:lnTo>
                    <a:pt x="481190" y="0"/>
                  </a:lnTo>
                  <a:lnTo>
                    <a:pt x="484187" y="11353"/>
                  </a:lnTo>
                  <a:lnTo>
                    <a:pt x="520674" y="11353"/>
                  </a:lnTo>
                  <a:close/>
                </a:path>
                <a:path w="666115" h="11429">
                  <a:moveTo>
                    <a:pt x="569099" y="11353"/>
                  </a:moveTo>
                  <a:lnTo>
                    <a:pt x="564413" y="0"/>
                  </a:lnTo>
                  <a:lnTo>
                    <a:pt x="528637" y="0"/>
                  </a:lnTo>
                  <a:lnTo>
                    <a:pt x="532625" y="11353"/>
                  </a:lnTo>
                  <a:lnTo>
                    <a:pt x="569099" y="11353"/>
                  </a:lnTo>
                  <a:close/>
                </a:path>
                <a:path w="666115" h="11429">
                  <a:moveTo>
                    <a:pt x="617512" y="11353"/>
                  </a:moveTo>
                  <a:lnTo>
                    <a:pt x="611911" y="0"/>
                  </a:lnTo>
                  <a:lnTo>
                    <a:pt x="576135" y="0"/>
                  </a:lnTo>
                  <a:lnTo>
                    <a:pt x="581025" y="11353"/>
                  </a:lnTo>
                  <a:lnTo>
                    <a:pt x="617512" y="11353"/>
                  </a:lnTo>
                  <a:close/>
                </a:path>
                <a:path w="666115" h="11429">
                  <a:moveTo>
                    <a:pt x="665937" y="11353"/>
                  </a:moveTo>
                  <a:lnTo>
                    <a:pt x="659358" y="0"/>
                  </a:lnTo>
                  <a:lnTo>
                    <a:pt x="623608" y="0"/>
                  </a:lnTo>
                  <a:lnTo>
                    <a:pt x="629462" y="11353"/>
                  </a:lnTo>
                  <a:lnTo>
                    <a:pt x="665937" y="11353"/>
                  </a:lnTo>
                  <a:close/>
                </a:path>
              </a:pathLst>
            </a:custGeom>
            <a:solidFill>
              <a:srgbClr val="FFFFFF">
                <a:alpha val="50000"/>
              </a:srgbClr>
            </a:solidFill>
          </p:spPr>
          <p:txBody>
            <a:bodyPr wrap="square" lIns="0" tIns="0" rIns="0" bIns="0" rtlCol="0"/>
            <a:lstStyle/>
            <a:p>
              <a:endParaRPr/>
            </a:p>
          </p:txBody>
        </p:sp>
        <p:sp>
          <p:nvSpPr>
            <p:cNvPr id="1650" name="object 1650"/>
            <p:cNvSpPr/>
            <p:nvPr/>
          </p:nvSpPr>
          <p:spPr>
            <a:xfrm>
              <a:off x="6601294" y="3390938"/>
              <a:ext cx="597535" cy="317500"/>
            </a:xfrm>
            <a:custGeom>
              <a:avLst/>
              <a:gdLst/>
              <a:ahLst/>
              <a:cxnLst/>
              <a:rect l="l" t="t" r="r" b="b"/>
              <a:pathLst>
                <a:path w="597534" h="317500">
                  <a:moveTo>
                    <a:pt x="597115" y="0"/>
                  </a:moveTo>
                  <a:lnTo>
                    <a:pt x="0" y="0"/>
                  </a:lnTo>
                  <a:lnTo>
                    <a:pt x="0" y="317411"/>
                  </a:lnTo>
                  <a:lnTo>
                    <a:pt x="597115" y="317411"/>
                  </a:lnTo>
                  <a:lnTo>
                    <a:pt x="597115" y="0"/>
                  </a:lnTo>
                  <a:close/>
                </a:path>
              </a:pathLst>
            </a:custGeom>
            <a:solidFill>
              <a:srgbClr val="FFFFFF"/>
            </a:solidFill>
          </p:spPr>
          <p:txBody>
            <a:bodyPr wrap="square" lIns="0" tIns="0" rIns="0" bIns="0" rtlCol="0"/>
            <a:lstStyle/>
            <a:p>
              <a:endParaRPr/>
            </a:p>
          </p:txBody>
        </p:sp>
        <p:pic>
          <p:nvPicPr>
            <p:cNvPr id="1651" name="object 1651"/>
            <p:cNvPicPr/>
            <p:nvPr/>
          </p:nvPicPr>
          <p:blipFill>
            <a:blip r:embed="rId43" cstate="print"/>
            <a:stretch>
              <a:fillRect/>
            </a:stretch>
          </p:blipFill>
          <p:spPr>
            <a:xfrm>
              <a:off x="6817407" y="3426965"/>
              <a:ext cx="169392" cy="122988"/>
            </a:xfrm>
            <a:prstGeom prst="rect">
              <a:avLst/>
            </a:prstGeom>
          </p:spPr>
        </p:pic>
      </p:grpSp>
      <p:sp>
        <p:nvSpPr>
          <p:cNvPr id="1652" name="object 1652"/>
          <p:cNvSpPr txBox="1"/>
          <p:nvPr/>
        </p:nvSpPr>
        <p:spPr>
          <a:xfrm>
            <a:off x="6601294" y="3390937"/>
            <a:ext cx="597535" cy="317500"/>
          </a:xfrm>
          <a:prstGeom prst="rect">
            <a:avLst/>
          </a:prstGeom>
        </p:spPr>
        <p:txBody>
          <a:bodyPr vert="horz" wrap="square" lIns="0" tIns="0" rIns="0" bIns="0" rtlCol="0">
            <a:spAutoFit/>
          </a:bodyPr>
          <a:lstStyle/>
          <a:p>
            <a:pPr>
              <a:lnSpc>
                <a:spcPct val="100000"/>
              </a:lnSpc>
            </a:pPr>
            <a:endParaRPr sz="800">
              <a:latin typeface="Times New Roman"/>
              <a:cs typeface="Times New Roman"/>
            </a:endParaRPr>
          </a:p>
          <a:p>
            <a:pPr marL="155575">
              <a:lnSpc>
                <a:spcPct val="100000"/>
              </a:lnSpc>
              <a:spcBef>
                <a:spcPts val="500"/>
              </a:spcBef>
            </a:pPr>
            <a:r>
              <a:rPr sz="450" b="0" spc="-5" dirty="0">
                <a:solidFill>
                  <a:srgbClr val="231F20"/>
                </a:solidFill>
                <a:latin typeface="Yu Gothic Medium"/>
                <a:cs typeface="Yu Gothic Medium"/>
              </a:rPr>
              <a:t>Wi-Fi</a:t>
            </a:r>
            <a:r>
              <a:rPr sz="450" b="0" spc="-10" dirty="0">
                <a:solidFill>
                  <a:srgbClr val="231F20"/>
                </a:solidFill>
                <a:latin typeface="Yu Gothic Medium"/>
                <a:cs typeface="Yu Gothic Medium"/>
              </a:rPr>
              <a:t> </a:t>
            </a:r>
            <a:r>
              <a:rPr sz="450" b="0" spc="30" dirty="0">
                <a:solidFill>
                  <a:srgbClr val="231F20"/>
                </a:solidFill>
                <a:latin typeface="Yu Gothic Medium"/>
                <a:cs typeface="Yu Gothic Medium"/>
              </a:rPr>
              <a:t>認証</a:t>
            </a:r>
            <a:endParaRPr sz="450">
              <a:latin typeface="Yu Gothic Medium"/>
              <a:cs typeface="Yu Gothic Medium"/>
            </a:endParaRPr>
          </a:p>
        </p:txBody>
      </p:sp>
      <p:grpSp>
        <p:nvGrpSpPr>
          <p:cNvPr id="1653" name="object 1653"/>
          <p:cNvGrpSpPr/>
          <p:nvPr/>
        </p:nvGrpSpPr>
        <p:grpSpPr>
          <a:xfrm>
            <a:off x="5588604" y="3345720"/>
            <a:ext cx="902969" cy="688975"/>
            <a:chOff x="5588604" y="3345720"/>
            <a:chExt cx="902969" cy="688975"/>
          </a:xfrm>
        </p:grpSpPr>
        <p:sp>
          <p:nvSpPr>
            <p:cNvPr id="1654" name="object 1654"/>
            <p:cNvSpPr/>
            <p:nvPr/>
          </p:nvSpPr>
          <p:spPr>
            <a:xfrm>
              <a:off x="6415546" y="3497237"/>
              <a:ext cx="76200" cy="151765"/>
            </a:xfrm>
            <a:custGeom>
              <a:avLst/>
              <a:gdLst/>
              <a:ahLst/>
              <a:cxnLst/>
              <a:rect l="l" t="t" r="r" b="b"/>
              <a:pathLst>
                <a:path w="76200" h="151764">
                  <a:moveTo>
                    <a:pt x="0" y="0"/>
                  </a:moveTo>
                  <a:lnTo>
                    <a:pt x="0" y="151345"/>
                  </a:lnTo>
                  <a:lnTo>
                    <a:pt x="75666" y="75666"/>
                  </a:lnTo>
                  <a:lnTo>
                    <a:pt x="0" y="0"/>
                  </a:lnTo>
                  <a:close/>
                </a:path>
              </a:pathLst>
            </a:custGeom>
            <a:solidFill>
              <a:srgbClr val="FFF200">
                <a:alpha val="59999"/>
              </a:srgbClr>
            </a:solidFill>
          </p:spPr>
          <p:txBody>
            <a:bodyPr wrap="square" lIns="0" tIns="0" rIns="0" bIns="0" rtlCol="0"/>
            <a:lstStyle/>
            <a:p>
              <a:endParaRPr/>
            </a:p>
          </p:txBody>
        </p:sp>
        <p:sp>
          <p:nvSpPr>
            <p:cNvPr id="1655" name="object 1655"/>
            <p:cNvSpPr/>
            <p:nvPr/>
          </p:nvSpPr>
          <p:spPr>
            <a:xfrm>
              <a:off x="5589613" y="3345725"/>
              <a:ext cx="817880" cy="548005"/>
            </a:xfrm>
            <a:custGeom>
              <a:avLst/>
              <a:gdLst/>
              <a:ahLst/>
              <a:cxnLst/>
              <a:rect l="l" t="t" r="r" b="b"/>
              <a:pathLst>
                <a:path w="817879" h="548004">
                  <a:moveTo>
                    <a:pt x="749884" y="20955"/>
                  </a:moveTo>
                  <a:lnTo>
                    <a:pt x="748233" y="12801"/>
                  </a:lnTo>
                  <a:lnTo>
                    <a:pt x="743724" y="6146"/>
                  </a:lnTo>
                  <a:lnTo>
                    <a:pt x="737057" y="1651"/>
                  </a:lnTo>
                  <a:lnTo>
                    <a:pt x="728891" y="0"/>
                  </a:lnTo>
                  <a:lnTo>
                    <a:pt x="88684" y="0"/>
                  </a:lnTo>
                  <a:lnTo>
                    <a:pt x="80518" y="1651"/>
                  </a:lnTo>
                  <a:lnTo>
                    <a:pt x="73837" y="6146"/>
                  </a:lnTo>
                  <a:lnTo>
                    <a:pt x="69342" y="12801"/>
                  </a:lnTo>
                  <a:lnTo>
                    <a:pt x="67691" y="20955"/>
                  </a:lnTo>
                  <a:lnTo>
                    <a:pt x="67691" y="387400"/>
                  </a:lnTo>
                  <a:lnTo>
                    <a:pt x="69342" y="395566"/>
                  </a:lnTo>
                  <a:lnTo>
                    <a:pt x="73837" y="402234"/>
                  </a:lnTo>
                  <a:lnTo>
                    <a:pt x="80518" y="406717"/>
                  </a:lnTo>
                  <a:lnTo>
                    <a:pt x="88684" y="408368"/>
                  </a:lnTo>
                  <a:lnTo>
                    <a:pt x="728891" y="408368"/>
                  </a:lnTo>
                  <a:lnTo>
                    <a:pt x="737057" y="406717"/>
                  </a:lnTo>
                  <a:lnTo>
                    <a:pt x="743724" y="402234"/>
                  </a:lnTo>
                  <a:lnTo>
                    <a:pt x="748233" y="395566"/>
                  </a:lnTo>
                  <a:lnTo>
                    <a:pt x="749884" y="387400"/>
                  </a:lnTo>
                  <a:lnTo>
                    <a:pt x="749884" y="20955"/>
                  </a:lnTo>
                  <a:close/>
                </a:path>
                <a:path w="817879" h="548004">
                  <a:moveTo>
                    <a:pt x="817562" y="522287"/>
                  </a:moveTo>
                  <a:lnTo>
                    <a:pt x="0" y="522287"/>
                  </a:lnTo>
                  <a:lnTo>
                    <a:pt x="1968" y="532130"/>
                  </a:lnTo>
                  <a:lnTo>
                    <a:pt x="7327" y="540092"/>
                  </a:lnTo>
                  <a:lnTo>
                    <a:pt x="15303" y="545452"/>
                  </a:lnTo>
                  <a:lnTo>
                    <a:pt x="25069" y="547420"/>
                  </a:lnTo>
                  <a:lnTo>
                    <a:pt x="792518" y="547420"/>
                  </a:lnTo>
                  <a:lnTo>
                    <a:pt x="802271" y="545452"/>
                  </a:lnTo>
                  <a:lnTo>
                    <a:pt x="810234" y="540092"/>
                  </a:lnTo>
                  <a:lnTo>
                    <a:pt x="815594" y="532130"/>
                  </a:lnTo>
                  <a:lnTo>
                    <a:pt x="817562" y="522376"/>
                  </a:lnTo>
                  <a:close/>
                </a:path>
              </a:pathLst>
            </a:custGeom>
            <a:solidFill>
              <a:srgbClr val="FFFFFF"/>
            </a:solidFill>
          </p:spPr>
          <p:txBody>
            <a:bodyPr wrap="square" lIns="0" tIns="0" rIns="0" bIns="0" rtlCol="0"/>
            <a:lstStyle/>
            <a:p>
              <a:endParaRPr/>
            </a:p>
          </p:txBody>
        </p:sp>
        <p:sp>
          <p:nvSpPr>
            <p:cNvPr id="1656" name="object 1656"/>
            <p:cNvSpPr/>
            <p:nvPr/>
          </p:nvSpPr>
          <p:spPr>
            <a:xfrm>
              <a:off x="5688101" y="3373907"/>
              <a:ext cx="621030" cy="352425"/>
            </a:xfrm>
            <a:custGeom>
              <a:avLst/>
              <a:gdLst/>
              <a:ahLst/>
              <a:cxnLst/>
              <a:rect l="l" t="t" r="r" b="b"/>
              <a:pathLst>
                <a:path w="621029" h="352425">
                  <a:moveTo>
                    <a:pt x="620623" y="0"/>
                  </a:moveTo>
                  <a:lnTo>
                    <a:pt x="0" y="0"/>
                  </a:lnTo>
                  <a:lnTo>
                    <a:pt x="0" y="351993"/>
                  </a:lnTo>
                  <a:lnTo>
                    <a:pt x="620623" y="351993"/>
                  </a:lnTo>
                  <a:lnTo>
                    <a:pt x="620623" y="0"/>
                  </a:lnTo>
                  <a:close/>
                </a:path>
              </a:pathLst>
            </a:custGeom>
            <a:solidFill>
              <a:srgbClr val="364B5C"/>
            </a:solidFill>
          </p:spPr>
          <p:txBody>
            <a:bodyPr wrap="square" lIns="0" tIns="0" rIns="0" bIns="0" rtlCol="0"/>
            <a:lstStyle/>
            <a:p>
              <a:endParaRPr/>
            </a:p>
          </p:txBody>
        </p:sp>
        <p:sp>
          <p:nvSpPr>
            <p:cNvPr id="1657" name="object 1657"/>
            <p:cNvSpPr/>
            <p:nvPr/>
          </p:nvSpPr>
          <p:spPr>
            <a:xfrm>
              <a:off x="5657305" y="3345720"/>
              <a:ext cx="447675" cy="408940"/>
            </a:xfrm>
            <a:custGeom>
              <a:avLst/>
              <a:gdLst/>
              <a:ahLst/>
              <a:cxnLst/>
              <a:rect l="l" t="t" r="r" b="b"/>
              <a:pathLst>
                <a:path w="447675" h="408939">
                  <a:moveTo>
                    <a:pt x="447243" y="0"/>
                  </a:moveTo>
                  <a:lnTo>
                    <a:pt x="20993" y="0"/>
                  </a:lnTo>
                  <a:lnTo>
                    <a:pt x="12821" y="1649"/>
                  </a:lnTo>
                  <a:lnTo>
                    <a:pt x="6148" y="6143"/>
                  </a:lnTo>
                  <a:lnTo>
                    <a:pt x="1649" y="12805"/>
                  </a:lnTo>
                  <a:lnTo>
                    <a:pt x="0" y="20955"/>
                  </a:lnTo>
                  <a:lnTo>
                    <a:pt x="0" y="387400"/>
                  </a:lnTo>
                  <a:lnTo>
                    <a:pt x="1649" y="395563"/>
                  </a:lnTo>
                  <a:lnTo>
                    <a:pt x="6148" y="402228"/>
                  </a:lnTo>
                  <a:lnTo>
                    <a:pt x="12821" y="406721"/>
                  </a:lnTo>
                  <a:lnTo>
                    <a:pt x="20993" y="408368"/>
                  </a:lnTo>
                  <a:lnTo>
                    <a:pt x="192036" y="408368"/>
                  </a:lnTo>
                  <a:lnTo>
                    <a:pt x="447243" y="0"/>
                  </a:lnTo>
                  <a:close/>
                </a:path>
              </a:pathLst>
            </a:custGeom>
            <a:solidFill>
              <a:srgbClr val="FFFFFF">
                <a:alpha val="14999"/>
              </a:srgbClr>
            </a:solidFill>
          </p:spPr>
          <p:txBody>
            <a:bodyPr wrap="square" lIns="0" tIns="0" rIns="0" bIns="0" rtlCol="0"/>
            <a:lstStyle/>
            <a:p>
              <a:endParaRPr/>
            </a:p>
          </p:txBody>
        </p:sp>
        <p:sp>
          <p:nvSpPr>
            <p:cNvPr id="1658" name="object 1658"/>
            <p:cNvSpPr/>
            <p:nvPr/>
          </p:nvSpPr>
          <p:spPr>
            <a:xfrm>
              <a:off x="5588604" y="3754089"/>
              <a:ext cx="819785" cy="118745"/>
            </a:xfrm>
            <a:custGeom>
              <a:avLst/>
              <a:gdLst/>
              <a:ahLst/>
              <a:cxnLst/>
              <a:rect l="l" t="t" r="r" b="b"/>
              <a:pathLst>
                <a:path w="819785" h="118745">
                  <a:moveTo>
                    <a:pt x="732497" y="0"/>
                  </a:moveTo>
                  <a:lnTo>
                    <a:pt x="87083" y="0"/>
                  </a:lnTo>
                  <a:lnTo>
                    <a:pt x="78757" y="1091"/>
                  </a:lnTo>
                  <a:lnTo>
                    <a:pt x="71105" y="4225"/>
                  </a:lnTo>
                  <a:lnTo>
                    <a:pt x="64490" y="9194"/>
                  </a:lnTo>
                  <a:lnTo>
                    <a:pt x="59270" y="15786"/>
                  </a:lnTo>
                  <a:lnTo>
                    <a:pt x="0" y="115277"/>
                  </a:lnTo>
                  <a:lnTo>
                    <a:pt x="1930" y="118656"/>
                  </a:lnTo>
                  <a:lnTo>
                    <a:pt x="817676" y="118656"/>
                  </a:lnTo>
                  <a:lnTo>
                    <a:pt x="819594" y="115277"/>
                  </a:lnTo>
                  <a:lnTo>
                    <a:pt x="760298" y="15786"/>
                  </a:lnTo>
                  <a:lnTo>
                    <a:pt x="732497" y="0"/>
                  </a:lnTo>
                  <a:close/>
                </a:path>
              </a:pathLst>
            </a:custGeom>
            <a:solidFill>
              <a:srgbClr val="A7BEC5"/>
            </a:solidFill>
          </p:spPr>
          <p:txBody>
            <a:bodyPr wrap="square" lIns="0" tIns="0" rIns="0" bIns="0" rtlCol="0"/>
            <a:lstStyle/>
            <a:p>
              <a:endParaRPr/>
            </a:p>
          </p:txBody>
        </p:sp>
        <p:sp>
          <p:nvSpPr>
            <p:cNvPr id="1659" name="object 1659"/>
            <p:cNvSpPr/>
            <p:nvPr/>
          </p:nvSpPr>
          <p:spPr>
            <a:xfrm>
              <a:off x="5892255" y="3822835"/>
              <a:ext cx="212725" cy="40005"/>
            </a:xfrm>
            <a:custGeom>
              <a:avLst/>
              <a:gdLst/>
              <a:ahLst/>
              <a:cxnLst/>
              <a:rect l="l" t="t" r="r" b="b"/>
              <a:pathLst>
                <a:path w="212725" h="40004">
                  <a:moveTo>
                    <a:pt x="199974" y="0"/>
                  </a:moveTo>
                  <a:lnTo>
                    <a:pt x="12331" y="0"/>
                  </a:lnTo>
                  <a:lnTo>
                    <a:pt x="0" y="39649"/>
                  </a:lnTo>
                  <a:lnTo>
                    <a:pt x="212293" y="39649"/>
                  </a:lnTo>
                  <a:lnTo>
                    <a:pt x="199974" y="0"/>
                  </a:lnTo>
                  <a:close/>
                </a:path>
              </a:pathLst>
            </a:custGeom>
            <a:solidFill>
              <a:srgbClr val="FFFFFF"/>
            </a:solidFill>
          </p:spPr>
          <p:txBody>
            <a:bodyPr wrap="square" lIns="0" tIns="0" rIns="0" bIns="0" rtlCol="0"/>
            <a:lstStyle/>
            <a:p>
              <a:endParaRPr/>
            </a:p>
          </p:txBody>
        </p:sp>
        <p:sp>
          <p:nvSpPr>
            <p:cNvPr id="1660" name="object 1660"/>
            <p:cNvSpPr/>
            <p:nvPr/>
          </p:nvSpPr>
          <p:spPr>
            <a:xfrm>
              <a:off x="5688509" y="3766847"/>
              <a:ext cx="617855" cy="0"/>
            </a:xfrm>
            <a:custGeom>
              <a:avLst/>
              <a:gdLst/>
              <a:ahLst/>
              <a:cxnLst/>
              <a:rect l="l" t="t" r="r" b="b"/>
              <a:pathLst>
                <a:path w="617854">
                  <a:moveTo>
                    <a:pt x="0" y="0"/>
                  </a:moveTo>
                  <a:lnTo>
                    <a:pt x="617722" y="0"/>
                  </a:lnTo>
                </a:path>
              </a:pathLst>
            </a:custGeom>
            <a:ln w="9753">
              <a:solidFill>
                <a:srgbClr val="FFFFFF"/>
              </a:solidFill>
              <a:prstDash val="sysDash"/>
            </a:ln>
          </p:spPr>
          <p:txBody>
            <a:bodyPr wrap="square" lIns="0" tIns="0" rIns="0" bIns="0" rtlCol="0"/>
            <a:lstStyle/>
            <a:p>
              <a:endParaRPr/>
            </a:p>
          </p:txBody>
        </p:sp>
        <p:sp>
          <p:nvSpPr>
            <p:cNvPr id="1661" name="object 1661"/>
            <p:cNvSpPr/>
            <p:nvPr/>
          </p:nvSpPr>
          <p:spPr>
            <a:xfrm>
              <a:off x="5680937" y="3779902"/>
              <a:ext cx="587375" cy="0"/>
            </a:xfrm>
            <a:custGeom>
              <a:avLst/>
              <a:gdLst/>
              <a:ahLst/>
              <a:cxnLst/>
              <a:rect l="l" t="t" r="r" b="b"/>
              <a:pathLst>
                <a:path w="587375">
                  <a:moveTo>
                    <a:pt x="0" y="0"/>
                  </a:moveTo>
                  <a:lnTo>
                    <a:pt x="586959" y="0"/>
                  </a:lnTo>
                </a:path>
              </a:pathLst>
            </a:custGeom>
            <a:ln w="10261">
              <a:solidFill>
                <a:srgbClr val="FFFFFF"/>
              </a:solidFill>
              <a:prstDash val="sysDash"/>
            </a:ln>
          </p:spPr>
          <p:txBody>
            <a:bodyPr wrap="square" lIns="0" tIns="0" rIns="0" bIns="0" rtlCol="0"/>
            <a:lstStyle/>
            <a:p>
              <a:endParaRPr/>
            </a:p>
          </p:txBody>
        </p:sp>
        <p:sp>
          <p:nvSpPr>
            <p:cNvPr id="1662" name="object 1662"/>
            <p:cNvSpPr/>
            <p:nvPr/>
          </p:nvSpPr>
          <p:spPr>
            <a:xfrm>
              <a:off x="6273951" y="3774780"/>
              <a:ext cx="48260" cy="24765"/>
            </a:xfrm>
            <a:custGeom>
              <a:avLst/>
              <a:gdLst/>
              <a:ahLst/>
              <a:cxnLst/>
              <a:rect l="l" t="t" r="r" b="b"/>
              <a:pathLst>
                <a:path w="48260" h="24764">
                  <a:moveTo>
                    <a:pt x="34023" y="0"/>
                  </a:moveTo>
                  <a:lnTo>
                    <a:pt x="0" y="0"/>
                  </a:lnTo>
                  <a:lnTo>
                    <a:pt x="12496" y="24193"/>
                  </a:lnTo>
                  <a:lnTo>
                    <a:pt x="48044" y="24193"/>
                  </a:lnTo>
                  <a:lnTo>
                    <a:pt x="34023" y="0"/>
                  </a:lnTo>
                  <a:close/>
                </a:path>
              </a:pathLst>
            </a:custGeom>
            <a:solidFill>
              <a:srgbClr val="FFFFFF">
                <a:alpha val="50000"/>
              </a:srgbClr>
            </a:solidFill>
          </p:spPr>
          <p:txBody>
            <a:bodyPr wrap="square" lIns="0" tIns="0" rIns="0" bIns="0" rtlCol="0"/>
            <a:lstStyle/>
            <a:p>
              <a:endParaRPr/>
            </a:p>
          </p:txBody>
        </p:sp>
        <p:sp>
          <p:nvSpPr>
            <p:cNvPr id="1663" name="object 1663"/>
            <p:cNvSpPr/>
            <p:nvPr/>
          </p:nvSpPr>
          <p:spPr>
            <a:xfrm>
              <a:off x="5672941" y="3793589"/>
              <a:ext cx="601980" cy="0"/>
            </a:xfrm>
            <a:custGeom>
              <a:avLst/>
              <a:gdLst/>
              <a:ahLst/>
              <a:cxnLst/>
              <a:rect l="l" t="t" r="r" b="b"/>
              <a:pathLst>
                <a:path w="601979">
                  <a:moveTo>
                    <a:pt x="0" y="0"/>
                  </a:moveTo>
                  <a:lnTo>
                    <a:pt x="601875" y="0"/>
                  </a:lnTo>
                </a:path>
              </a:pathLst>
            </a:custGeom>
            <a:ln w="10769">
              <a:solidFill>
                <a:srgbClr val="FFFFFF"/>
              </a:solidFill>
              <a:prstDash val="sysDash"/>
            </a:ln>
          </p:spPr>
          <p:txBody>
            <a:bodyPr wrap="square" lIns="0" tIns="0" rIns="0" bIns="0" rtlCol="0"/>
            <a:lstStyle/>
            <a:p>
              <a:endParaRPr/>
            </a:p>
          </p:txBody>
        </p:sp>
        <p:sp>
          <p:nvSpPr>
            <p:cNvPr id="1664" name="object 1664"/>
            <p:cNvSpPr/>
            <p:nvPr/>
          </p:nvSpPr>
          <p:spPr>
            <a:xfrm>
              <a:off x="5664581" y="3802303"/>
              <a:ext cx="666115" cy="11430"/>
            </a:xfrm>
            <a:custGeom>
              <a:avLst/>
              <a:gdLst/>
              <a:ahLst/>
              <a:cxnLst/>
              <a:rect l="l" t="t" r="r" b="b"/>
              <a:pathLst>
                <a:path w="666114" h="11429">
                  <a:moveTo>
                    <a:pt x="42240" y="0"/>
                  </a:moveTo>
                  <a:lnTo>
                    <a:pt x="6477" y="0"/>
                  </a:lnTo>
                  <a:lnTo>
                    <a:pt x="0" y="11353"/>
                  </a:lnTo>
                  <a:lnTo>
                    <a:pt x="36461" y="11353"/>
                  </a:lnTo>
                  <a:lnTo>
                    <a:pt x="42240" y="0"/>
                  </a:lnTo>
                  <a:close/>
                </a:path>
                <a:path w="666114" h="11429">
                  <a:moveTo>
                    <a:pt x="89700" y="0"/>
                  </a:moveTo>
                  <a:lnTo>
                    <a:pt x="53911" y="0"/>
                  </a:lnTo>
                  <a:lnTo>
                    <a:pt x="48399" y="11353"/>
                  </a:lnTo>
                  <a:lnTo>
                    <a:pt x="84861" y="11353"/>
                  </a:lnTo>
                  <a:lnTo>
                    <a:pt x="89700" y="0"/>
                  </a:lnTo>
                  <a:close/>
                </a:path>
                <a:path w="666114" h="11429">
                  <a:moveTo>
                    <a:pt x="137185" y="0"/>
                  </a:moveTo>
                  <a:lnTo>
                    <a:pt x="101409" y="0"/>
                  </a:lnTo>
                  <a:lnTo>
                    <a:pt x="96837" y="11353"/>
                  </a:lnTo>
                  <a:lnTo>
                    <a:pt x="133299" y="11353"/>
                  </a:lnTo>
                  <a:lnTo>
                    <a:pt x="137185" y="0"/>
                  </a:lnTo>
                  <a:close/>
                </a:path>
                <a:path w="666114" h="11429">
                  <a:moveTo>
                    <a:pt x="184619" y="0"/>
                  </a:moveTo>
                  <a:lnTo>
                    <a:pt x="148869" y="0"/>
                  </a:lnTo>
                  <a:lnTo>
                    <a:pt x="145237" y="11353"/>
                  </a:lnTo>
                  <a:lnTo>
                    <a:pt x="181737" y="11353"/>
                  </a:lnTo>
                  <a:lnTo>
                    <a:pt x="184619" y="0"/>
                  </a:lnTo>
                  <a:close/>
                </a:path>
                <a:path w="666114" h="11429">
                  <a:moveTo>
                    <a:pt x="232117" y="0"/>
                  </a:moveTo>
                  <a:lnTo>
                    <a:pt x="196342" y="0"/>
                  </a:lnTo>
                  <a:lnTo>
                    <a:pt x="193662" y="11353"/>
                  </a:lnTo>
                  <a:lnTo>
                    <a:pt x="230162" y="11353"/>
                  </a:lnTo>
                  <a:lnTo>
                    <a:pt x="232117" y="0"/>
                  </a:lnTo>
                  <a:close/>
                </a:path>
                <a:path w="666114" h="11429">
                  <a:moveTo>
                    <a:pt x="423824" y="11353"/>
                  </a:moveTo>
                  <a:lnTo>
                    <a:pt x="421982" y="0"/>
                  </a:lnTo>
                  <a:lnTo>
                    <a:pt x="243827" y="0"/>
                  </a:lnTo>
                  <a:lnTo>
                    <a:pt x="242074" y="11353"/>
                  </a:lnTo>
                  <a:lnTo>
                    <a:pt x="423824" y="11353"/>
                  </a:lnTo>
                  <a:close/>
                </a:path>
                <a:path w="666114" h="11429">
                  <a:moveTo>
                    <a:pt x="472236" y="11353"/>
                  </a:moveTo>
                  <a:lnTo>
                    <a:pt x="469468" y="0"/>
                  </a:lnTo>
                  <a:lnTo>
                    <a:pt x="433705" y="0"/>
                  </a:lnTo>
                  <a:lnTo>
                    <a:pt x="435762" y="11353"/>
                  </a:lnTo>
                  <a:lnTo>
                    <a:pt x="472236" y="11353"/>
                  </a:lnTo>
                  <a:close/>
                </a:path>
                <a:path w="666114" h="11429">
                  <a:moveTo>
                    <a:pt x="520661" y="11353"/>
                  </a:moveTo>
                  <a:lnTo>
                    <a:pt x="516940" y="0"/>
                  </a:lnTo>
                  <a:lnTo>
                    <a:pt x="481190" y="0"/>
                  </a:lnTo>
                  <a:lnTo>
                    <a:pt x="484187" y="11353"/>
                  </a:lnTo>
                  <a:lnTo>
                    <a:pt x="520661" y="11353"/>
                  </a:lnTo>
                  <a:close/>
                </a:path>
                <a:path w="666114" h="11429">
                  <a:moveTo>
                    <a:pt x="569087" y="11353"/>
                  </a:moveTo>
                  <a:lnTo>
                    <a:pt x="564400" y="0"/>
                  </a:lnTo>
                  <a:lnTo>
                    <a:pt x="528612" y="0"/>
                  </a:lnTo>
                  <a:lnTo>
                    <a:pt x="532599" y="11353"/>
                  </a:lnTo>
                  <a:lnTo>
                    <a:pt x="569087" y="11353"/>
                  </a:lnTo>
                  <a:close/>
                </a:path>
                <a:path w="666114" h="11429">
                  <a:moveTo>
                    <a:pt x="617512" y="11353"/>
                  </a:moveTo>
                  <a:lnTo>
                    <a:pt x="611911" y="0"/>
                  </a:lnTo>
                  <a:lnTo>
                    <a:pt x="576122" y="0"/>
                  </a:lnTo>
                  <a:lnTo>
                    <a:pt x="581012" y="11353"/>
                  </a:lnTo>
                  <a:lnTo>
                    <a:pt x="617512" y="11353"/>
                  </a:lnTo>
                  <a:close/>
                </a:path>
                <a:path w="666114" h="11429">
                  <a:moveTo>
                    <a:pt x="665924" y="11353"/>
                  </a:moveTo>
                  <a:lnTo>
                    <a:pt x="659345" y="0"/>
                  </a:lnTo>
                  <a:lnTo>
                    <a:pt x="623595" y="0"/>
                  </a:lnTo>
                  <a:lnTo>
                    <a:pt x="629450" y="11353"/>
                  </a:lnTo>
                  <a:lnTo>
                    <a:pt x="665924" y="11353"/>
                  </a:lnTo>
                  <a:close/>
                </a:path>
              </a:pathLst>
            </a:custGeom>
            <a:solidFill>
              <a:srgbClr val="FFFFFF">
                <a:alpha val="50000"/>
              </a:srgbClr>
            </a:solidFill>
          </p:spPr>
          <p:txBody>
            <a:bodyPr wrap="square" lIns="0" tIns="0" rIns="0" bIns="0" rtlCol="0"/>
            <a:lstStyle/>
            <a:p>
              <a:endParaRPr/>
            </a:p>
          </p:txBody>
        </p:sp>
        <p:sp>
          <p:nvSpPr>
            <p:cNvPr id="1665" name="object 1665"/>
            <p:cNvSpPr/>
            <p:nvPr/>
          </p:nvSpPr>
          <p:spPr>
            <a:xfrm>
              <a:off x="5610013" y="3742638"/>
              <a:ext cx="332105" cy="292100"/>
            </a:xfrm>
            <a:custGeom>
              <a:avLst/>
              <a:gdLst/>
              <a:ahLst/>
              <a:cxnLst/>
              <a:rect l="l" t="t" r="r" b="b"/>
              <a:pathLst>
                <a:path w="332104" h="292100">
                  <a:moveTo>
                    <a:pt x="321999" y="0"/>
                  </a:moveTo>
                  <a:lnTo>
                    <a:pt x="310150" y="5723"/>
                  </a:lnTo>
                  <a:lnTo>
                    <a:pt x="295748" y="17190"/>
                  </a:lnTo>
                  <a:lnTo>
                    <a:pt x="279479" y="31764"/>
                  </a:lnTo>
                  <a:lnTo>
                    <a:pt x="289952" y="20016"/>
                  </a:lnTo>
                  <a:lnTo>
                    <a:pt x="294541" y="13263"/>
                  </a:lnTo>
                  <a:lnTo>
                    <a:pt x="294235" y="8954"/>
                  </a:lnTo>
                  <a:lnTo>
                    <a:pt x="290020" y="4535"/>
                  </a:lnTo>
                  <a:lnTo>
                    <a:pt x="282167" y="3220"/>
                  </a:lnTo>
                  <a:lnTo>
                    <a:pt x="271288" y="8183"/>
                  </a:lnTo>
                  <a:lnTo>
                    <a:pt x="229087" y="38709"/>
                  </a:lnTo>
                  <a:lnTo>
                    <a:pt x="189184" y="71975"/>
                  </a:lnTo>
                  <a:lnTo>
                    <a:pt x="142091" y="119521"/>
                  </a:lnTo>
                  <a:lnTo>
                    <a:pt x="171148" y="76417"/>
                  </a:lnTo>
                  <a:lnTo>
                    <a:pt x="197521" y="47198"/>
                  </a:lnTo>
                  <a:lnTo>
                    <a:pt x="219562" y="13251"/>
                  </a:lnTo>
                  <a:lnTo>
                    <a:pt x="215242" y="11326"/>
                  </a:lnTo>
                  <a:lnTo>
                    <a:pt x="172391" y="41653"/>
                  </a:lnTo>
                  <a:lnTo>
                    <a:pt x="159261" y="55780"/>
                  </a:lnTo>
                  <a:lnTo>
                    <a:pt x="126525" y="84882"/>
                  </a:lnTo>
                  <a:lnTo>
                    <a:pt x="108825" y="101716"/>
                  </a:lnTo>
                  <a:lnTo>
                    <a:pt x="100052" y="112701"/>
                  </a:lnTo>
                  <a:lnTo>
                    <a:pt x="94097" y="124258"/>
                  </a:lnTo>
                  <a:lnTo>
                    <a:pt x="75620" y="158440"/>
                  </a:lnTo>
                  <a:lnTo>
                    <a:pt x="43539" y="215500"/>
                  </a:lnTo>
                  <a:lnTo>
                    <a:pt x="0" y="292037"/>
                  </a:lnTo>
                  <a:lnTo>
                    <a:pt x="164019" y="292037"/>
                  </a:lnTo>
                  <a:lnTo>
                    <a:pt x="182815" y="278193"/>
                  </a:lnTo>
                  <a:lnTo>
                    <a:pt x="203406" y="265660"/>
                  </a:lnTo>
                  <a:lnTo>
                    <a:pt x="220374" y="256639"/>
                  </a:lnTo>
                  <a:lnTo>
                    <a:pt x="244799" y="241445"/>
                  </a:lnTo>
                  <a:lnTo>
                    <a:pt x="253558" y="237631"/>
                  </a:lnTo>
                  <a:lnTo>
                    <a:pt x="266641" y="235724"/>
                  </a:lnTo>
                  <a:lnTo>
                    <a:pt x="284732" y="233785"/>
                  </a:lnTo>
                  <a:lnTo>
                    <a:pt x="299987" y="231571"/>
                  </a:lnTo>
                  <a:lnTo>
                    <a:pt x="262766" y="205068"/>
                  </a:lnTo>
                  <a:lnTo>
                    <a:pt x="246877" y="208352"/>
                  </a:lnTo>
                  <a:lnTo>
                    <a:pt x="229665" y="215811"/>
                  </a:lnTo>
                  <a:lnTo>
                    <a:pt x="215865" y="223315"/>
                  </a:lnTo>
                  <a:lnTo>
                    <a:pt x="210213" y="226735"/>
                  </a:lnTo>
                  <a:lnTo>
                    <a:pt x="252054" y="167094"/>
                  </a:lnTo>
                  <a:lnTo>
                    <a:pt x="258437" y="158389"/>
                  </a:lnTo>
                  <a:lnTo>
                    <a:pt x="265649" y="150268"/>
                  </a:lnTo>
                  <a:lnTo>
                    <a:pt x="269814" y="147956"/>
                  </a:lnTo>
                  <a:lnTo>
                    <a:pt x="277854" y="136857"/>
                  </a:lnTo>
                  <a:lnTo>
                    <a:pt x="303128" y="104078"/>
                  </a:lnTo>
                  <a:lnTo>
                    <a:pt x="318196" y="83761"/>
                  </a:lnTo>
                  <a:lnTo>
                    <a:pt x="328260" y="68099"/>
                  </a:lnTo>
                  <a:lnTo>
                    <a:pt x="330959" y="58076"/>
                  </a:lnTo>
                  <a:lnTo>
                    <a:pt x="327825" y="52330"/>
                  </a:lnTo>
                  <a:lnTo>
                    <a:pt x="319752" y="52831"/>
                  </a:lnTo>
                  <a:lnTo>
                    <a:pt x="307635" y="61546"/>
                  </a:lnTo>
                  <a:lnTo>
                    <a:pt x="250158" y="119490"/>
                  </a:lnTo>
                  <a:lnTo>
                    <a:pt x="238953" y="130062"/>
                  </a:lnTo>
                  <a:lnTo>
                    <a:pt x="192598" y="169699"/>
                  </a:lnTo>
                  <a:lnTo>
                    <a:pt x="247943" y="115437"/>
                  </a:lnTo>
                  <a:lnTo>
                    <a:pt x="277790" y="85553"/>
                  </a:lnTo>
                  <a:lnTo>
                    <a:pt x="292397" y="69431"/>
                  </a:lnTo>
                  <a:lnTo>
                    <a:pt x="324998" y="25949"/>
                  </a:lnTo>
                  <a:lnTo>
                    <a:pt x="331952" y="12606"/>
                  </a:lnTo>
                  <a:lnTo>
                    <a:pt x="330609" y="2656"/>
                  </a:lnTo>
                  <a:lnTo>
                    <a:pt x="321999" y="0"/>
                  </a:lnTo>
                  <a:close/>
                </a:path>
              </a:pathLst>
            </a:custGeom>
            <a:solidFill>
              <a:srgbClr val="F1C9BB"/>
            </a:solidFill>
          </p:spPr>
          <p:txBody>
            <a:bodyPr wrap="square" lIns="0" tIns="0" rIns="0" bIns="0" rtlCol="0"/>
            <a:lstStyle/>
            <a:p>
              <a:endParaRPr/>
            </a:p>
          </p:txBody>
        </p:sp>
        <p:pic>
          <p:nvPicPr>
            <p:cNvPr id="1666" name="object 1666"/>
            <p:cNvPicPr/>
            <p:nvPr/>
          </p:nvPicPr>
          <p:blipFill>
            <a:blip r:embed="rId44" cstate="print"/>
            <a:stretch>
              <a:fillRect/>
            </a:stretch>
          </p:blipFill>
          <p:spPr>
            <a:xfrm>
              <a:off x="5804471" y="3741187"/>
              <a:ext cx="139230" cy="134979"/>
            </a:xfrm>
            <a:prstGeom prst="rect">
              <a:avLst/>
            </a:prstGeom>
          </p:spPr>
        </p:pic>
        <p:pic>
          <p:nvPicPr>
            <p:cNvPr id="1667" name="object 1667"/>
            <p:cNvPicPr/>
            <p:nvPr/>
          </p:nvPicPr>
          <p:blipFill>
            <a:blip r:embed="rId45" cstate="print"/>
            <a:stretch>
              <a:fillRect/>
            </a:stretch>
          </p:blipFill>
          <p:spPr>
            <a:xfrm>
              <a:off x="5769267" y="3753965"/>
              <a:ext cx="60312" cy="78055"/>
            </a:xfrm>
            <a:prstGeom prst="rect">
              <a:avLst/>
            </a:prstGeom>
          </p:spPr>
        </p:pic>
        <p:sp>
          <p:nvSpPr>
            <p:cNvPr id="1668" name="object 1668"/>
            <p:cNvSpPr/>
            <p:nvPr/>
          </p:nvSpPr>
          <p:spPr>
            <a:xfrm>
              <a:off x="6052540" y="3742638"/>
              <a:ext cx="332105" cy="292100"/>
            </a:xfrm>
            <a:custGeom>
              <a:avLst/>
              <a:gdLst/>
              <a:ahLst/>
              <a:cxnLst/>
              <a:rect l="l" t="t" r="r" b="b"/>
              <a:pathLst>
                <a:path w="332104" h="292100">
                  <a:moveTo>
                    <a:pt x="69186" y="205068"/>
                  </a:moveTo>
                  <a:lnTo>
                    <a:pt x="55576" y="208308"/>
                  </a:lnTo>
                  <a:lnTo>
                    <a:pt x="43106" y="215517"/>
                  </a:lnTo>
                  <a:lnTo>
                    <a:pt x="33228" y="223446"/>
                  </a:lnTo>
                  <a:lnTo>
                    <a:pt x="27390" y="228843"/>
                  </a:lnTo>
                  <a:lnTo>
                    <a:pt x="31964" y="231571"/>
                  </a:lnTo>
                  <a:lnTo>
                    <a:pt x="47219" y="233785"/>
                  </a:lnTo>
                  <a:lnTo>
                    <a:pt x="65311" y="235724"/>
                  </a:lnTo>
                  <a:lnTo>
                    <a:pt x="78393" y="237631"/>
                  </a:lnTo>
                  <a:lnTo>
                    <a:pt x="87153" y="241445"/>
                  </a:lnTo>
                  <a:lnTo>
                    <a:pt x="111578" y="256639"/>
                  </a:lnTo>
                  <a:lnTo>
                    <a:pt x="128546" y="265660"/>
                  </a:lnTo>
                  <a:lnTo>
                    <a:pt x="149136" y="278193"/>
                  </a:lnTo>
                  <a:lnTo>
                    <a:pt x="167933" y="292037"/>
                  </a:lnTo>
                  <a:lnTo>
                    <a:pt x="331952" y="292037"/>
                  </a:lnTo>
                  <a:lnTo>
                    <a:pt x="294796" y="226735"/>
                  </a:lnTo>
                  <a:lnTo>
                    <a:pt x="121738" y="226735"/>
                  </a:lnTo>
                  <a:lnTo>
                    <a:pt x="116086" y="223315"/>
                  </a:lnTo>
                  <a:lnTo>
                    <a:pt x="102287" y="215811"/>
                  </a:lnTo>
                  <a:lnTo>
                    <a:pt x="85075" y="208352"/>
                  </a:lnTo>
                  <a:lnTo>
                    <a:pt x="69186" y="205068"/>
                  </a:lnTo>
                  <a:close/>
                </a:path>
                <a:path w="332104" h="292100">
                  <a:moveTo>
                    <a:pt x="4127" y="52330"/>
                  </a:moveTo>
                  <a:lnTo>
                    <a:pt x="993" y="58079"/>
                  </a:lnTo>
                  <a:lnTo>
                    <a:pt x="3692" y="68099"/>
                  </a:lnTo>
                  <a:lnTo>
                    <a:pt x="13756" y="83761"/>
                  </a:lnTo>
                  <a:lnTo>
                    <a:pt x="28824" y="104078"/>
                  </a:lnTo>
                  <a:lnTo>
                    <a:pt x="43927" y="123595"/>
                  </a:lnTo>
                  <a:lnTo>
                    <a:pt x="54098" y="136857"/>
                  </a:lnTo>
                  <a:lnTo>
                    <a:pt x="62137" y="147956"/>
                  </a:lnTo>
                  <a:lnTo>
                    <a:pt x="66303" y="150268"/>
                  </a:lnTo>
                  <a:lnTo>
                    <a:pt x="70405" y="154764"/>
                  </a:lnTo>
                  <a:lnTo>
                    <a:pt x="73552" y="158440"/>
                  </a:lnTo>
                  <a:lnTo>
                    <a:pt x="79898" y="167094"/>
                  </a:lnTo>
                  <a:lnTo>
                    <a:pt x="121738" y="226735"/>
                  </a:lnTo>
                  <a:lnTo>
                    <a:pt x="294796" y="226735"/>
                  </a:lnTo>
                  <a:lnTo>
                    <a:pt x="288413" y="215500"/>
                  </a:lnTo>
                  <a:lnTo>
                    <a:pt x="262662" y="169699"/>
                  </a:lnTo>
                  <a:lnTo>
                    <a:pt x="139353" y="169699"/>
                  </a:lnTo>
                  <a:lnTo>
                    <a:pt x="126254" y="158389"/>
                  </a:lnTo>
                  <a:lnTo>
                    <a:pt x="103274" y="138656"/>
                  </a:lnTo>
                  <a:lnTo>
                    <a:pt x="92998" y="130062"/>
                  </a:lnTo>
                  <a:lnTo>
                    <a:pt x="81793" y="119490"/>
                  </a:lnTo>
                  <a:lnTo>
                    <a:pt x="41829" y="79054"/>
                  </a:lnTo>
                  <a:lnTo>
                    <a:pt x="24317" y="61546"/>
                  </a:lnTo>
                  <a:lnTo>
                    <a:pt x="12200" y="52831"/>
                  </a:lnTo>
                  <a:lnTo>
                    <a:pt x="4127" y="52330"/>
                  </a:lnTo>
                  <a:close/>
                </a:path>
                <a:path w="332104" h="292100">
                  <a:moveTo>
                    <a:pt x="9953" y="0"/>
                  </a:moveTo>
                  <a:lnTo>
                    <a:pt x="1342" y="2656"/>
                  </a:lnTo>
                  <a:lnTo>
                    <a:pt x="0" y="12606"/>
                  </a:lnTo>
                  <a:lnTo>
                    <a:pt x="6954" y="25949"/>
                  </a:lnTo>
                  <a:lnTo>
                    <a:pt x="18250" y="41095"/>
                  </a:lnTo>
                  <a:lnTo>
                    <a:pt x="29930" y="56453"/>
                  </a:lnTo>
                  <a:lnTo>
                    <a:pt x="39555" y="69431"/>
                  </a:lnTo>
                  <a:lnTo>
                    <a:pt x="54162" y="85553"/>
                  </a:lnTo>
                  <a:lnTo>
                    <a:pt x="84008" y="115437"/>
                  </a:lnTo>
                  <a:lnTo>
                    <a:pt x="139353" y="169699"/>
                  </a:lnTo>
                  <a:lnTo>
                    <a:pt x="262662" y="169699"/>
                  </a:lnTo>
                  <a:lnTo>
                    <a:pt x="256304" y="158389"/>
                  </a:lnTo>
                  <a:lnTo>
                    <a:pt x="237854" y="124258"/>
                  </a:lnTo>
                  <a:lnTo>
                    <a:pt x="235414" y="119521"/>
                  </a:lnTo>
                  <a:lnTo>
                    <a:pt x="189861" y="119521"/>
                  </a:lnTo>
                  <a:lnTo>
                    <a:pt x="159247" y="87835"/>
                  </a:lnTo>
                  <a:lnTo>
                    <a:pt x="124088" y="56104"/>
                  </a:lnTo>
                  <a:lnTo>
                    <a:pt x="93742" y="31764"/>
                  </a:lnTo>
                  <a:lnTo>
                    <a:pt x="52473" y="31764"/>
                  </a:lnTo>
                  <a:lnTo>
                    <a:pt x="36086" y="17096"/>
                  </a:lnTo>
                  <a:lnTo>
                    <a:pt x="21802" y="5723"/>
                  </a:lnTo>
                  <a:lnTo>
                    <a:pt x="9953" y="0"/>
                  </a:lnTo>
                  <a:close/>
                </a:path>
                <a:path w="332104" h="292100">
                  <a:moveTo>
                    <a:pt x="116710" y="11326"/>
                  </a:moveTo>
                  <a:lnTo>
                    <a:pt x="112390" y="13251"/>
                  </a:lnTo>
                  <a:lnTo>
                    <a:pt x="114458" y="20485"/>
                  </a:lnTo>
                  <a:lnTo>
                    <a:pt x="121116" y="30647"/>
                  </a:lnTo>
                  <a:lnTo>
                    <a:pt x="128001" y="39484"/>
                  </a:lnTo>
                  <a:lnTo>
                    <a:pt x="134430" y="47198"/>
                  </a:lnTo>
                  <a:lnTo>
                    <a:pt x="144124" y="58079"/>
                  </a:lnTo>
                  <a:lnTo>
                    <a:pt x="160804" y="76417"/>
                  </a:lnTo>
                  <a:lnTo>
                    <a:pt x="189861" y="119521"/>
                  </a:lnTo>
                  <a:lnTo>
                    <a:pt x="235414" y="119521"/>
                  </a:lnTo>
                  <a:lnTo>
                    <a:pt x="231900" y="112701"/>
                  </a:lnTo>
                  <a:lnTo>
                    <a:pt x="223127" y="101716"/>
                  </a:lnTo>
                  <a:lnTo>
                    <a:pt x="205427" y="84882"/>
                  </a:lnTo>
                  <a:lnTo>
                    <a:pt x="172691" y="55780"/>
                  </a:lnTo>
                  <a:lnTo>
                    <a:pt x="169125" y="51691"/>
                  </a:lnTo>
                  <a:lnTo>
                    <a:pt x="159561" y="41653"/>
                  </a:lnTo>
                  <a:lnTo>
                    <a:pt x="145693" y="29007"/>
                  </a:lnTo>
                  <a:lnTo>
                    <a:pt x="129219" y="17096"/>
                  </a:lnTo>
                  <a:lnTo>
                    <a:pt x="116710" y="11326"/>
                  </a:lnTo>
                  <a:close/>
                </a:path>
                <a:path w="332104" h="292100">
                  <a:moveTo>
                    <a:pt x="49784" y="3220"/>
                  </a:moveTo>
                  <a:lnTo>
                    <a:pt x="41932" y="4535"/>
                  </a:lnTo>
                  <a:lnTo>
                    <a:pt x="37717" y="8954"/>
                  </a:lnTo>
                  <a:lnTo>
                    <a:pt x="37410" y="13263"/>
                  </a:lnTo>
                  <a:lnTo>
                    <a:pt x="41999" y="20016"/>
                  </a:lnTo>
                  <a:lnTo>
                    <a:pt x="52473" y="31764"/>
                  </a:lnTo>
                  <a:lnTo>
                    <a:pt x="93742" y="31764"/>
                  </a:lnTo>
                  <a:lnTo>
                    <a:pt x="85950" y="25833"/>
                  </a:lnTo>
                  <a:lnTo>
                    <a:pt x="73182" y="16648"/>
                  </a:lnTo>
                  <a:lnTo>
                    <a:pt x="60664" y="8183"/>
                  </a:lnTo>
                  <a:lnTo>
                    <a:pt x="49784" y="3220"/>
                  </a:lnTo>
                  <a:close/>
                </a:path>
              </a:pathLst>
            </a:custGeom>
            <a:solidFill>
              <a:srgbClr val="F1C9BB"/>
            </a:solidFill>
          </p:spPr>
          <p:txBody>
            <a:bodyPr wrap="square" lIns="0" tIns="0" rIns="0" bIns="0" rtlCol="0"/>
            <a:lstStyle/>
            <a:p>
              <a:endParaRPr/>
            </a:p>
          </p:txBody>
        </p:sp>
        <p:pic>
          <p:nvPicPr>
            <p:cNvPr id="1669" name="object 1669"/>
            <p:cNvPicPr/>
            <p:nvPr/>
          </p:nvPicPr>
          <p:blipFill>
            <a:blip r:embed="rId46" cstate="print"/>
            <a:stretch>
              <a:fillRect/>
            </a:stretch>
          </p:blipFill>
          <p:spPr>
            <a:xfrm>
              <a:off x="6050800" y="3741187"/>
              <a:ext cx="139230" cy="134979"/>
            </a:xfrm>
            <a:prstGeom prst="rect">
              <a:avLst/>
            </a:prstGeom>
          </p:spPr>
        </p:pic>
        <p:pic>
          <p:nvPicPr>
            <p:cNvPr id="1670" name="object 1670"/>
            <p:cNvPicPr/>
            <p:nvPr/>
          </p:nvPicPr>
          <p:blipFill>
            <a:blip r:embed="rId47" cstate="print"/>
            <a:stretch>
              <a:fillRect/>
            </a:stretch>
          </p:blipFill>
          <p:spPr>
            <a:xfrm>
              <a:off x="6164923" y="3753965"/>
              <a:ext cx="60312" cy="78055"/>
            </a:xfrm>
            <a:prstGeom prst="rect">
              <a:avLst/>
            </a:prstGeom>
          </p:spPr>
        </p:pic>
        <p:sp>
          <p:nvSpPr>
            <p:cNvPr id="1671" name="object 1671"/>
            <p:cNvSpPr/>
            <p:nvPr/>
          </p:nvSpPr>
          <p:spPr>
            <a:xfrm>
              <a:off x="5700852" y="3390938"/>
              <a:ext cx="597535" cy="317500"/>
            </a:xfrm>
            <a:custGeom>
              <a:avLst/>
              <a:gdLst/>
              <a:ahLst/>
              <a:cxnLst/>
              <a:rect l="l" t="t" r="r" b="b"/>
              <a:pathLst>
                <a:path w="597535" h="317500">
                  <a:moveTo>
                    <a:pt x="597115" y="0"/>
                  </a:moveTo>
                  <a:lnTo>
                    <a:pt x="0" y="0"/>
                  </a:lnTo>
                  <a:lnTo>
                    <a:pt x="0" y="317411"/>
                  </a:lnTo>
                  <a:lnTo>
                    <a:pt x="597115" y="317411"/>
                  </a:lnTo>
                  <a:lnTo>
                    <a:pt x="597115" y="0"/>
                  </a:lnTo>
                  <a:close/>
                </a:path>
              </a:pathLst>
            </a:custGeom>
            <a:solidFill>
              <a:srgbClr val="FFFFFF"/>
            </a:solidFill>
          </p:spPr>
          <p:txBody>
            <a:bodyPr wrap="square" lIns="0" tIns="0" rIns="0" bIns="0" rtlCol="0"/>
            <a:lstStyle/>
            <a:p>
              <a:endParaRPr/>
            </a:p>
          </p:txBody>
        </p:sp>
        <p:sp>
          <p:nvSpPr>
            <p:cNvPr id="1672" name="object 1672"/>
            <p:cNvSpPr/>
            <p:nvPr/>
          </p:nvSpPr>
          <p:spPr>
            <a:xfrm>
              <a:off x="5722315" y="3505250"/>
              <a:ext cx="551815" cy="92075"/>
            </a:xfrm>
            <a:custGeom>
              <a:avLst/>
              <a:gdLst/>
              <a:ahLst/>
              <a:cxnLst/>
              <a:rect l="l" t="t" r="r" b="b"/>
              <a:pathLst>
                <a:path w="551814" h="92075">
                  <a:moveTo>
                    <a:pt x="551637" y="92075"/>
                  </a:moveTo>
                  <a:lnTo>
                    <a:pt x="0" y="92075"/>
                  </a:lnTo>
                  <a:lnTo>
                    <a:pt x="0" y="0"/>
                  </a:lnTo>
                  <a:lnTo>
                    <a:pt x="551637" y="0"/>
                  </a:lnTo>
                  <a:lnTo>
                    <a:pt x="551637" y="92075"/>
                  </a:lnTo>
                  <a:close/>
                </a:path>
              </a:pathLst>
            </a:custGeom>
            <a:ln w="10083">
              <a:solidFill>
                <a:srgbClr val="808285"/>
              </a:solidFill>
            </a:ln>
          </p:spPr>
          <p:txBody>
            <a:bodyPr wrap="square" lIns="0" tIns="0" rIns="0" bIns="0" rtlCol="0"/>
            <a:lstStyle/>
            <a:p>
              <a:endParaRPr/>
            </a:p>
          </p:txBody>
        </p:sp>
      </p:grpSp>
      <p:sp>
        <p:nvSpPr>
          <p:cNvPr id="1673" name="object 1673"/>
          <p:cNvSpPr txBox="1"/>
          <p:nvPr/>
        </p:nvSpPr>
        <p:spPr>
          <a:xfrm>
            <a:off x="5700852" y="3390937"/>
            <a:ext cx="597535" cy="317500"/>
          </a:xfrm>
          <a:prstGeom prst="rect">
            <a:avLst/>
          </a:prstGeom>
        </p:spPr>
        <p:txBody>
          <a:bodyPr vert="horz" wrap="square" lIns="0" tIns="1270" rIns="0" bIns="0" rtlCol="0">
            <a:spAutoFit/>
          </a:bodyPr>
          <a:lstStyle/>
          <a:p>
            <a:pPr>
              <a:lnSpc>
                <a:spcPct val="100000"/>
              </a:lnSpc>
              <a:spcBef>
                <a:spcPts val="10"/>
              </a:spcBef>
            </a:pPr>
            <a:endParaRPr sz="800">
              <a:latin typeface="Times New Roman"/>
              <a:cs typeface="Times New Roman"/>
            </a:endParaRPr>
          </a:p>
          <a:p>
            <a:pPr marL="193675">
              <a:lnSpc>
                <a:spcPct val="100000"/>
              </a:lnSpc>
            </a:pPr>
            <a:r>
              <a:rPr sz="500" b="0" dirty="0">
                <a:solidFill>
                  <a:srgbClr val="231F20"/>
                </a:solidFill>
                <a:latin typeface="Yu Gothic Medium"/>
                <a:cs typeface="Yu Gothic Medium"/>
              </a:rPr>
              <a:t>qr24.jp</a:t>
            </a:r>
            <a:endParaRPr sz="500">
              <a:latin typeface="Yu Gothic Medium"/>
              <a:cs typeface="Yu Gothic Medium"/>
            </a:endParaRPr>
          </a:p>
        </p:txBody>
      </p:sp>
      <p:sp>
        <p:nvSpPr>
          <p:cNvPr id="1674" name="object 1674"/>
          <p:cNvSpPr/>
          <p:nvPr/>
        </p:nvSpPr>
        <p:spPr>
          <a:xfrm>
            <a:off x="4377080" y="2687802"/>
            <a:ext cx="3003550" cy="1347470"/>
          </a:xfrm>
          <a:custGeom>
            <a:avLst/>
            <a:gdLst/>
            <a:ahLst/>
            <a:cxnLst/>
            <a:rect l="l" t="t" r="r" b="b"/>
            <a:pathLst>
              <a:path w="3003550" h="1347470">
                <a:moveTo>
                  <a:pt x="3003550" y="13322"/>
                </a:moveTo>
                <a:lnTo>
                  <a:pt x="2990850" y="13322"/>
                </a:lnTo>
                <a:lnTo>
                  <a:pt x="2990850" y="1334173"/>
                </a:lnTo>
                <a:lnTo>
                  <a:pt x="3003550" y="1334173"/>
                </a:lnTo>
                <a:lnTo>
                  <a:pt x="3003550" y="13322"/>
                </a:lnTo>
                <a:close/>
              </a:path>
              <a:path w="3003550" h="1347470">
                <a:moveTo>
                  <a:pt x="3003550" y="0"/>
                </a:moveTo>
                <a:lnTo>
                  <a:pt x="0" y="0"/>
                </a:lnTo>
                <a:lnTo>
                  <a:pt x="0" y="12700"/>
                </a:lnTo>
                <a:lnTo>
                  <a:pt x="0" y="1334770"/>
                </a:lnTo>
                <a:lnTo>
                  <a:pt x="0" y="1347470"/>
                </a:lnTo>
                <a:lnTo>
                  <a:pt x="3003550" y="1347470"/>
                </a:lnTo>
                <a:lnTo>
                  <a:pt x="3003550" y="1334770"/>
                </a:lnTo>
                <a:lnTo>
                  <a:pt x="12700" y="1334770"/>
                </a:lnTo>
                <a:lnTo>
                  <a:pt x="12700" y="12700"/>
                </a:lnTo>
                <a:lnTo>
                  <a:pt x="3003550" y="12700"/>
                </a:lnTo>
                <a:lnTo>
                  <a:pt x="3003550" y="0"/>
                </a:lnTo>
                <a:close/>
              </a:path>
            </a:pathLst>
          </a:custGeom>
          <a:solidFill>
            <a:srgbClr val="6D6E71"/>
          </a:solidFill>
        </p:spPr>
        <p:txBody>
          <a:bodyPr wrap="square" lIns="0" tIns="0" rIns="0" bIns="0" rtlCol="0"/>
          <a:lstStyle/>
          <a:p>
            <a:endParaRPr/>
          </a:p>
        </p:txBody>
      </p:sp>
      <p:grpSp>
        <p:nvGrpSpPr>
          <p:cNvPr id="1675" name="object 1675"/>
          <p:cNvGrpSpPr/>
          <p:nvPr/>
        </p:nvGrpSpPr>
        <p:grpSpPr>
          <a:xfrm>
            <a:off x="-1905" y="5435996"/>
            <a:ext cx="110489" cy="110489"/>
            <a:chOff x="-1905" y="5435996"/>
            <a:chExt cx="110489" cy="110489"/>
          </a:xfrm>
        </p:grpSpPr>
        <p:sp>
          <p:nvSpPr>
            <p:cNvPr id="1676" name="object 1676"/>
            <p:cNvSpPr/>
            <p:nvPr/>
          </p:nvSpPr>
          <p:spPr>
            <a:xfrm>
              <a:off x="0" y="5435996"/>
              <a:ext cx="635" cy="108585"/>
            </a:xfrm>
            <a:custGeom>
              <a:avLst/>
              <a:gdLst/>
              <a:ahLst/>
              <a:cxnLst/>
              <a:rect l="l" t="t" r="r" b="b"/>
              <a:pathLst>
                <a:path w="635" h="108585">
                  <a:moveTo>
                    <a:pt x="0" y="0"/>
                  </a:moveTo>
                  <a:lnTo>
                    <a:pt x="66" y="0"/>
                  </a:lnTo>
                  <a:lnTo>
                    <a:pt x="66" y="108036"/>
                  </a:lnTo>
                </a:path>
              </a:pathLst>
            </a:custGeom>
            <a:ln w="3810">
              <a:solidFill>
                <a:srgbClr val="000000"/>
              </a:solidFill>
            </a:ln>
          </p:spPr>
          <p:txBody>
            <a:bodyPr wrap="square" lIns="0" tIns="0" rIns="0" bIns="0" rtlCol="0"/>
            <a:lstStyle/>
            <a:p>
              <a:endParaRPr/>
            </a:p>
          </p:txBody>
        </p:sp>
        <p:sp>
          <p:nvSpPr>
            <p:cNvPr id="1677" name="object 1677"/>
            <p:cNvSpPr/>
            <p:nvPr/>
          </p:nvSpPr>
          <p:spPr>
            <a:xfrm>
              <a:off x="0" y="5543991"/>
              <a:ext cx="108585" cy="635"/>
            </a:xfrm>
            <a:custGeom>
              <a:avLst/>
              <a:gdLst/>
              <a:ahLst/>
              <a:cxnLst/>
              <a:rect l="l" t="t" r="r" b="b"/>
              <a:pathLst>
                <a:path w="108585" h="635">
                  <a:moveTo>
                    <a:pt x="108061" y="40"/>
                  </a:moveTo>
                  <a:lnTo>
                    <a:pt x="108061" y="0"/>
                  </a:lnTo>
                  <a:lnTo>
                    <a:pt x="0" y="0"/>
                  </a:lnTo>
                </a:path>
              </a:pathLst>
            </a:custGeom>
            <a:ln w="3810">
              <a:solidFill>
                <a:srgbClr val="000000"/>
              </a:solidFill>
            </a:ln>
          </p:spPr>
          <p:txBody>
            <a:bodyPr wrap="square" lIns="0" tIns="0" rIns="0" bIns="0" rtlCol="0"/>
            <a:lstStyle/>
            <a:p>
              <a:endParaRPr/>
            </a:p>
          </p:txBody>
        </p:sp>
      </p:grpSp>
      <p:grpSp>
        <p:nvGrpSpPr>
          <p:cNvPr id="1678" name="object 1678"/>
          <p:cNvGrpSpPr/>
          <p:nvPr/>
        </p:nvGrpSpPr>
        <p:grpSpPr>
          <a:xfrm>
            <a:off x="-1905" y="0"/>
            <a:ext cx="110489" cy="110489"/>
            <a:chOff x="-1905" y="0"/>
            <a:chExt cx="110489" cy="110489"/>
          </a:xfrm>
        </p:grpSpPr>
        <p:sp>
          <p:nvSpPr>
            <p:cNvPr id="1679" name="object 1679"/>
            <p:cNvSpPr/>
            <p:nvPr/>
          </p:nvSpPr>
          <p:spPr>
            <a:xfrm>
              <a:off x="0" y="0"/>
              <a:ext cx="635" cy="108585"/>
            </a:xfrm>
            <a:custGeom>
              <a:avLst/>
              <a:gdLst/>
              <a:ahLst/>
              <a:cxnLst/>
              <a:rect l="l" t="t" r="r" b="b"/>
              <a:pathLst>
                <a:path w="635" h="108585">
                  <a:moveTo>
                    <a:pt x="0" y="107998"/>
                  </a:moveTo>
                  <a:lnTo>
                    <a:pt x="66" y="107998"/>
                  </a:lnTo>
                  <a:lnTo>
                    <a:pt x="66" y="0"/>
                  </a:lnTo>
                </a:path>
              </a:pathLst>
            </a:custGeom>
            <a:ln w="3810">
              <a:solidFill>
                <a:srgbClr val="000000"/>
              </a:solidFill>
            </a:ln>
          </p:spPr>
          <p:txBody>
            <a:bodyPr wrap="square" lIns="0" tIns="0" rIns="0" bIns="0" rtlCol="0"/>
            <a:lstStyle/>
            <a:p>
              <a:endParaRPr/>
            </a:p>
          </p:txBody>
        </p:sp>
        <p:sp>
          <p:nvSpPr>
            <p:cNvPr id="1680" name="object 1680"/>
            <p:cNvSpPr/>
            <p:nvPr/>
          </p:nvSpPr>
          <p:spPr>
            <a:xfrm>
              <a:off x="0" y="0"/>
              <a:ext cx="108585" cy="0"/>
            </a:xfrm>
            <a:custGeom>
              <a:avLst/>
              <a:gdLst/>
              <a:ahLst/>
              <a:cxnLst/>
              <a:rect l="l" t="t" r="r" b="b"/>
              <a:pathLst>
                <a:path w="108585">
                  <a:moveTo>
                    <a:pt x="108061" y="0"/>
                  </a:moveTo>
                  <a:lnTo>
                    <a:pt x="108061" y="2"/>
                  </a:lnTo>
                  <a:lnTo>
                    <a:pt x="0" y="2"/>
                  </a:lnTo>
                </a:path>
              </a:pathLst>
            </a:custGeom>
            <a:ln w="3810">
              <a:solidFill>
                <a:srgbClr val="000000"/>
              </a:solidFill>
            </a:ln>
          </p:spPr>
          <p:txBody>
            <a:bodyPr wrap="square" lIns="0" tIns="0" rIns="0" bIns="0" rtlCol="0"/>
            <a:lstStyle/>
            <a:p>
              <a:endParaRPr/>
            </a:p>
          </p:txBody>
        </p:sp>
      </p:grpSp>
      <p:grpSp>
        <p:nvGrpSpPr>
          <p:cNvPr id="1681" name="object 1681"/>
          <p:cNvGrpSpPr/>
          <p:nvPr/>
        </p:nvGrpSpPr>
        <p:grpSpPr>
          <a:xfrm>
            <a:off x="7668059" y="0"/>
            <a:ext cx="110489" cy="110489"/>
            <a:chOff x="7668059" y="0"/>
            <a:chExt cx="110489" cy="110489"/>
          </a:xfrm>
        </p:grpSpPr>
        <p:sp>
          <p:nvSpPr>
            <p:cNvPr id="1682" name="object 1682"/>
            <p:cNvSpPr/>
            <p:nvPr/>
          </p:nvSpPr>
          <p:spPr>
            <a:xfrm>
              <a:off x="7776054" y="0"/>
              <a:ext cx="0" cy="108585"/>
            </a:xfrm>
            <a:custGeom>
              <a:avLst/>
              <a:gdLst/>
              <a:ahLst/>
              <a:cxnLst/>
              <a:rect l="l" t="t" r="r" b="b"/>
              <a:pathLst>
                <a:path h="108585">
                  <a:moveTo>
                    <a:pt x="2" y="107998"/>
                  </a:moveTo>
                  <a:lnTo>
                    <a:pt x="0" y="107998"/>
                  </a:lnTo>
                  <a:lnTo>
                    <a:pt x="0" y="0"/>
                  </a:lnTo>
                </a:path>
              </a:pathLst>
            </a:custGeom>
            <a:ln w="3810">
              <a:solidFill>
                <a:srgbClr val="000000"/>
              </a:solidFill>
            </a:ln>
          </p:spPr>
          <p:txBody>
            <a:bodyPr wrap="square" lIns="0" tIns="0" rIns="0" bIns="0" rtlCol="0"/>
            <a:lstStyle/>
            <a:p>
              <a:endParaRPr/>
            </a:p>
          </p:txBody>
        </p:sp>
        <p:sp>
          <p:nvSpPr>
            <p:cNvPr id="1683" name="object 1683"/>
            <p:cNvSpPr/>
            <p:nvPr/>
          </p:nvSpPr>
          <p:spPr>
            <a:xfrm>
              <a:off x="7668059" y="0"/>
              <a:ext cx="108585" cy="0"/>
            </a:xfrm>
            <a:custGeom>
              <a:avLst/>
              <a:gdLst/>
              <a:ahLst/>
              <a:cxnLst/>
              <a:rect l="l" t="t" r="r" b="b"/>
              <a:pathLst>
                <a:path w="108584">
                  <a:moveTo>
                    <a:pt x="0" y="0"/>
                  </a:moveTo>
                  <a:lnTo>
                    <a:pt x="0" y="2"/>
                  </a:lnTo>
                  <a:lnTo>
                    <a:pt x="107998" y="2"/>
                  </a:lnTo>
                </a:path>
              </a:pathLst>
            </a:custGeom>
            <a:ln w="3810">
              <a:solidFill>
                <a:srgbClr val="000000"/>
              </a:solidFill>
            </a:ln>
          </p:spPr>
          <p:txBody>
            <a:bodyPr wrap="square" lIns="0" tIns="0" rIns="0" bIns="0" rtlCol="0"/>
            <a:lstStyle/>
            <a:p>
              <a:endParaRPr/>
            </a:p>
          </p:txBody>
        </p:sp>
      </p:grpSp>
      <p:grpSp>
        <p:nvGrpSpPr>
          <p:cNvPr id="1684" name="object 1684"/>
          <p:cNvGrpSpPr/>
          <p:nvPr/>
        </p:nvGrpSpPr>
        <p:grpSpPr>
          <a:xfrm>
            <a:off x="7668059" y="5435996"/>
            <a:ext cx="110489" cy="110489"/>
            <a:chOff x="7668059" y="5435996"/>
            <a:chExt cx="110489" cy="110489"/>
          </a:xfrm>
        </p:grpSpPr>
        <p:sp>
          <p:nvSpPr>
            <p:cNvPr id="1685" name="object 1685"/>
            <p:cNvSpPr/>
            <p:nvPr/>
          </p:nvSpPr>
          <p:spPr>
            <a:xfrm>
              <a:off x="7776054" y="5435996"/>
              <a:ext cx="0" cy="108585"/>
            </a:xfrm>
            <a:custGeom>
              <a:avLst/>
              <a:gdLst/>
              <a:ahLst/>
              <a:cxnLst/>
              <a:rect l="l" t="t" r="r" b="b"/>
              <a:pathLst>
                <a:path h="108585">
                  <a:moveTo>
                    <a:pt x="2" y="0"/>
                  </a:moveTo>
                  <a:lnTo>
                    <a:pt x="0" y="0"/>
                  </a:lnTo>
                  <a:lnTo>
                    <a:pt x="0" y="108036"/>
                  </a:lnTo>
                </a:path>
              </a:pathLst>
            </a:custGeom>
            <a:ln w="3810">
              <a:solidFill>
                <a:srgbClr val="000000"/>
              </a:solidFill>
            </a:ln>
          </p:spPr>
          <p:txBody>
            <a:bodyPr wrap="square" lIns="0" tIns="0" rIns="0" bIns="0" rtlCol="0"/>
            <a:lstStyle/>
            <a:p>
              <a:endParaRPr/>
            </a:p>
          </p:txBody>
        </p:sp>
        <p:sp>
          <p:nvSpPr>
            <p:cNvPr id="1686" name="object 1686"/>
            <p:cNvSpPr/>
            <p:nvPr/>
          </p:nvSpPr>
          <p:spPr>
            <a:xfrm>
              <a:off x="7668059" y="5543991"/>
              <a:ext cx="108585" cy="635"/>
            </a:xfrm>
            <a:custGeom>
              <a:avLst/>
              <a:gdLst/>
              <a:ahLst/>
              <a:cxnLst/>
              <a:rect l="l" t="t" r="r" b="b"/>
              <a:pathLst>
                <a:path w="108584" h="635">
                  <a:moveTo>
                    <a:pt x="0" y="40"/>
                  </a:moveTo>
                  <a:lnTo>
                    <a:pt x="0" y="0"/>
                  </a:lnTo>
                  <a:lnTo>
                    <a:pt x="107998" y="0"/>
                  </a:lnTo>
                </a:path>
              </a:pathLst>
            </a:custGeom>
            <a:ln w="3810">
              <a:solidFill>
                <a:srgbClr val="000000"/>
              </a:solidFill>
            </a:ln>
          </p:spPr>
          <p:txBody>
            <a:bodyPr wrap="square" lIns="0" tIns="0" rIns="0" bIns="0" rtlCol="0"/>
            <a:lstStyle/>
            <a:p>
              <a:endParaRPr/>
            </a:p>
          </p:txBody>
        </p:sp>
      </p:grpSp>
      <p:pic>
        <p:nvPicPr>
          <p:cNvPr id="1691" name="図 1690">
            <a:extLst>
              <a:ext uri="{FF2B5EF4-FFF2-40B4-BE49-F238E27FC236}">
                <a16:creationId xmlns:a16="http://schemas.microsoft.com/office/drawing/2014/main" id="{07C79D0C-1577-408C-84FC-ACFFCA17B86B}"/>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383824" y="4078488"/>
            <a:ext cx="7011102" cy="1234164"/>
          </a:xfrm>
          <a:prstGeom prst="rect">
            <a:avLst/>
          </a:prstGeom>
        </p:spPr>
      </p:pic>
      <p:sp>
        <p:nvSpPr>
          <p:cNvPr id="1625" name="テキスト ボックス 1624">
            <a:extLst>
              <a:ext uri="{FF2B5EF4-FFF2-40B4-BE49-F238E27FC236}">
                <a16:creationId xmlns:a16="http://schemas.microsoft.com/office/drawing/2014/main" id="{A81E4CFD-D9E8-4D90-AA96-9B8C842E774E}"/>
              </a:ext>
            </a:extLst>
          </p:cNvPr>
          <p:cNvSpPr txBox="1"/>
          <p:nvPr/>
        </p:nvSpPr>
        <p:spPr>
          <a:xfrm>
            <a:off x="832730" y="3108309"/>
            <a:ext cx="996070" cy="461665"/>
          </a:xfrm>
          <a:prstGeom prst="rect">
            <a:avLst/>
          </a:prstGeom>
          <a:noFill/>
        </p:spPr>
        <p:txBody>
          <a:bodyPr wrap="square" rtlCol="0">
            <a:spAutoFit/>
          </a:bodyPr>
          <a:lstStyle/>
          <a:p>
            <a:pPr algn="ctr"/>
            <a:r>
              <a:rPr lang="en-US" altLang="ja-JP" sz="1200" dirty="0">
                <a:latin typeface="メイリオ" panose="020B0604030504040204" pitchFamily="50" charset="-128"/>
                <a:ea typeface="メイリオ" panose="020B0604030504040204" pitchFamily="50" charset="-128"/>
              </a:rPr>
              <a:t>SSID</a:t>
            </a:r>
          </a:p>
          <a:p>
            <a:pPr algn="ctr"/>
            <a:r>
              <a:rPr lang="en-US" altLang="ja-JP" sz="1200" dirty="0">
                <a:latin typeface="メイリオ" panose="020B0604030504040204" pitchFamily="50" charset="-128"/>
                <a:ea typeface="メイリオ" panose="020B0604030504040204" pitchFamily="50" charset="-128"/>
              </a:rPr>
              <a:t>QR</a:t>
            </a:r>
            <a:r>
              <a:rPr lang="ja-JP" altLang="en-US" sz="1200" dirty="0">
                <a:latin typeface="メイリオ" panose="020B0604030504040204" pitchFamily="50" charset="-128"/>
                <a:ea typeface="メイリオ" panose="020B0604030504040204" pitchFamily="50" charset="-128"/>
              </a:rPr>
              <a:t>コード</a:t>
            </a:r>
            <a:endParaRPr kumimoji="1" lang="ja-JP" altLang="en-US"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64196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TotalTime>
  <Words>2244</Words>
  <Application>Microsoft Office PowerPoint</Application>
  <PresentationFormat>ユーザー設定</PresentationFormat>
  <Paragraphs>414</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Microsoft JhengHei</vt:lpstr>
      <vt:lpstr>Yu Gothic Medium</vt:lpstr>
      <vt:lpstr>Yu Gothic UI</vt:lpstr>
      <vt:lpstr>メイリオ</vt:lpstr>
      <vt:lpstr>Arial</vt:lpstr>
      <vt:lpstr>Calibri</vt:lpstr>
      <vt:lpstr>Tahoma</vt:lpstr>
      <vt:lpstr>Times New Roman</vt:lpstr>
      <vt:lpstr>Office Theme</vt:lpstr>
      <vt:lpstr>Wi-Fi を安心安全にご利用いただくために。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HOTEL_wifi_QR_chirashi_A5_JAL_fukuoka_tenjin</dc:title>
  <dc:creator>h.ohtani</dc:creator>
  <cp:lastModifiedBy>大谷 光</cp:lastModifiedBy>
  <cp:revision>15</cp:revision>
  <dcterms:created xsi:type="dcterms:W3CDTF">2021-03-04T00:50:19Z</dcterms:created>
  <dcterms:modified xsi:type="dcterms:W3CDTF">2021-04-06T10:16:29Z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2021-03-03T00:00:00Z</vt:filetime>
  </property>
  <property fmtid="{D5CDD505-2E9C-101B-9397-08002B2CF9AE}" pid="3" name="Creator">
    <vt:lpwstr>Adobe Illustrator CS6 (Macintosh)</vt:lpwstr>
  </property>
  <property fmtid="{D5CDD505-2E9C-101B-9397-08002B2CF9AE}" pid="4" name="LastSaved">
    <vt:filetime>2021-03-04T00:00:00Z</vt:filetime>
  </property>
</Properties>
</file>